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xml" ContentType="application/vnd.openxmlformats-officedocument.presentationml.notesSlide+xml"/>
  <Override PartName="/ppt/tags/tag18.xml" ContentType="application/vnd.openxmlformats-officedocument.presentationml.tags+xml"/>
  <Override PartName="/ppt/notesSlides/notesSlide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4.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6.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65" r:id="rId2"/>
  </p:sldMasterIdLst>
  <p:notesMasterIdLst>
    <p:notesMasterId r:id="rId34"/>
  </p:notesMasterIdLst>
  <p:sldIdLst>
    <p:sldId id="294"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93" r:id="rId33"/>
  </p:sldIdLst>
  <p:sldSz cx="12192000" cy="6858000"/>
  <p:notesSz cx="6858000" cy="9144000"/>
  <p:embeddedFontLst>
    <p:embeddedFont>
      <p:font typeface="等线" panose="02010600030101010101" pitchFamily="2" charset="-122"/>
      <p:regular r:id="rId35"/>
      <p:bold r:id="rId36"/>
    </p:embeddedFont>
    <p:embeddedFont>
      <p:font typeface="等线 Light" panose="02010600030101010101" pitchFamily="2" charset="-122"/>
      <p:regular r:id="rId37"/>
    </p:embeddedFont>
    <p:embeddedFont>
      <p:font typeface="微软雅黑" panose="020B0503020204020204" pitchFamily="34" charset="-122"/>
      <p:regular r:id="rId38"/>
      <p:bold r:id="rId39"/>
    </p:embeddedFont>
    <p:embeddedFont>
      <p:font typeface="宋体" panose="02010600030101010101" pitchFamily="2" charset="-122"/>
      <p:regular r:id="rId40"/>
    </p:embeddedFont>
    <p:embeddedFont>
      <p:font typeface="逼格青春粗黑体简2.0" panose="020B0604020202020204" charset="-122"/>
      <p:regular r:id="rId41"/>
    </p:embeddedFont>
    <p:embeddedFont>
      <p:font typeface="Verdana" panose="020B0604030504040204" pitchFamily="34" charset="0"/>
      <p:regular r:id="rId42"/>
      <p:bold r:id="rId43"/>
      <p:italic r:id="rId44"/>
      <p:boldItalic r:id="rId45"/>
    </p:embeddedFont>
    <p:embeddedFont>
      <p:font typeface="微软雅黑 Light" panose="020B0502040204020203" pitchFamily="34" charset="-122"/>
      <p:regular r:id="rId4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187" autoAdjust="0"/>
  </p:normalViewPr>
  <p:slideViewPr>
    <p:cSldViewPr snapToGrid="0" showGuides="1">
      <p:cViewPr varScale="1">
        <p:scale>
          <a:sx n="57" d="100"/>
          <a:sy n="57" d="100"/>
        </p:scale>
        <p:origin x="980"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B2C4D-3E16-4E79-B979-55EB2DAEE707}" type="datetimeFigureOut">
              <a:rPr lang="zh-CN" altLang="en-US" smtClean="0"/>
              <a:t>2019/4/25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E42EE7-FD6A-47B9-9E62-5950F991F577}" type="slidenum">
              <a:rPr lang="zh-CN" altLang="en-US" smtClean="0"/>
              <a:t>‹#›</a:t>
            </a:fld>
            <a:endParaRPr lang="zh-CN" altLang="en-US"/>
          </a:p>
        </p:txBody>
      </p:sp>
    </p:spTree>
    <p:extLst>
      <p:ext uri="{BB962C8B-B14F-4D97-AF65-F5344CB8AC3E}">
        <p14:creationId xmlns:p14="http://schemas.microsoft.com/office/powerpoint/2010/main" val="378342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EF2083-0386-4B43-BE3F-5071C6BB4F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宋体" panose="02010600030101010101" pitchFamily="2" charset="-122"/>
              <a:cs typeface="+mn-cs"/>
            </a:endParaRPr>
          </a:p>
        </p:txBody>
      </p:sp>
    </p:spTree>
    <p:extLst>
      <p:ext uri="{BB962C8B-B14F-4D97-AF65-F5344CB8AC3E}">
        <p14:creationId xmlns:p14="http://schemas.microsoft.com/office/powerpoint/2010/main" val="3672396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宋体" panose="02010600030101010101" pitchFamily="2" charset="-122"/>
              <a:cs typeface="+mn-cs"/>
            </a:endParaRPr>
          </a:p>
        </p:txBody>
      </p:sp>
    </p:spTree>
    <p:extLst>
      <p:ext uri="{BB962C8B-B14F-4D97-AF65-F5344CB8AC3E}">
        <p14:creationId xmlns:p14="http://schemas.microsoft.com/office/powerpoint/2010/main" val="2843789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宋体" panose="02010600030101010101" pitchFamily="2" charset="-122"/>
              <a:cs typeface="+mn-cs"/>
            </a:endParaRPr>
          </a:p>
        </p:txBody>
      </p:sp>
    </p:spTree>
    <p:extLst>
      <p:ext uri="{BB962C8B-B14F-4D97-AF65-F5344CB8AC3E}">
        <p14:creationId xmlns:p14="http://schemas.microsoft.com/office/powerpoint/2010/main" val="412695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宋体" panose="02010600030101010101" pitchFamily="2" charset="-122"/>
              <a:cs typeface="+mn-cs"/>
            </a:endParaRPr>
          </a:p>
        </p:txBody>
      </p:sp>
    </p:spTree>
    <p:extLst>
      <p:ext uri="{BB962C8B-B14F-4D97-AF65-F5344CB8AC3E}">
        <p14:creationId xmlns:p14="http://schemas.microsoft.com/office/powerpoint/2010/main" val="2465146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宋体" panose="02010600030101010101" pitchFamily="2" charset="-122"/>
              <a:cs typeface="+mn-cs"/>
            </a:endParaRPr>
          </a:p>
        </p:txBody>
      </p:sp>
    </p:spTree>
    <p:extLst>
      <p:ext uri="{BB962C8B-B14F-4D97-AF65-F5344CB8AC3E}">
        <p14:creationId xmlns:p14="http://schemas.microsoft.com/office/powerpoint/2010/main" val="30959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宋体" panose="02010600030101010101" pitchFamily="2" charset="-122"/>
              <a:cs typeface="+mn-cs"/>
            </a:endParaRPr>
          </a:p>
        </p:txBody>
      </p:sp>
    </p:spTree>
    <p:extLst>
      <p:ext uri="{BB962C8B-B14F-4D97-AF65-F5344CB8AC3E}">
        <p14:creationId xmlns:p14="http://schemas.microsoft.com/office/powerpoint/2010/main" val="2525728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41F77-3C4D-4560-8BE3-A4D7530DB95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5307FF-00D6-4798-B350-B2AB1456C92E}"/>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3C627E70-0C57-44AA-BDAF-7306EFD3B894}"/>
              </a:ext>
            </a:extLst>
          </p:cNvPr>
          <p:cNvSpPr>
            <a:spLocks noGrp="1"/>
          </p:cNvSpPr>
          <p:nvPr>
            <p:ph type="dt" sz="half" idx="10"/>
          </p:nvPr>
        </p:nvSpPr>
        <p:spPr/>
        <p:txBody>
          <a:bodyPr/>
          <a:lstStyle/>
          <a:p>
            <a:fld id="{EDDC64AA-96FB-427D-B655-0013C650144F}" type="datetimeFigureOut">
              <a:rPr lang="zh-CN" altLang="en-US" smtClean="0">
                <a:solidFill>
                  <a:prstClr val="black">
                    <a:tint val="75000"/>
                  </a:prstClr>
                </a:solidFill>
              </a:rPr>
              <a:pPr/>
              <a:t>2019/4/25</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FDA40183-C123-4DD0-B7A6-5B858DE81E4A}"/>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72BC4956-A00F-4A1B-B554-80BA98E73715}"/>
              </a:ext>
            </a:extLst>
          </p:cNvPr>
          <p:cNvSpPr>
            <a:spLocks noGrp="1"/>
          </p:cNvSpPr>
          <p:nvPr>
            <p:ph type="sldNum" sz="quarter" idx="12"/>
          </p:nvPr>
        </p:nvSpPr>
        <p:spPr/>
        <p:txBody>
          <a:bodyPr/>
          <a:lstStyle/>
          <a:p>
            <a:fld id="{A5D9D81A-2FA7-4E5E-8A87-6AA4EAE8D3B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76150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Single"/>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a:xfrm rot="5400000">
            <a:off x="10155641" y="1790702"/>
            <a:ext cx="990599" cy="304799"/>
          </a:xfrm>
          <a:prstGeom prst="rect">
            <a:avLst/>
          </a:prstGeom>
        </p:spPr>
        <p:txBody>
          <a:bodyPr/>
          <a:lstStyle/>
          <a:p>
            <a:fld id="{4509A250-FF31-4206-8172-F9D3106AACB1}" type="datetimeFigureOut">
              <a:rPr lang="en-US" dirty="0">
                <a:solidFill>
                  <a:srgbClr val="000000">
                    <a:tint val="75000"/>
                  </a:srgbClr>
                </a:solidFill>
              </a:rPr>
              <a:pPr/>
              <a:t>4/25/2019</a:t>
            </a:fld>
            <a:endParaRPr lang="en-US" dirty="0">
              <a:solidFill>
                <a:srgbClr val="000000">
                  <a:tint val="75000"/>
                </a:srgbClr>
              </a:solidFill>
            </a:endParaRPr>
          </a:p>
        </p:txBody>
      </p:sp>
      <p:sp>
        <p:nvSpPr>
          <p:cNvPr id="5" name="Footer Placeholder 2"/>
          <p:cNvSpPr>
            <a:spLocks noGrp="1"/>
          </p:cNvSpPr>
          <p:nvPr>
            <p:ph type="ftr" sz="quarter" idx="11"/>
          </p:nvPr>
        </p:nvSpPr>
        <p:spPr>
          <a:xfrm rot="5400000">
            <a:off x="8951573" y="3225298"/>
            <a:ext cx="3859795" cy="304801"/>
          </a:xfrm>
          <a:prstGeom prst="rect">
            <a:avLst/>
          </a:prstGeom>
        </p:spPr>
        <p:txBody>
          <a:bodyPr/>
          <a:lstStyle/>
          <a:p>
            <a:endParaRPr lang="en-US" dirty="0">
              <a:solidFill>
                <a:srgbClr val="000000">
                  <a:tint val="75000"/>
                </a:srgbClr>
              </a:solidFill>
            </a:endParaRPr>
          </a:p>
        </p:txBody>
      </p:sp>
      <p:sp>
        <p:nvSpPr>
          <p:cNvPr id="6" name="Slide Number Placeholder 3"/>
          <p:cNvSpPr>
            <a:spLocks noGrp="1"/>
          </p:cNvSpPr>
          <p:nvPr>
            <p:ph type="sldNum" sz="quarter" idx="12"/>
          </p:nvPr>
        </p:nvSpPr>
        <p:spPr>
          <a:xfrm>
            <a:off x="10352542" y="295730"/>
            <a:ext cx="838199" cy="767687"/>
          </a:xfrm>
          <a:prstGeom prst="rect">
            <a:avLst/>
          </a:prstGeom>
        </p:spPr>
        <p:txBody>
          <a:bodyPr/>
          <a:lstStyle/>
          <a:p>
            <a:fld id="{D57F1E4F-1CFF-5643-939E-02111984F565}" type="slidenum">
              <a:rPr lang="en-US" dirty="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425224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344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969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9431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31A15"/>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9024565-0526-4C28-B61C-E985434E12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5188D9C-12F8-4B34-8EB6-4BBB964B49F4}"/>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C81B063-577E-4491-90B6-E8E91C3D0421}"/>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77"/>
            <a:fld id="{EDDC64AA-96FB-427D-B655-0013C650144F}" type="datetimeFigureOut">
              <a:rPr lang="zh-CN" altLang="en-US" smtClean="0">
                <a:solidFill>
                  <a:prstClr val="black">
                    <a:tint val="75000"/>
                  </a:prstClr>
                </a:solidFill>
              </a:rPr>
              <a:pPr defTabSz="914377"/>
              <a:t>2019/4/25</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DDB7C109-4477-4606-ADC6-322B5C59FB0E}"/>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77"/>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BC80DFFB-CC4C-426F-9328-11E56EB5AB07}"/>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77"/>
            <a:fld id="{A5D9D81A-2FA7-4E5E-8A87-6AA4EAE8D3B3}" type="slidenum">
              <a:rPr lang="zh-CN" altLang="en-US" smtClean="0">
                <a:solidFill>
                  <a:prstClr val="black">
                    <a:tint val="75000"/>
                  </a:prstClr>
                </a:solidFill>
              </a:rPr>
              <a:pPr defTabSz="914377"/>
              <a:t>‹#›</a:t>
            </a:fld>
            <a:endParaRPr lang="zh-CN" altLang="en-US">
              <a:solidFill>
                <a:prstClr val="black">
                  <a:tint val="75000"/>
                </a:prstClr>
              </a:solidFill>
            </a:endParaRPr>
          </a:p>
        </p:txBody>
      </p:sp>
      <p:sp>
        <p:nvSpPr>
          <p:cNvPr id="7" name="矩形 6"/>
          <p:cNvSpPr/>
          <p:nvPr userDrawn="1"/>
        </p:nvSpPr>
        <p:spPr>
          <a:xfrm>
            <a:off x="0" y="0"/>
            <a:ext cx="12192000" cy="6858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srgbClr val="FFFFFF"/>
              </a:solidFill>
            </a:endParaRPr>
          </a:p>
        </p:txBody>
      </p:sp>
    </p:spTree>
    <p:extLst>
      <p:ext uri="{BB962C8B-B14F-4D97-AF65-F5344CB8AC3E}">
        <p14:creationId xmlns:p14="http://schemas.microsoft.com/office/powerpoint/2010/main" val="2955260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Single"/>
      </p:transition>
    </mc:Choice>
    <mc:Fallback xmlns="">
      <p:transition spd="slow" advClick="0" advTm="0">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lumMod val="85000"/>
                <a:lumOff val="15000"/>
              </a:schemeClr>
            </a:gs>
            <a:gs pos="100000">
              <a:schemeClr val="tx1">
                <a:lumMod val="95000"/>
                <a:lumOff val="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45569"/>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notesSlide" Target="../notesSlides/notesSlide1.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2.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39.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40.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hyperlink" Target="https://duailifang.tmall.com/index.htm?spm=a1z10.1-b.w5002-2878913553.2.3dcba47evTl0Fp" TargetMode="External"/><Relationship Id="rId5" Type="http://schemas.openxmlformats.org/officeDocument/2006/relationships/image" Target="../media/image20.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2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5" cstate="print">
            <a:extLst>
              <a:ext uri="{28A0092B-C50C-407E-A947-70E740481C1C}">
                <a14:useLocalDpi xmlns:a14="http://schemas.microsoft.com/office/drawing/2010/main" val="0"/>
              </a:ext>
            </a:extLst>
          </a:blip>
          <a:srcRect t="8475" b="6518"/>
          <a:stretch/>
        </p:blipFill>
        <p:spPr>
          <a:xfrm>
            <a:off x="8545" y="-10292"/>
            <a:ext cx="12192001" cy="6912768"/>
          </a:xfrm>
          <a:prstGeom prst="rect">
            <a:avLst/>
          </a:prstGeom>
        </p:spPr>
      </p:pic>
      <p:pic>
        <p:nvPicPr>
          <p:cNvPr id="3" name="【Audiojungle】无名曲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68541" y="203873"/>
            <a:ext cx="441969" cy="441968"/>
          </a:xfrm>
          <a:prstGeom prst="rect">
            <a:avLst/>
          </a:prstGeom>
        </p:spPr>
      </p:pic>
      <p:sp>
        <p:nvSpPr>
          <p:cNvPr id="12" name="正五边形 11"/>
          <p:cNvSpPr/>
          <p:nvPr/>
        </p:nvSpPr>
        <p:spPr>
          <a:xfrm>
            <a:off x="4474987" y="1769397"/>
            <a:ext cx="12865403" cy="6624719"/>
          </a:xfrm>
          <a:custGeom>
            <a:avLst/>
            <a:gdLst>
              <a:gd name="connsiteX0" fmla="*/ 10 w 9649072"/>
              <a:gd name="connsiteY0" fmla="*/ 1897813 h 4968552"/>
              <a:gd name="connsiteX1" fmla="*/ 4824536 w 9649072"/>
              <a:gd name="connsiteY1" fmla="*/ 0 h 4968552"/>
              <a:gd name="connsiteX2" fmla="*/ 9649062 w 9649072"/>
              <a:gd name="connsiteY2" fmla="*/ 1897813 h 4968552"/>
              <a:gd name="connsiteX3" fmla="*/ 7806257 w 9649072"/>
              <a:gd name="connsiteY3" fmla="*/ 4968539 h 4968552"/>
              <a:gd name="connsiteX4" fmla="*/ 1842815 w 9649072"/>
              <a:gd name="connsiteY4" fmla="*/ 4968539 h 4968552"/>
              <a:gd name="connsiteX5" fmla="*/ 10 w 9649072"/>
              <a:gd name="connsiteY5" fmla="*/ 1897813 h 4968552"/>
              <a:gd name="connsiteX0" fmla="*/ 0 w 9649052"/>
              <a:gd name="connsiteY0" fmla="*/ 1897813 h 4968539"/>
              <a:gd name="connsiteX1" fmla="*/ 4824526 w 9649052"/>
              <a:gd name="connsiteY1" fmla="*/ 0 h 4968539"/>
              <a:gd name="connsiteX2" fmla="*/ 9649052 w 9649052"/>
              <a:gd name="connsiteY2" fmla="*/ 1897813 h 4968539"/>
              <a:gd name="connsiteX3" fmla="*/ 7806247 w 9649052"/>
              <a:gd name="connsiteY3" fmla="*/ 4968539 h 4968539"/>
              <a:gd name="connsiteX4" fmla="*/ 14005 w 9649052"/>
              <a:gd name="connsiteY4" fmla="*/ 4244639 h 4968539"/>
              <a:gd name="connsiteX5" fmla="*/ 0 w 9649052"/>
              <a:gd name="connsiteY5" fmla="*/ 1897813 h 496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49052" h="4968539">
                <a:moveTo>
                  <a:pt x="0" y="1897813"/>
                </a:moveTo>
                <a:lnTo>
                  <a:pt x="4824526" y="0"/>
                </a:lnTo>
                <a:lnTo>
                  <a:pt x="9649052" y="1897813"/>
                </a:lnTo>
                <a:lnTo>
                  <a:pt x="7806247" y="4968539"/>
                </a:lnTo>
                <a:lnTo>
                  <a:pt x="14005" y="4244639"/>
                </a:lnTo>
                <a:cubicBezTo>
                  <a:pt x="9337" y="3462364"/>
                  <a:pt x="4668" y="2680088"/>
                  <a:pt x="0" y="1897813"/>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 name="矩形 12">
            <a:extLst>
              <a:ext uri="{FF2B5EF4-FFF2-40B4-BE49-F238E27FC236}">
                <a16:creationId xmlns:a16="http://schemas.microsoft.com/office/drawing/2014/main" id="{1F0A48CE-6AAB-4893-91AE-E2A2483FD549}"/>
              </a:ext>
            </a:extLst>
          </p:cNvPr>
          <p:cNvSpPr/>
          <p:nvPr/>
        </p:nvSpPr>
        <p:spPr>
          <a:xfrm>
            <a:off x="8632935" y="2489356"/>
            <a:ext cx="3593292" cy="1733680"/>
          </a:xfrm>
          <a:prstGeom prst="rect">
            <a:avLst/>
          </a:prstGeom>
        </p:spPr>
        <p:txBody>
          <a:bodyPr wrap="square">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zh-CN" sz="10666" b="1" i="0" u="none" strike="noStrike" kern="1200" cap="none" spc="-400" normalizeH="0" baseline="0" noProof="0" dirty="0">
                <a:ln>
                  <a:noFill/>
                </a:ln>
                <a:solidFill>
                  <a:srgbClr val="591E30">
                    <a:lumMod val="75000"/>
                  </a:srgb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2019</a:t>
            </a:r>
            <a:endParaRPr kumimoji="0" lang="zh-CN" altLang="en-US" sz="10666" b="1" i="0" u="none" strike="noStrike" kern="1200" cap="none" spc="-400" normalizeH="0" baseline="0" noProof="0" dirty="0">
              <a:ln>
                <a:noFill/>
              </a:ln>
              <a:solidFill>
                <a:srgbClr val="591E30">
                  <a:lumMod val="75000"/>
                </a:srgb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文本框 13"/>
          <p:cNvSpPr txBox="1"/>
          <p:nvPr/>
        </p:nvSpPr>
        <p:spPr>
          <a:xfrm>
            <a:off x="4601336" y="4157510"/>
            <a:ext cx="7688189" cy="1107996"/>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srgbClr val="9C3535"/>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证券投资金融理财</a:t>
            </a:r>
          </a:p>
        </p:txBody>
      </p:sp>
      <p:sp>
        <p:nvSpPr>
          <p:cNvPr id="15" name="PA_矩形 15"/>
          <p:cNvSpPr/>
          <p:nvPr>
            <p:custDataLst>
              <p:tags r:id="rId3"/>
            </p:custDataLst>
          </p:nvPr>
        </p:nvSpPr>
        <p:spPr>
          <a:xfrm>
            <a:off x="5869632" y="6236976"/>
            <a:ext cx="6308576" cy="644731"/>
          </a:xfrm>
          <a:prstGeom prst="rect">
            <a:avLst/>
          </a:prstGeom>
        </p:spPr>
        <p:txBody>
          <a:bodyPr wrap="square" lIns="89855" tIns="44928" rIns="89855" bIns="44928">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50000"/>
                    <a:lumOff val="50000"/>
                  </a:srgbClr>
                </a:solidFill>
                <a:effectLst/>
                <a:uLnTx/>
                <a:uFillTx/>
                <a:latin typeface="Arial" panose="020B0604020202020204" pitchFamily="34" charset="0"/>
                <a:ea typeface="微软雅黑" pitchFamily="34" charset="-122"/>
                <a:cs typeface="+mn-cs"/>
                <a:sym typeface="Arial" panose="020B0604020202020204" pitchFamily="34" charset="0"/>
              </a:rPr>
              <a:t>Your content to play here, or through your copy, paste in this box, and select only the text. Your content to play here, or through your copy, paste in </a:t>
            </a:r>
          </a:p>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50000"/>
                    <a:lumOff val="50000"/>
                  </a:srgbClr>
                </a:solidFill>
                <a:effectLst/>
                <a:uLnTx/>
                <a:uFillTx/>
                <a:latin typeface="Arial" panose="020B0604020202020204" pitchFamily="34" charset="0"/>
                <a:ea typeface="微软雅黑" pitchFamily="34" charset="-122"/>
                <a:cs typeface="+mn-cs"/>
                <a:sym typeface="Arial" panose="020B0604020202020204" pitchFamily="34" charset="0"/>
              </a:rPr>
              <a:t>this box, and select only the text.</a:t>
            </a:r>
          </a:p>
        </p:txBody>
      </p:sp>
      <p:sp>
        <p:nvSpPr>
          <p:cNvPr id="20" name="文本框 19">
            <a:extLst>
              <a:ext uri="{FF2B5EF4-FFF2-40B4-BE49-F238E27FC236}">
                <a16:creationId xmlns:a16="http://schemas.microsoft.com/office/drawing/2014/main" id="{89DB2B5E-6EF6-4D55-958F-C5B426405892}"/>
              </a:ext>
            </a:extLst>
          </p:cNvPr>
          <p:cNvSpPr txBox="1"/>
          <p:nvPr/>
        </p:nvSpPr>
        <p:spPr>
          <a:xfrm>
            <a:off x="8384141" y="5151077"/>
            <a:ext cx="3826060" cy="1200329"/>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9C3535"/>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PPT</a:t>
            </a:r>
            <a:r>
              <a:rPr kumimoji="0" lang="zh-CN" altLang="en-US" sz="7200" b="1" i="0" u="none" strike="noStrike" kern="1200" cap="none" spc="0" normalizeH="0" baseline="0" noProof="0" dirty="0">
                <a:ln>
                  <a:noFill/>
                </a:ln>
                <a:solidFill>
                  <a:srgbClr val="9C3535"/>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模板</a:t>
            </a:r>
            <a:endParaRPr kumimoji="0" lang="zh-CN" altLang="en-US" sz="7200" b="0" i="0" u="none" strike="noStrike" kern="1200" cap="none" spc="0" normalizeH="0" baseline="0" noProof="0" dirty="0">
              <a:ln>
                <a:noFill/>
              </a:ln>
              <a:solidFill>
                <a:srgbClr val="9C3535"/>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Tree>
    <p:extLst>
      <p:ext uri="{BB962C8B-B14F-4D97-AF65-F5344CB8AC3E}">
        <p14:creationId xmlns:p14="http://schemas.microsoft.com/office/powerpoint/2010/main" val="405433188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80">
                                              <p:stCondLst>
                                                <p:cond delay="0"/>
                                              </p:stCondLst>
                                            </p:cTn>
                                            <p:tgtEl>
                                              <p:spTgt spid="12"/>
                                            </p:tgtEl>
                                          </p:cBhvr>
                                        </p:animEffect>
                                        <p:anim calcmode="lin" valueType="num">
                                          <p:cBhvr>
                                            <p:cTn id="12"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7" dur="26">
                                              <p:stCondLst>
                                                <p:cond delay="650"/>
                                              </p:stCondLst>
                                            </p:cTn>
                                            <p:tgtEl>
                                              <p:spTgt spid="12"/>
                                            </p:tgtEl>
                                          </p:cBhvr>
                                          <p:to x="100000" y="60000"/>
                                        </p:animScale>
                                        <p:animScale>
                                          <p:cBhvr>
                                            <p:cTn id="18" dur="166" decel="50000">
                                              <p:stCondLst>
                                                <p:cond delay="676"/>
                                              </p:stCondLst>
                                            </p:cTn>
                                            <p:tgtEl>
                                              <p:spTgt spid="12"/>
                                            </p:tgtEl>
                                          </p:cBhvr>
                                          <p:to x="100000" y="100000"/>
                                        </p:animScale>
                                        <p:animScale>
                                          <p:cBhvr>
                                            <p:cTn id="19" dur="26">
                                              <p:stCondLst>
                                                <p:cond delay="1312"/>
                                              </p:stCondLst>
                                            </p:cTn>
                                            <p:tgtEl>
                                              <p:spTgt spid="12"/>
                                            </p:tgtEl>
                                          </p:cBhvr>
                                          <p:to x="100000" y="80000"/>
                                        </p:animScale>
                                        <p:animScale>
                                          <p:cBhvr>
                                            <p:cTn id="20" dur="166" decel="50000">
                                              <p:stCondLst>
                                                <p:cond delay="1338"/>
                                              </p:stCondLst>
                                            </p:cTn>
                                            <p:tgtEl>
                                              <p:spTgt spid="12"/>
                                            </p:tgtEl>
                                          </p:cBhvr>
                                          <p:to x="100000" y="100000"/>
                                        </p:animScale>
                                        <p:animScale>
                                          <p:cBhvr>
                                            <p:cTn id="21" dur="26">
                                              <p:stCondLst>
                                                <p:cond delay="1642"/>
                                              </p:stCondLst>
                                            </p:cTn>
                                            <p:tgtEl>
                                              <p:spTgt spid="12"/>
                                            </p:tgtEl>
                                          </p:cBhvr>
                                          <p:to x="100000" y="90000"/>
                                        </p:animScale>
                                        <p:animScale>
                                          <p:cBhvr>
                                            <p:cTn id="22" dur="166" decel="50000">
                                              <p:stCondLst>
                                                <p:cond delay="1668"/>
                                              </p:stCondLst>
                                            </p:cTn>
                                            <p:tgtEl>
                                              <p:spTgt spid="12"/>
                                            </p:tgtEl>
                                          </p:cBhvr>
                                          <p:to x="100000" y="100000"/>
                                        </p:animScale>
                                        <p:animScale>
                                          <p:cBhvr>
                                            <p:cTn id="23" dur="26">
                                              <p:stCondLst>
                                                <p:cond delay="1808"/>
                                              </p:stCondLst>
                                            </p:cTn>
                                            <p:tgtEl>
                                              <p:spTgt spid="12"/>
                                            </p:tgtEl>
                                          </p:cBhvr>
                                          <p:to x="100000" y="95000"/>
                                        </p:animScale>
                                        <p:animScale>
                                          <p:cBhvr>
                                            <p:cTn id="24" dur="166" decel="50000">
                                              <p:stCondLst>
                                                <p:cond delay="1834"/>
                                              </p:stCondLst>
                                            </p:cTn>
                                            <p:tgtEl>
                                              <p:spTgt spid="12"/>
                                            </p:tgtEl>
                                          </p:cBhvr>
                                          <p:to x="100000" y="100000"/>
                                        </p:animScale>
                                      </p:childTnLst>
                                    </p:cTn>
                                  </p:par>
                                </p:childTnLst>
                              </p:cTn>
                            </p:par>
                            <p:par>
                              <p:cTn id="25" fill="hold">
                                <p:stCondLst>
                                  <p:cond delay="2000"/>
                                </p:stCondLst>
                                <p:childTnLst>
                                  <p:par>
                                    <p:cTn id="26" presetID="8" presetClass="entr" presetSubtype="16"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amond(in)">
                                          <p:cBhvr>
                                            <p:cTn id="28" dur="2000"/>
                                            <p:tgtEl>
                                              <p:spTgt spid="13"/>
                                            </p:tgtEl>
                                          </p:cBhvr>
                                        </p:animEffect>
                                      </p:childTnLst>
                                    </p:cTn>
                                  </p:par>
                                </p:childTnLst>
                              </p:cTn>
                            </p:par>
                            <p:par>
                              <p:cTn id="29" fill="hold">
                                <p:stCondLst>
                                  <p:cond delay="400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20"/>
                                            </p:tgtEl>
                                            <p:attrNameLst>
                                              <p:attrName>style.visibility</p:attrName>
                                            </p:attrNameLst>
                                          </p:cBhvr>
                                          <p:to>
                                            <p:strVal val="visible"/>
                                          </p:to>
                                        </p:set>
                                        <p:anim calcmode="lin" valueType="num">
                                          <p:cBhvr>
                                            <p:cTn id="32"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20"/>
                                            </p:tgtEl>
                                            <p:attrNameLst>
                                              <p:attrName>ppt_y</p:attrName>
                                            </p:attrNameLst>
                                          </p:cBhvr>
                                          <p:tavLst>
                                            <p:tav tm="0">
                                              <p:val>
                                                <p:strVal val="#ppt_y"/>
                                              </p:val>
                                            </p:tav>
                                            <p:tav tm="100000">
                                              <p:val>
                                                <p:strVal val="#ppt_y"/>
                                              </p:val>
                                            </p:tav>
                                          </p:tavLst>
                                        </p:anim>
                                        <p:anim calcmode="lin" valueType="num">
                                          <p:cBhvr>
                                            <p:cTn id="34"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20"/>
                                            </p:tgtEl>
                                          </p:cBhvr>
                                        </p:animEffect>
                                      </p:childTnLst>
                                    </p:cTn>
                                  </p:par>
                                </p:childTnLst>
                              </p:cTn>
                            </p:par>
                            <p:par>
                              <p:cTn id="37" fill="hold">
                                <p:stCondLst>
                                  <p:cond delay="4700"/>
                                </p:stCondLst>
                                <p:childTnLst>
                                  <p:par>
                                    <p:cTn id="38" presetID="2" presetClass="entr" presetSubtype="4" fill="hold" grpId="0" nodeType="afterEffect" p14:presetBounceEnd="26667">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14:bounceEnd="26667">
                                          <p:cBhvr additive="base">
                                            <p:cTn id="40" dur="750" fill="hold"/>
                                            <p:tgtEl>
                                              <p:spTgt spid="14"/>
                                            </p:tgtEl>
                                            <p:attrNameLst>
                                              <p:attrName>ppt_x</p:attrName>
                                            </p:attrNameLst>
                                          </p:cBhvr>
                                          <p:tavLst>
                                            <p:tav tm="0">
                                              <p:val>
                                                <p:strVal val="#ppt_x"/>
                                              </p:val>
                                            </p:tav>
                                            <p:tav tm="100000">
                                              <p:val>
                                                <p:strVal val="#ppt_x"/>
                                              </p:val>
                                            </p:tav>
                                          </p:tavLst>
                                        </p:anim>
                                        <p:anim calcmode="lin" valueType="num" p14:bounceEnd="26667">
                                          <p:cBhvr additive="base">
                                            <p:cTn id="41"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down)">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7" repeatCount="indefinite" fill="hold" display="0">
                      <p:stCondLst>
                        <p:cond delay="indefinite"/>
                      </p:stCondLst>
                      <p:endCondLst>
                        <p:cond evt="onStopAudio" delay="0">
                          <p:tgtEl>
                            <p:sldTgt/>
                          </p:tgtEl>
                        </p:cond>
                      </p:endCondLst>
                    </p:cTn>
                    <p:tgtEl>
                      <p:spTgt spid="3"/>
                    </p:tgtEl>
                  </p:cMediaNode>
                </p:audio>
              </p:childTnLst>
            </p:cTn>
          </p:par>
        </p:tnLst>
        <p:bldLst>
          <p:bldP spid="12" grpId="0" animBg="1"/>
          <p:bldP spid="13" grpId="0"/>
          <p:bldP spid="14" grpId="0"/>
          <p:bldP spid="15" grpId="0"/>
          <p:bldP spid="2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80">
                                              <p:stCondLst>
                                                <p:cond delay="0"/>
                                              </p:stCondLst>
                                            </p:cTn>
                                            <p:tgtEl>
                                              <p:spTgt spid="12"/>
                                            </p:tgtEl>
                                          </p:cBhvr>
                                        </p:animEffect>
                                        <p:anim calcmode="lin" valueType="num">
                                          <p:cBhvr>
                                            <p:cTn id="12"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7" dur="26">
                                              <p:stCondLst>
                                                <p:cond delay="650"/>
                                              </p:stCondLst>
                                            </p:cTn>
                                            <p:tgtEl>
                                              <p:spTgt spid="12"/>
                                            </p:tgtEl>
                                          </p:cBhvr>
                                          <p:to x="100000" y="60000"/>
                                        </p:animScale>
                                        <p:animScale>
                                          <p:cBhvr>
                                            <p:cTn id="18" dur="166" decel="50000">
                                              <p:stCondLst>
                                                <p:cond delay="676"/>
                                              </p:stCondLst>
                                            </p:cTn>
                                            <p:tgtEl>
                                              <p:spTgt spid="12"/>
                                            </p:tgtEl>
                                          </p:cBhvr>
                                          <p:to x="100000" y="100000"/>
                                        </p:animScale>
                                        <p:animScale>
                                          <p:cBhvr>
                                            <p:cTn id="19" dur="26">
                                              <p:stCondLst>
                                                <p:cond delay="1312"/>
                                              </p:stCondLst>
                                            </p:cTn>
                                            <p:tgtEl>
                                              <p:spTgt spid="12"/>
                                            </p:tgtEl>
                                          </p:cBhvr>
                                          <p:to x="100000" y="80000"/>
                                        </p:animScale>
                                        <p:animScale>
                                          <p:cBhvr>
                                            <p:cTn id="20" dur="166" decel="50000">
                                              <p:stCondLst>
                                                <p:cond delay="1338"/>
                                              </p:stCondLst>
                                            </p:cTn>
                                            <p:tgtEl>
                                              <p:spTgt spid="12"/>
                                            </p:tgtEl>
                                          </p:cBhvr>
                                          <p:to x="100000" y="100000"/>
                                        </p:animScale>
                                        <p:animScale>
                                          <p:cBhvr>
                                            <p:cTn id="21" dur="26">
                                              <p:stCondLst>
                                                <p:cond delay="1642"/>
                                              </p:stCondLst>
                                            </p:cTn>
                                            <p:tgtEl>
                                              <p:spTgt spid="12"/>
                                            </p:tgtEl>
                                          </p:cBhvr>
                                          <p:to x="100000" y="90000"/>
                                        </p:animScale>
                                        <p:animScale>
                                          <p:cBhvr>
                                            <p:cTn id="22" dur="166" decel="50000">
                                              <p:stCondLst>
                                                <p:cond delay="1668"/>
                                              </p:stCondLst>
                                            </p:cTn>
                                            <p:tgtEl>
                                              <p:spTgt spid="12"/>
                                            </p:tgtEl>
                                          </p:cBhvr>
                                          <p:to x="100000" y="100000"/>
                                        </p:animScale>
                                        <p:animScale>
                                          <p:cBhvr>
                                            <p:cTn id="23" dur="26">
                                              <p:stCondLst>
                                                <p:cond delay="1808"/>
                                              </p:stCondLst>
                                            </p:cTn>
                                            <p:tgtEl>
                                              <p:spTgt spid="12"/>
                                            </p:tgtEl>
                                          </p:cBhvr>
                                          <p:to x="100000" y="95000"/>
                                        </p:animScale>
                                        <p:animScale>
                                          <p:cBhvr>
                                            <p:cTn id="24" dur="166" decel="50000">
                                              <p:stCondLst>
                                                <p:cond delay="1834"/>
                                              </p:stCondLst>
                                            </p:cTn>
                                            <p:tgtEl>
                                              <p:spTgt spid="12"/>
                                            </p:tgtEl>
                                          </p:cBhvr>
                                          <p:to x="100000" y="100000"/>
                                        </p:animScale>
                                      </p:childTnLst>
                                    </p:cTn>
                                  </p:par>
                                </p:childTnLst>
                              </p:cTn>
                            </p:par>
                            <p:par>
                              <p:cTn id="25" fill="hold">
                                <p:stCondLst>
                                  <p:cond delay="2000"/>
                                </p:stCondLst>
                                <p:childTnLst>
                                  <p:par>
                                    <p:cTn id="26" presetID="8" presetClass="entr" presetSubtype="16"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amond(in)">
                                          <p:cBhvr>
                                            <p:cTn id="28" dur="2000"/>
                                            <p:tgtEl>
                                              <p:spTgt spid="13"/>
                                            </p:tgtEl>
                                          </p:cBhvr>
                                        </p:animEffect>
                                      </p:childTnLst>
                                    </p:cTn>
                                  </p:par>
                                </p:childTnLst>
                              </p:cTn>
                            </p:par>
                            <p:par>
                              <p:cTn id="29" fill="hold">
                                <p:stCondLst>
                                  <p:cond delay="400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20"/>
                                            </p:tgtEl>
                                            <p:attrNameLst>
                                              <p:attrName>style.visibility</p:attrName>
                                            </p:attrNameLst>
                                          </p:cBhvr>
                                          <p:to>
                                            <p:strVal val="visible"/>
                                          </p:to>
                                        </p:set>
                                        <p:anim calcmode="lin" valueType="num">
                                          <p:cBhvr>
                                            <p:cTn id="32"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20"/>
                                            </p:tgtEl>
                                            <p:attrNameLst>
                                              <p:attrName>ppt_y</p:attrName>
                                            </p:attrNameLst>
                                          </p:cBhvr>
                                          <p:tavLst>
                                            <p:tav tm="0">
                                              <p:val>
                                                <p:strVal val="#ppt_y"/>
                                              </p:val>
                                            </p:tav>
                                            <p:tav tm="100000">
                                              <p:val>
                                                <p:strVal val="#ppt_y"/>
                                              </p:val>
                                            </p:tav>
                                          </p:tavLst>
                                        </p:anim>
                                        <p:anim calcmode="lin" valueType="num">
                                          <p:cBhvr>
                                            <p:cTn id="34"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20"/>
                                            </p:tgtEl>
                                          </p:cBhvr>
                                        </p:animEffect>
                                      </p:childTnLst>
                                    </p:cTn>
                                  </p:par>
                                </p:childTnLst>
                              </p:cTn>
                            </p:par>
                            <p:par>
                              <p:cTn id="37" fill="hold">
                                <p:stCondLst>
                                  <p:cond delay="4700"/>
                                </p:stCondLst>
                                <p:childTnLst>
                                  <p:par>
                                    <p:cTn id="38" presetID="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750" fill="hold"/>
                                            <p:tgtEl>
                                              <p:spTgt spid="14"/>
                                            </p:tgtEl>
                                            <p:attrNameLst>
                                              <p:attrName>ppt_x</p:attrName>
                                            </p:attrNameLst>
                                          </p:cBhvr>
                                          <p:tavLst>
                                            <p:tav tm="0">
                                              <p:val>
                                                <p:strVal val="#ppt_x"/>
                                              </p:val>
                                            </p:tav>
                                            <p:tav tm="100000">
                                              <p:val>
                                                <p:strVal val="#ppt_x"/>
                                              </p:val>
                                            </p:tav>
                                          </p:tavLst>
                                        </p:anim>
                                        <p:anim calcmode="lin" valueType="num">
                                          <p:cBhvr additive="base">
                                            <p:cTn id="41"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down)">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7" repeatCount="indefinite" fill="hold" display="0">
                      <p:stCondLst>
                        <p:cond delay="indefinite"/>
                      </p:stCondLst>
                      <p:endCondLst>
                        <p:cond evt="onStopAudio" delay="0">
                          <p:tgtEl>
                            <p:sldTgt/>
                          </p:tgtEl>
                        </p:cond>
                      </p:endCondLst>
                    </p:cTn>
                    <p:tgtEl>
                      <p:spTgt spid="3"/>
                    </p:tgtEl>
                  </p:cMediaNode>
                </p:audio>
              </p:childTnLst>
            </p:cTn>
          </p:par>
        </p:tnLst>
        <p:bldLst>
          <p:bldP spid="12" grpId="0" animBg="1"/>
          <p:bldP spid="13" grpId="0"/>
          <p:bldP spid="14" grpId="0"/>
          <p:bldP spid="15" grpId="0"/>
          <p:bldP spid="20"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989377" y="327095"/>
            <a:ext cx="1800493" cy="369332"/>
          </a:xfrm>
          <a:prstGeom prst="rect">
            <a:avLst/>
          </a:prstGeom>
          <a:noFill/>
        </p:spPr>
        <p:txBody>
          <a:bodyPr wrap="none" rtlCol="0">
            <a:spAutoFit/>
          </a:bodyPr>
          <a:lstStyle/>
          <a:p>
            <a:pPr defTabSz="914377"/>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点击添加小标题</a:t>
            </a:r>
            <a:endParaRPr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a:spLocks noEditPoints="1"/>
          </p:cNvSpPr>
          <p:nvPr/>
        </p:nvSpPr>
        <p:spPr bwMode="auto">
          <a:xfrm>
            <a:off x="511177" y="303531"/>
            <a:ext cx="307975" cy="523875"/>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accent1"/>
            </a:solidFill>
          </a:ln>
        </p:spPr>
        <p:txBody>
          <a:bodyPr vert="horz" wrap="square" lIns="121920" tIns="60960" rIns="121920" bIns="60960" numCol="1" anchor="t" anchorCtr="0" compatLnSpc="1"/>
          <a:lstStyle/>
          <a:p>
            <a:pPr defTabSz="914377"/>
            <a:endParaRPr lang="zh-CN" altLang="en-US" sz="320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 220"/>
          <p:cNvSpPr/>
          <p:nvPr/>
        </p:nvSpPr>
        <p:spPr>
          <a:xfrm rot="5400000">
            <a:off x="10981056" y="115571"/>
            <a:ext cx="791845" cy="5765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a:off x="994410" y="802006"/>
            <a:ext cx="9998711" cy="349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51"/>
          <p:cNvSpPr txBox="1"/>
          <p:nvPr/>
        </p:nvSpPr>
        <p:spPr>
          <a:xfrm>
            <a:off x="11075082" y="165171"/>
            <a:ext cx="639919" cy="276999"/>
          </a:xfrm>
          <a:prstGeom prst="rect">
            <a:avLst/>
          </a:prstGeom>
          <a:noFill/>
        </p:spPr>
        <p:txBody>
          <a:bodyPr wrap="none" rtlCol="0">
            <a:spAutoFit/>
          </a:bodyPr>
          <a:lstStyle/>
          <a:p>
            <a:pPr defTabSz="914377"/>
            <a:r>
              <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LOGO</a:t>
            </a:r>
          </a:p>
        </p:txBody>
      </p:sp>
      <p:sp>
        <p:nvSpPr>
          <p:cNvPr id="4" name="矩形 3"/>
          <p:cNvSpPr/>
          <p:nvPr/>
        </p:nvSpPr>
        <p:spPr>
          <a:xfrm>
            <a:off x="-55880" y="6744970"/>
            <a:ext cx="12261215" cy="118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81"/>
          <p:cNvGrpSpPr/>
          <p:nvPr/>
        </p:nvGrpSpPr>
        <p:grpSpPr>
          <a:xfrm>
            <a:off x="8029572" y="4574523"/>
            <a:ext cx="980017" cy="1134533"/>
            <a:chOff x="5028984" y="2913471"/>
            <a:chExt cx="735013" cy="850900"/>
          </a:xfrm>
        </p:grpSpPr>
        <p:sp>
          <p:nvSpPr>
            <p:cNvPr id="9" name="Rectangle 6"/>
            <p:cNvSpPr>
              <a:spLocks noChangeArrowheads="1"/>
            </p:cNvSpPr>
            <p:nvPr/>
          </p:nvSpPr>
          <p:spPr bwMode="auto">
            <a:xfrm>
              <a:off x="5451259" y="3251609"/>
              <a:ext cx="50800" cy="512762"/>
            </a:xfrm>
            <a:prstGeom prst="rect">
              <a:avLst/>
            </a:prstGeom>
            <a:solidFill>
              <a:srgbClr val="6F5839"/>
            </a:solidFill>
            <a:ln w="9525">
              <a:noFill/>
              <a:miter lim="800000"/>
              <a:headEnd/>
              <a:tailEnd/>
            </a:ln>
          </p:spPr>
          <p:txBody>
            <a:bodyPr vert="horz" wrap="square" lIns="121920" tIns="60960" rIns="121920" bIns="60960" numCol="1" anchor="t" anchorCtr="0" compatLnSpc="1">
              <a:prstTxWarp prst="textNoShape">
                <a:avLst/>
              </a:prstTxWarp>
            </a:bodyPr>
            <a:lstStyle/>
            <a:p>
              <a:pPr defTabSz="914377"/>
              <a:endParaRPr lang="en-US" sz="355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Oval 7"/>
            <p:cNvSpPr>
              <a:spLocks noChangeArrowheads="1"/>
            </p:cNvSpPr>
            <p:nvPr/>
          </p:nvSpPr>
          <p:spPr bwMode="auto">
            <a:xfrm>
              <a:off x="5198847" y="3107146"/>
              <a:ext cx="565150" cy="566737"/>
            </a:xfrm>
            <a:prstGeom prst="ellipse">
              <a:avLst/>
            </a:pr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sz="355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Rectangle 13"/>
            <p:cNvSpPr>
              <a:spLocks noChangeArrowheads="1"/>
            </p:cNvSpPr>
            <p:nvPr/>
          </p:nvSpPr>
          <p:spPr bwMode="auto">
            <a:xfrm>
              <a:off x="5208372" y="3251609"/>
              <a:ext cx="38100" cy="512762"/>
            </a:xfrm>
            <a:prstGeom prst="rect">
              <a:avLst/>
            </a:prstGeom>
            <a:solidFill>
              <a:srgbClr val="6F5839"/>
            </a:solidFill>
            <a:ln w="9525">
              <a:noFill/>
              <a:miter lim="800000"/>
              <a:headEnd/>
              <a:tailEnd/>
            </a:ln>
          </p:spPr>
          <p:txBody>
            <a:bodyPr vert="horz" wrap="square" lIns="121920" tIns="60960" rIns="121920" bIns="60960" numCol="1" anchor="t" anchorCtr="0" compatLnSpc="1">
              <a:prstTxWarp prst="textNoShape">
                <a:avLst/>
              </a:prstTxWarp>
            </a:bodyPr>
            <a:lstStyle/>
            <a:p>
              <a:pPr defTabSz="914377"/>
              <a:endParaRPr lang="en-US" sz="355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Oval 14"/>
            <p:cNvSpPr>
              <a:spLocks noChangeArrowheads="1"/>
            </p:cNvSpPr>
            <p:nvPr/>
          </p:nvSpPr>
          <p:spPr bwMode="auto">
            <a:xfrm>
              <a:off x="5028984" y="2913471"/>
              <a:ext cx="406400" cy="636587"/>
            </a:xfrm>
            <a:prstGeom prst="ellipse">
              <a:avLst/>
            </a:prstGeom>
            <a:solidFill>
              <a:schemeClr val="accent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sz="355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 name="Group 78"/>
          <p:cNvGrpSpPr/>
          <p:nvPr/>
        </p:nvGrpSpPr>
        <p:grpSpPr>
          <a:xfrm>
            <a:off x="3293749" y="4515864"/>
            <a:ext cx="895352" cy="1270000"/>
            <a:chOff x="2050833" y="2869478"/>
            <a:chExt cx="671514" cy="952500"/>
          </a:xfrm>
        </p:grpSpPr>
        <p:sp>
          <p:nvSpPr>
            <p:cNvPr id="14" name="Rectangle 10"/>
            <p:cNvSpPr>
              <a:spLocks noChangeArrowheads="1"/>
            </p:cNvSpPr>
            <p:nvPr/>
          </p:nvSpPr>
          <p:spPr bwMode="auto">
            <a:xfrm>
              <a:off x="2242922" y="3667991"/>
              <a:ext cx="50800" cy="153987"/>
            </a:xfrm>
            <a:prstGeom prst="rect">
              <a:avLst/>
            </a:prstGeom>
            <a:solidFill>
              <a:srgbClr val="6F5839"/>
            </a:solidFill>
            <a:ln w="9525">
              <a:noFill/>
              <a:miter lim="800000"/>
              <a:headEnd/>
              <a:tailEnd/>
            </a:ln>
          </p:spPr>
          <p:txBody>
            <a:bodyPr vert="horz" wrap="square" lIns="121920" tIns="60960" rIns="121920" bIns="60960" numCol="1" anchor="t" anchorCtr="0" compatLnSpc="1">
              <a:prstTxWarp prst="textNoShape">
                <a:avLst/>
              </a:prstTxWarp>
            </a:bodyPr>
            <a:lstStyle/>
            <a:p>
              <a:pPr defTabSz="914377"/>
              <a:endParaRPr lang="en-US" sz="355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11"/>
            <p:cNvSpPr>
              <a:spLocks noChangeArrowheads="1"/>
            </p:cNvSpPr>
            <p:nvPr/>
          </p:nvSpPr>
          <p:spPr bwMode="auto">
            <a:xfrm>
              <a:off x="2498509" y="3251609"/>
              <a:ext cx="50800" cy="512762"/>
            </a:xfrm>
            <a:prstGeom prst="rect">
              <a:avLst/>
            </a:prstGeom>
            <a:solidFill>
              <a:srgbClr val="6F5839"/>
            </a:solidFill>
            <a:ln w="9525">
              <a:noFill/>
              <a:miter lim="800000"/>
              <a:headEnd/>
              <a:tailEnd/>
            </a:ln>
          </p:spPr>
          <p:txBody>
            <a:bodyPr vert="horz" wrap="square" lIns="121920" tIns="60960" rIns="121920" bIns="60960" numCol="1" anchor="t" anchorCtr="0" compatLnSpc="1">
              <a:prstTxWarp prst="textNoShape">
                <a:avLst/>
              </a:prstTxWarp>
            </a:bodyPr>
            <a:lstStyle/>
            <a:p>
              <a:pPr defTabSz="914377"/>
              <a:endParaRPr lang="en-US" sz="355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Oval 12"/>
            <p:cNvSpPr>
              <a:spLocks noChangeArrowheads="1"/>
            </p:cNvSpPr>
            <p:nvPr/>
          </p:nvSpPr>
          <p:spPr bwMode="auto">
            <a:xfrm>
              <a:off x="2312772" y="2949984"/>
              <a:ext cx="409575" cy="635000"/>
            </a:xfrm>
            <a:prstGeom prst="ellipse">
              <a:avLst/>
            </a:pr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sz="355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Oval 20"/>
            <p:cNvSpPr>
              <a:spLocks noChangeArrowheads="1"/>
            </p:cNvSpPr>
            <p:nvPr/>
          </p:nvSpPr>
          <p:spPr bwMode="auto">
            <a:xfrm>
              <a:off x="2050833" y="2869478"/>
              <a:ext cx="436566" cy="830262"/>
            </a:xfrm>
            <a:prstGeom prst="ellipse">
              <a:avLst/>
            </a:prstGeom>
            <a:solidFill>
              <a:schemeClr val="accent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sz="355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Group 77"/>
          <p:cNvGrpSpPr/>
          <p:nvPr/>
        </p:nvGrpSpPr>
        <p:grpSpPr>
          <a:xfrm>
            <a:off x="1668664" y="4745683"/>
            <a:ext cx="984251" cy="1193800"/>
            <a:chOff x="942759" y="2869021"/>
            <a:chExt cx="738188" cy="895350"/>
          </a:xfrm>
        </p:grpSpPr>
        <p:sp>
          <p:nvSpPr>
            <p:cNvPr id="19" name="Rectangle 8"/>
            <p:cNvSpPr>
              <a:spLocks noChangeArrowheads="1"/>
            </p:cNvSpPr>
            <p:nvPr/>
          </p:nvSpPr>
          <p:spPr bwMode="auto">
            <a:xfrm>
              <a:off x="1182472" y="3251609"/>
              <a:ext cx="50800" cy="512762"/>
            </a:xfrm>
            <a:prstGeom prst="rect">
              <a:avLst/>
            </a:prstGeom>
            <a:solidFill>
              <a:srgbClr val="6F5839"/>
            </a:solidFill>
            <a:ln w="9525">
              <a:noFill/>
              <a:miter lim="800000"/>
              <a:headEnd/>
              <a:tailEnd/>
            </a:ln>
          </p:spPr>
          <p:txBody>
            <a:bodyPr vert="horz" wrap="square" lIns="121920" tIns="60960" rIns="121920" bIns="60960" numCol="1" anchor="t" anchorCtr="0" compatLnSpc="1">
              <a:prstTxWarp prst="textNoShape">
                <a:avLst/>
              </a:prstTxWarp>
            </a:bodyPr>
            <a:lstStyle/>
            <a:p>
              <a:pPr defTabSz="914377"/>
              <a:endParaRPr lang="en-US" sz="355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Rectangle 9"/>
            <p:cNvSpPr>
              <a:spLocks noChangeArrowheads="1"/>
            </p:cNvSpPr>
            <p:nvPr/>
          </p:nvSpPr>
          <p:spPr bwMode="auto">
            <a:xfrm>
              <a:off x="1450759" y="3384237"/>
              <a:ext cx="38100" cy="346075"/>
            </a:xfrm>
            <a:prstGeom prst="rect">
              <a:avLst/>
            </a:prstGeom>
            <a:solidFill>
              <a:srgbClr val="6F5839"/>
            </a:solidFill>
            <a:ln w="9525">
              <a:noFill/>
              <a:miter lim="800000"/>
              <a:headEnd/>
              <a:tailEnd/>
            </a:ln>
          </p:spPr>
          <p:txBody>
            <a:bodyPr vert="horz" wrap="square" lIns="121920" tIns="60960" rIns="121920" bIns="60960" numCol="1" anchor="t" anchorCtr="0" compatLnSpc="1">
              <a:prstTxWarp prst="textNoShape">
                <a:avLst/>
              </a:prstTxWarp>
            </a:bodyPr>
            <a:lstStyle/>
            <a:p>
              <a:pPr defTabSz="914377"/>
              <a:endParaRPr lang="en-US" sz="355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Oval 17"/>
            <p:cNvSpPr>
              <a:spLocks noChangeArrowheads="1"/>
            </p:cNvSpPr>
            <p:nvPr/>
          </p:nvSpPr>
          <p:spPr bwMode="auto">
            <a:xfrm>
              <a:off x="942759" y="2869021"/>
              <a:ext cx="520700" cy="523875"/>
            </a:xfrm>
            <a:prstGeom prst="ellipse">
              <a:avLst/>
            </a:pr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sz="355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Oval 29"/>
            <p:cNvSpPr>
              <a:spLocks noChangeArrowheads="1"/>
            </p:cNvSpPr>
            <p:nvPr/>
          </p:nvSpPr>
          <p:spPr bwMode="auto">
            <a:xfrm>
              <a:off x="1271372" y="3073087"/>
              <a:ext cx="409575" cy="409575"/>
            </a:xfrm>
            <a:prstGeom prst="ellipse">
              <a:avLst/>
            </a:prstGeom>
            <a:solidFill>
              <a:schemeClr val="accent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sz="355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Group 82"/>
          <p:cNvGrpSpPr/>
          <p:nvPr/>
        </p:nvGrpSpPr>
        <p:grpSpPr>
          <a:xfrm>
            <a:off x="9358707" y="5058951"/>
            <a:ext cx="898333" cy="880533"/>
            <a:chOff x="6224853" y="3161578"/>
            <a:chExt cx="673750" cy="660400"/>
          </a:xfrm>
        </p:grpSpPr>
        <p:sp>
          <p:nvSpPr>
            <p:cNvPr id="24" name="Rectangle 24"/>
            <p:cNvSpPr>
              <a:spLocks noChangeArrowheads="1"/>
            </p:cNvSpPr>
            <p:nvPr/>
          </p:nvSpPr>
          <p:spPr bwMode="auto">
            <a:xfrm>
              <a:off x="6397891" y="3327809"/>
              <a:ext cx="50800" cy="436562"/>
            </a:xfrm>
            <a:prstGeom prst="rect">
              <a:avLst/>
            </a:prstGeom>
            <a:solidFill>
              <a:srgbClr val="6F5839"/>
            </a:solidFill>
            <a:ln w="9525">
              <a:noFill/>
              <a:miter lim="800000"/>
              <a:headEnd/>
              <a:tailEnd/>
            </a:ln>
          </p:spPr>
          <p:txBody>
            <a:bodyPr vert="horz" wrap="square" lIns="121920" tIns="60960" rIns="121920" bIns="60960" numCol="1" anchor="t" anchorCtr="0" compatLnSpc="1">
              <a:prstTxWarp prst="textNoShape">
                <a:avLst/>
              </a:prstTxWarp>
            </a:bodyPr>
            <a:lstStyle/>
            <a:p>
              <a:pPr defTabSz="914377"/>
              <a:endParaRPr lang="en-US" sz="355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Oval 25"/>
            <p:cNvSpPr>
              <a:spLocks noChangeArrowheads="1"/>
            </p:cNvSpPr>
            <p:nvPr/>
          </p:nvSpPr>
          <p:spPr bwMode="auto">
            <a:xfrm>
              <a:off x="6224853" y="3254784"/>
              <a:ext cx="406400" cy="409575"/>
            </a:xfrm>
            <a:prstGeom prst="ellipse">
              <a:avLst/>
            </a:prstGeom>
            <a:solidFill>
              <a:schemeClr val="accent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sz="355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Rectangle 30"/>
            <p:cNvSpPr>
              <a:spLocks noChangeArrowheads="1"/>
            </p:cNvSpPr>
            <p:nvPr/>
          </p:nvSpPr>
          <p:spPr bwMode="auto">
            <a:xfrm>
              <a:off x="6633490" y="3475903"/>
              <a:ext cx="38100" cy="346075"/>
            </a:xfrm>
            <a:prstGeom prst="rect">
              <a:avLst/>
            </a:prstGeom>
            <a:solidFill>
              <a:srgbClr val="6F5839"/>
            </a:solidFill>
            <a:ln w="9525">
              <a:noFill/>
              <a:miter lim="800000"/>
              <a:headEnd/>
              <a:tailEnd/>
            </a:ln>
          </p:spPr>
          <p:txBody>
            <a:bodyPr vert="horz" wrap="square" lIns="121920" tIns="60960" rIns="121920" bIns="60960" numCol="1" anchor="t" anchorCtr="0" compatLnSpc="1">
              <a:prstTxWarp prst="textNoShape">
                <a:avLst/>
              </a:prstTxWarp>
            </a:bodyPr>
            <a:lstStyle/>
            <a:p>
              <a:pPr defTabSz="914377"/>
              <a:endParaRPr lang="en-US" sz="355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Oval 31"/>
            <p:cNvSpPr>
              <a:spLocks noChangeArrowheads="1"/>
            </p:cNvSpPr>
            <p:nvPr/>
          </p:nvSpPr>
          <p:spPr bwMode="auto">
            <a:xfrm>
              <a:off x="6412828" y="3161578"/>
              <a:ext cx="485775" cy="484187"/>
            </a:xfrm>
            <a:prstGeom prst="ellipse">
              <a:avLst/>
            </a:pr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sz="355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8" name="Freeform 5"/>
          <p:cNvSpPr>
            <a:spLocks/>
          </p:cNvSpPr>
          <p:nvPr/>
        </p:nvSpPr>
        <p:spPr bwMode="auto">
          <a:xfrm>
            <a:off x="5186475" y="2644478"/>
            <a:ext cx="1845725" cy="3371817"/>
          </a:xfrm>
          <a:custGeom>
            <a:avLst/>
            <a:gdLst/>
            <a:ahLst/>
            <a:cxnLst>
              <a:cxn ang="0">
                <a:pos x="173" y="908"/>
              </a:cxn>
              <a:cxn ang="0">
                <a:pos x="187" y="613"/>
              </a:cxn>
              <a:cxn ang="0">
                <a:pos x="0" y="357"/>
              </a:cxn>
              <a:cxn ang="0">
                <a:pos x="0" y="357"/>
              </a:cxn>
              <a:cxn ang="0">
                <a:pos x="203" y="547"/>
              </a:cxn>
              <a:cxn ang="0">
                <a:pos x="230" y="0"/>
              </a:cxn>
              <a:cxn ang="0">
                <a:pos x="255" y="237"/>
              </a:cxn>
              <a:cxn ang="0">
                <a:pos x="271" y="439"/>
              </a:cxn>
              <a:cxn ang="0">
                <a:pos x="496" y="295"/>
              </a:cxn>
              <a:cxn ang="0">
                <a:pos x="496" y="295"/>
              </a:cxn>
              <a:cxn ang="0">
                <a:pos x="291" y="500"/>
              </a:cxn>
              <a:cxn ang="0">
                <a:pos x="282" y="660"/>
              </a:cxn>
              <a:cxn ang="0">
                <a:pos x="307" y="905"/>
              </a:cxn>
              <a:cxn ang="0">
                <a:pos x="173" y="908"/>
              </a:cxn>
            </a:cxnLst>
            <a:rect l="0" t="0" r="r" b="b"/>
            <a:pathLst>
              <a:path w="496" h="908">
                <a:moveTo>
                  <a:pt x="173" y="908"/>
                </a:moveTo>
                <a:cubicBezTo>
                  <a:pt x="173" y="908"/>
                  <a:pt x="208" y="680"/>
                  <a:pt x="187" y="613"/>
                </a:cubicBezTo>
                <a:cubicBezTo>
                  <a:pt x="0" y="357"/>
                  <a:pt x="0" y="357"/>
                  <a:pt x="0" y="357"/>
                </a:cubicBezTo>
                <a:cubicBezTo>
                  <a:pt x="0" y="357"/>
                  <a:pt x="0" y="357"/>
                  <a:pt x="0" y="357"/>
                </a:cubicBezTo>
                <a:cubicBezTo>
                  <a:pt x="203" y="547"/>
                  <a:pt x="203" y="547"/>
                  <a:pt x="203" y="547"/>
                </a:cubicBezTo>
                <a:cubicBezTo>
                  <a:pt x="230" y="0"/>
                  <a:pt x="230" y="0"/>
                  <a:pt x="230" y="0"/>
                </a:cubicBezTo>
                <a:cubicBezTo>
                  <a:pt x="255" y="237"/>
                  <a:pt x="255" y="237"/>
                  <a:pt x="255" y="237"/>
                </a:cubicBezTo>
                <a:cubicBezTo>
                  <a:pt x="271" y="439"/>
                  <a:pt x="271" y="439"/>
                  <a:pt x="271" y="439"/>
                </a:cubicBezTo>
                <a:cubicBezTo>
                  <a:pt x="496" y="295"/>
                  <a:pt x="496" y="295"/>
                  <a:pt x="496" y="295"/>
                </a:cubicBezTo>
                <a:cubicBezTo>
                  <a:pt x="496" y="295"/>
                  <a:pt x="496" y="295"/>
                  <a:pt x="496" y="295"/>
                </a:cubicBezTo>
                <a:cubicBezTo>
                  <a:pt x="291" y="500"/>
                  <a:pt x="291" y="500"/>
                  <a:pt x="291" y="500"/>
                </a:cubicBezTo>
                <a:cubicBezTo>
                  <a:pt x="291" y="500"/>
                  <a:pt x="268" y="500"/>
                  <a:pt x="282" y="660"/>
                </a:cubicBezTo>
                <a:cubicBezTo>
                  <a:pt x="295" y="819"/>
                  <a:pt x="307" y="905"/>
                  <a:pt x="307" y="905"/>
                </a:cubicBezTo>
                <a:lnTo>
                  <a:pt x="173" y="908"/>
                </a:lnTo>
                <a:close/>
              </a:path>
            </a:pathLst>
          </a:custGeom>
          <a:solidFill>
            <a:schemeClr val="bg1">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sz="355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任意多边形 28"/>
          <p:cNvSpPr>
            <a:spLocks/>
          </p:cNvSpPr>
          <p:nvPr/>
        </p:nvSpPr>
        <p:spPr bwMode="auto">
          <a:xfrm>
            <a:off x="13335" y="5593635"/>
            <a:ext cx="12192000" cy="1444324"/>
          </a:xfrm>
          <a:custGeom>
            <a:avLst/>
            <a:gdLst>
              <a:gd name="connsiteX0" fmla="*/ 6099175 w 12192000"/>
              <a:gd name="connsiteY0" fmla="*/ 0 h 1444324"/>
              <a:gd name="connsiteX1" fmla="*/ 10707688 w 12192000"/>
              <a:gd name="connsiteY1" fmla="*/ 362504 h 1444324"/>
              <a:gd name="connsiteX2" fmla="*/ 12192000 w 12192000"/>
              <a:gd name="connsiteY2" fmla="*/ 788446 h 1444324"/>
              <a:gd name="connsiteX3" fmla="*/ 12192000 w 12192000"/>
              <a:gd name="connsiteY3" fmla="*/ 1397156 h 1444324"/>
              <a:gd name="connsiteX4" fmla="*/ 12192000 w 12192000"/>
              <a:gd name="connsiteY4" fmla="*/ 1444324 h 1444324"/>
              <a:gd name="connsiteX5" fmla="*/ 0 w 12192000"/>
              <a:gd name="connsiteY5" fmla="*/ 1444324 h 1444324"/>
              <a:gd name="connsiteX6" fmla="*/ 0 w 12192000"/>
              <a:gd name="connsiteY6" fmla="*/ 1391752 h 1444324"/>
              <a:gd name="connsiteX7" fmla="*/ 0 w 12192000"/>
              <a:gd name="connsiteY7" fmla="*/ 792977 h 1444324"/>
              <a:gd name="connsiteX8" fmla="*/ 1492250 w 12192000"/>
              <a:gd name="connsiteY8" fmla="*/ 362504 h 1444324"/>
              <a:gd name="connsiteX9" fmla="*/ 6099175 w 12192000"/>
              <a:gd name="connsiteY9" fmla="*/ 0 h 144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444324">
                <a:moveTo>
                  <a:pt x="6099175" y="0"/>
                </a:moveTo>
                <a:cubicBezTo>
                  <a:pt x="7899400" y="0"/>
                  <a:pt x="9434512" y="121212"/>
                  <a:pt x="10707688" y="362504"/>
                </a:cubicBezTo>
                <a:cubicBezTo>
                  <a:pt x="11379200" y="490513"/>
                  <a:pt x="11874500" y="633249"/>
                  <a:pt x="12192000" y="788446"/>
                </a:cubicBezTo>
                <a:cubicBezTo>
                  <a:pt x="12192000" y="1070236"/>
                  <a:pt x="12192000" y="1263967"/>
                  <a:pt x="12192000" y="1397156"/>
                </a:cubicBezTo>
                <a:lnTo>
                  <a:pt x="12192000" y="1444324"/>
                </a:lnTo>
                <a:lnTo>
                  <a:pt x="0" y="1444324"/>
                </a:lnTo>
                <a:lnTo>
                  <a:pt x="0" y="1391752"/>
                </a:lnTo>
                <a:cubicBezTo>
                  <a:pt x="0" y="792977"/>
                  <a:pt x="0" y="792977"/>
                  <a:pt x="0" y="792977"/>
                </a:cubicBezTo>
                <a:cubicBezTo>
                  <a:pt x="315913" y="635515"/>
                  <a:pt x="812800" y="491646"/>
                  <a:pt x="1492250" y="362504"/>
                </a:cubicBezTo>
                <a:cubicBezTo>
                  <a:pt x="2763838" y="121212"/>
                  <a:pt x="4300538" y="0"/>
                  <a:pt x="6099175" y="0"/>
                </a:cubicBezTo>
                <a:close/>
              </a:path>
            </a:pathLst>
          </a:custGeom>
          <a:solidFill>
            <a:schemeClr val="accent2">
              <a:lumMod val="50000"/>
            </a:schemeClr>
          </a:solidFill>
          <a:ln w="9525">
            <a:noFill/>
            <a:round/>
            <a:headEnd/>
            <a:tailEnd/>
          </a:ln>
        </p:spPr>
        <p:txBody>
          <a:bodyPr vert="horz" wrap="square" lIns="121920" tIns="60960" rIns="121920" bIns="60960" numCol="1" anchor="t" anchorCtr="0" compatLnSpc="1">
            <a:prstTxWarp prst="textNoShape">
              <a:avLst/>
            </a:prstTxWarp>
            <a:noAutofit/>
          </a:bodyPr>
          <a:lstStyle/>
          <a:p>
            <a:pPr defTabSz="914377"/>
            <a:endParaRPr lang="en-US" sz="3556">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9"/>
          <p:cNvSpPr txBox="1"/>
          <p:nvPr/>
        </p:nvSpPr>
        <p:spPr>
          <a:xfrm>
            <a:off x="1048116" y="5999109"/>
            <a:ext cx="10122441" cy="563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defPPr>
              <a:defRPr lang="zh-CN"/>
            </a:defPPr>
            <a:lvl1pPr algn="ctr">
              <a:lnSpc>
                <a:spcPct val="120000"/>
              </a:lnSpc>
              <a:spcBef>
                <a:spcPct val="0"/>
              </a:spcBef>
              <a:buFont typeface="Arial" charset="0"/>
              <a:buNone/>
              <a:defRPr sz="1400">
                <a:solidFill>
                  <a:schemeClr val="tx1">
                    <a:lumMod val="65000"/>
                    <a:lumOff val="35000"/>
                  </a:schemeClr>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pPr defTabSz="914377"/>
            <a:r>
              <a:rPr lang="zh-CN" altLang="en-US" dirty="0">
                <a:solidFill>
                  <a:srgbClr val="FFFFFF">
                    <a:lumMod val="95000"/>
                  </a:srgbClr>
                </a:solidFill>
                <a:latin typeface="Arial" panose="020B0604020202020204" pitchFamily="34" charset="0"/>
                <a:sym typeface="Arial" panose="020B0604020202020204" pitchFamily="34" charset="0"/>
              </a:rPr>
              <a:t>在此录入图表的综合描述说明。在此录入上述图表的综合描述说明，在此录入上述图表</a:t>
            </a:r>
            <a:endParaRPr lang="en-US" altLang="zh-CN" dirty="0">
              <a:solidFill>
                <a:srgbClr val="FFFFFF">
                  <a:lumMod val="95000"/>
                </a:srgbClr>
              </a:solidFill>
              <a:latin typeface="Arial" panose="020B0604020202020204" pitchFamily="34" charset="0"/>
              <a:sym typeface="Arial" panose="020B0604020202020204" pitchFamily="34" charset="0"/>
            </a:endParaRPr>
          </a:p>
          <a:p>
            <a:pPr defTabSz="914377"/>
            <a:r>
              <a:rPr lang="zh-CN" altLang="en-US" dirty="0">
                <a:solidFill>
                  <a:srgbClr val="FFFFFF">
                    <a:lumMod val="95000"/>
                  </a:srgbClr>
                </a:solidFill>
                <a:latin typeface="Arial" panose="020B0604020202020204" pitchFamily="34" charset="0"/>
                <a:sym typeface="Arial" panose="020B0604020202020204" pitchFamily="34" charset="0"/>
              </a:rPr>
              <a:t>的综合描述说明，在此录入上述图表的综合描述说明，在此录入上述图表的综合描述说明，在此录入上述图表的综合描述说明。</a:t>
            </a:r>
          </a:p>
        </p:txBody>
      </p:sp>
      <p:sp>
        <p:nvSpPr>
          <p:cNvPr id="31" name="文本框 30"/>
          <p:cNvSpPr txBox="1"/>
          <p:nvPr/>
        </p:nvSpPr>
        <p:spPr>
          <a:xfrm>
            <a:off x="7992158" y="2079411"/>
            <a:ext cx="3033063" cy="1007808"/>
          </a:xfrm>
          <a:prstGeom prst="rect">
            <a:avLst/>
          </a:prstGeom>
        </p:spPr>
        <p:txBody>
          <a:bodyPr vert="horz" lIns="91440" tIns="45720" rIns="91440" bIns="45720" rtlCol="0" anchor="t">
            <a:noAutofit/>
          </a:bodyPr>
          <a:lstStyle>
            <a:defPPr>
              <a:defRPr lang="zh-CN"/>
            </a:defPPr>
            <a:lvl1pPr indent="0" algn="r">
              <a:lnSpc>
                <a:spcPct val="113000"/>
              </a:lnSpc>
              <a:spcBef>
                <a:spcPts val="0"/>
              </a:spcBef>
              <a:buFont typeface="Arial" panose="020B0604020202020204" pitchFamily="34" charset="0"/>
              <a:buNone/>
              <a:defRPr sz="1400">
                <a:solidFill>
                  <a:schemeClr val="tx1">
                    <a:lumMod val="65000"/>
                    <a:lumOff val="35000"/>
                  </a:schemeClr>
                </a:solidFill>
                <a:latin typeface="微软雅黑" panose="020B0503020204020204" pitchFamily="34" charset="-122"/>
                <a:ea typeface="微软雅黑" panose="020B0503020204020204" pitchFamily="34" charset="-122"/>
              </a:defRPr>
            </a:lvl1pPr>
            <a:lvl2pPr indent="0">
              <a:lnSpc>
                <a:spcPct val="90000"/>
              </a:lnSpc>
              <a:spcBef>
                <a:spcPct val="30000"/>
              </a:spcBef>
              <a:buFont typeface="Arial" panose="020B0604020202020204" pitchFamily="34" charset="0"/>
              <a:buNone/>
              <a:defRPr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sz="1600"/>
            </a:lvl6pPr>
            <a:lvl7pPr indent="0">
              <a:lnSpc>
                <a:spcPct val="90000"/>
              </a:lnSpc>
              <a:spcBef>
                <a:spcPct val="30000"/>
              </a:spcBef>
              <a:buFont typeface="Arial" panose="020B0604020202020204" pitchFamily="34" charset="0"/>
              <a:buNone/>
              <a:defRPr sz="1600"/>
            </a:lvl7pPr>
            <a:lvl8pPr indent="0">
              <a:lnSpc>
                <a:spcPct val="90000"/>
              </a:lnSpc>
              <a:spcBef>
                <a:spcPct val="30000"/>
              </a:spcBef>
              <a:buFont typeface="Arial" panose="020B0604020202020204" pitchFamily="34" charset="0"/>
              <a:buNone/>
              <a:defRPr sz="1600"/>
            </a:lvl8pPr>
            <a:lvl9pPr indent="0">
              <a:lnSpc>
                <a:spcPct val="90000"/>
              </a:lnSpc>
              <a:spcBef>
                <a:spcPct val="30000"/>
              </a:spcBef>
              <a:buFont typeface="Arial" panose="020B0604020202020204" pitchFamily="34" charset="0"/>
              <a:buNone/>
              <a:defRPr sz="1600"/>
            </a:lvl9pPr>
          </a:lstStyle>
          <a:p>
            <a:pPr algn="l" defTabSz="914377"/>
            <a:r>
              <a:rPr lang="zh-CN" altLang="en-US" dirty="0">
                <a:solidFill>
                  <a:srgbClr val="FFFFFF">
                    <a:lumMod val="50000"/>
                  </a:srgbClr>
                </a:solidFill>
                <a:latin typeface="Arial" panose="020B0604020202020204" pitchFamily="34" charset="0"/>
                <a:sym typeface="Arial" panose="020B0604020202020204" pitchFamily="34" charset="0"/>
              </a:rPr>
              <a:t>在此录入上述图表的描述说明，在此录入上述图表的描述说明，在此录入上述图表的描述说明。</a:t>
            </a:r>
          </a:p>
        </p:txBody>
      </p:sp>
      <p:sp>
        <p:nvSpPr>
          <p:cNvPr id="32" name="文本框 31"/>
          <p:cNvSpPr txBox="1"/>
          <p:nvPr/>
        </p:nvSpPr>
        <p:spPr>
          <a:xfrm>
            <a:off x="7998704" y="1727024"/>
            <a:ext cx="1210588" cy="400110"/>
          </a:xfrm>
          <a:prstGeom prst="rect">
            <a:avLst/>
          </a:prstGeom>
          <a:noFill/>
        </p:spPr>
        <p:txBody>
          <a:bodyPr wrap="none" rtlCol="0">
            <a:spAutoFit/>
          </a:bodyPr>
          <a:lstStyle/>
          <a:p>
            <a:pPr defTabSz="914377"/>
            <a:r>
              <a:rPr lang="zh-CN" altLang="en-US" sz="2000" b="1"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团队管理</a:t>
            </a:r>
          </a:p>
        </p:txBody>
      </p:sp>
      <p:sp>
        <p:nvSpPr>
          <p:cNvPr id="33" name="文本框 32"/>
          <p:cNvSpPr txBox="1"/>
          <p:nvPr/>
        </p:nvSpPr>
        <p:spPr>
          <a:xfrm>
            <a:off x="8015921" y="3547815"/>
            <a:ext cx="3033063" cy="705155"/>
          </a:xfrm>
          <a:prstGeom prst="rect">
            <a:avLst/>
          </a:prstGeom>
        </p:spPr>
        <p:txBody>
          <a:bodyPr vert="horz" lIns="91440" tIns="45720" rIns="91440" bIns="45720" rtlCol="0" anchor="t">
            <a:noAutofit/>
          </a:bodyPr>
          <a:lstStyle>
            <a:defPPr>
              <a:defRPr lang="zh-CN"/>
            </a:defPPr>
            <a:lvl1pPr indent="0" algn="r">
              <a:lnSpc>
                <a:spcPct val="113000"/>
              </a:lnSpc>
              <a:spcBef>
                <a:spcPts val="0"/>
              </a:spcBef>
              <a:buFont typeface="Arial" panose="020B0604020202020204" pitchFamily="34" charset="0"/>
              <a:buNone/>
              <a:defRPr sz="1400">
                <a:solidFill>
                  <a:schemeClr val="tx1">
                    <a:lumMod val="65000"/>
                    <a:lumOff val="35000"/>
                  </a:schemeClr>
                </a:solidFill>
                <a:latin typeface="微软雅黑" panose="020B0503020204020204" pitchFamily="34" charset="-122"/>
                <a:ea typeface="微软雅黑" panose="020B0503020204020204" pitchFamily="34" charset="-122"/>
              </a:defRPr>
            </a:lvl1pPr>
            <a:lvl2pPr indent="0">
              <a:lnSpc>
                <a:spcPct val="90000"/>
              </a:lnSpc>
              <a:spcBef>
                <a:spcPct val="30000"/>
              </a:spcBef>
              <a:buFont typeface="Arial" panose="020B0604020202020204" pitchFamily="34" charset="0"/>
              <a:buNone/>
              <a:defRPr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sz="1600"/>
            </a:lvl6pPr>
            <a:lvl7pPr indent="0">
              <a:lnSpc>
                <a:spcPct val="90000"/>
              </a:lnSpc>
              <a:spcBef>
                <a:spcPct val="30000"/>
              </a:spcBef>
              <a:buFont typeface="Arial" panose="020B0604020202020204" pitchFamily="34" charset="0"/>
              <a:buNone/>
              <a:defRPr sz="1600"/>
            </a:lvl7pPr>
            <a:lvl8pPr indent="0">
              <a:lnSpc>
                <a:spcPct val="90000"/>
              </a:lnSpc>
              <a:spcBef>
                <a:spcPct val="30000"/>
              </a:spcBef>
              <a:buFont typeface="Arial" panose="020B0604020202020204" pitchFamily="34" charset="0"/>
              <a:buNone/>
              <a:defRPr sz="1600"/>
            </a:lvl8pPr>
            <a:lvl9pPr indent="0">
              <a:lnSpc>
                <a:spcPct val="90000"/>
              </a:lnSpc>
              <a:spcBef>
                <a:spcPct val="30000"/>
              </a:spcBef>
              <a:buFont typeface="Arial" panose="020B0604020202020204" pitchFamily="34" charset="0"/>
              <a:buNone/>
              <a:defRPr sz="1600"/>
            </a:lvl9pPr>
          </a:lstStyle>
          <a:p>
            <a:pPr algn="l" defTabSz="914377"/>
            <a:r>
              <a:rPr lang="zh-CN" altLang="en-US" dirty="0">
                <a:solidFill>
                  <a:srgbClr val="FFFFFF">
                    <a:lumMod val="50000"/>
                  </a:srgbClr>
                </a:solidFill>
                <a:latin typeface="Arial" panose="020B0604020202020204" pitchFamily="34" charset="0"/>
                <a:sym typeface="Arial" panose="020B0604020202020204" pitchFamily="34" charset="0"/>
              </a:rPr>
              <a:t>在此录入上述图表的描述说明，在此录入上述图表的描述说明，在此录入上述图表的描述说明。</a:t>
            </a:r>
          </a:p>
        </p:txBody>
      </p:sp>
      <p:sp>
        <p:nvSpPr>
          <p:cNvPr id="34" name="文本框 33"/>
          <p:cNvSpPr txBox="1"/>
          <p:nvPr/>
        </p:nvSpPr>
        <p:spPr>
          <a:xfrm>
            <a:off x="8009588" y="3195427"/>
            <a:ext cx="1210588" cy="400110"/>
          </a:xfrm>
          <a:prstGeom prst="rect">
            <a:avLst/>
          </a:prstGeom>
          <a:noFill/>
        </p:spPr>
        <p:txBody>
          <a:bodyPr wrap="none" rtlCol="0">
            <a:spAutoFit/>
          </a:bodyPr>
          <a:lstStyle/>
          <a:p>
            <a:pPr defTabSz="914377"/>
            <a:r>
              <a:rPr lang="zh-CN" altLang="en-US" sz="2000" b="1"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时间管理</a:t>
            </a:r>
          </a:p>
        </p:txBody>
      </p:sp>
      <p:sp>
        <p:nvSpPr>
          <p:cNvPr id="35" name="文本框 34"/>
          <p:cNvSpPr txBox="1"/>
          <p:nvPr/>
        </p:nvSpPr>
        <p:spPr>
          <a:xfrm>
            <a:off x="1032077" y="3547815"/>
            <a:ext cx="3194604" cy="705155"/>
          </a:xfrm>
          <a:prstGeom prst="rect">
            <a:avLst/>
          </a:prstGeom>
        </p:spPr>
        <p:txBody>
          <a:bodyPr vert="horz" lIns="91440" tIns="45720" rIns="91440" bIns="45720"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gn="r" defTabSz="914377">
              <a:lnSpc>
                <a:spcPct val="113000"/>
              </a:lnSpc>
              <a:spcBef>
                <a:spcPct val="0"/>
              </a:spcBef>
            </a:pPr>
            <a:r>
              <a:rPr lang="zh-CN" altLang="en-US" sz="1400"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在此录入上述图表的描述说明，在此录入上述图表的描述说明，在此录入上述图表的描述说明。</a:t>
            </a:r>
          </a:p>
        </p:txBody>
      </p:sp>
      <p:sp>
        <p:nvSpPr>
          <p:cNvPr id="36" name="文本框 35"/>
          <p:cNvSpPr txBox="1"/>
          <p:nvPr/>
        </p:nvSpPr>
        <p:spPr>
          <a:xfrm>
            <a:off x="3016092" y="3195427"/>
            <a:ext cx="1210588" cy="400110"/>
          </a:xfrm>
          <a:prstGeom prst="rect">
            <a:avLst/>
          </a:prstGeom>
          <a:noFill/>
        </p:spPr>
        <p:txBody>
          <a:bodyPr wrap="none" rtlCol="0">
            <a:spAutoFit/>
          </a:bodyPr>
          <a:lstStyle/>
          <a:p>
            <a:pPr defTabSz="914377"/>
            <a:r>
              <a:rPr lang="zh-CN" altLang="en-US" sz="2000" b="1"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得失管理</a:t>
            </a:r>
          </a:p>
        </p:txBody>
      </p:sp>
      <p:sp>
        <p:nvSpPr>
          <p:cNvPr id="37" name="文本框 36"/>
          <p:cNvSpPr txBox="1"/>
          <p:nvPr/>
        </p:nvSpPr>
        <p:spPr>
          <a:xfrm>
            <a:off x="1032077" y="2079412"/>
            <a:ext cx="3194604" cy="1163739"/>
          </a:xfrm>
          <a:prstGeom prst="rect">
            <a:avLst/>
          </a:prstGeom>
        </p:spPr>
        <p:txBody>
          <a:bodyPr vert="horz" lIns="91440" tIns="45720" rIns="91440" bIns="45720"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gn="r" defTabSz="914377">
              <a:lnSpc>
                <a:spcPct val="113000"/>
              </a:lnSpc>
              <a:spcBef>
                <a:spcPts val="0"/>
              </a:spcBef>
            </a:pPr>
            <a:r>
              <a:rPr lang="zh-CN" altLang="en-US" sz="1400"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在此录入上述图表的描述说明，在此录入上述图表的描述说明，在此录入上述图表的描述说明。</a:t>
            </a:r>
          </a:p>
          <a:p>
            <a:pPr algn="r" defTabSz="914377">
              <a:lnSpc>
                <a:spcPct val="113000"/>
              </a:lnSpc>
              <a:spcBef>
                <a:spcPts val="0"/>
              </a:spcBef>
            </a:pPr>
            <a:endParaRPr lang="zh-CN" altLang="en-US" sz="1400"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文本框 37"/>
          <p:cNvSpPr txBox="1"/>
          <p:nvPr/>
        </p:nvSpPr>
        <p:spPr>
          <a:xfrm>
            <a:off x="3016092" y="1727024"/>
            <a:ext cx="1210588" cy="400110"/>
          </a:xfrm>
          <a:prstGeom prst="rect">
            <a:avLst/>
          </a:prstGeom>
          <a:noFill/>
        </p:spPr>
        <p:txBody>
          <a:bodyPr wrap="none" rtlCol="0">
            <a:spAutoFit/>
          </a:bodyPr>
          <a:lstStyle/>
          <a:p>
            <a:pPr defTabSz="914377"/>
            <a:r>
              <a:rPr lang="zh-CN" altLang="en-US" sz="2000" b="1"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项目管理</a:t>
            </a:r>
          </a:p>
        </p:txBody>
      </p:sp>
      <p:grpSp>
        <p:nvGrpSpPr>
          <p:cNvPr id="39" name="组合 38"/>
          <p:cNvGrpSpPr/>
          <p:nvPr/>
        </p:nvGrpSpPr>
        <p:grpSpPr>
          <a:xfrm>
            <a:off x="6723811" y="2068172"/>
            <a:ext cx="1113973" cy="1113971"/>
            <a:chOff x="6710476" y="1888212"/>
            <a:chExt cx="1113973" cy="1113971"/>
          </a:xfrm>
          <a:solidFill>
            <a:schemeClr val="accent1"/>
          </a:solidFill>
        </p:grpSpPr>
        <p:sp>
          <p:nvSpPr>
            <p:cNvPr id="40" name="Oval 13"/>
            <p:cNvSpPr/>
            <p:nvPr/>
          </p:nvSpPr>
          <p:spPr>
            <a:xfrm>
              <a:off x="6710476" y="1888212"/>
              <a:ext cx="1113973" cy="1113971"/>
            </a:xfrm>
            <a:prstGeom prst="ellipse">
              <a:avLst/>
            </a:prstGeom>
            <a:solidFill>
              <a:schemeClr val="bg1"/>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3200" dirty="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1" name="Group 55"/>
            <p:cNvGrpSpPr/>
            <p:nvPr/>
          </p:nvGrpSpPr>
          <p:grpSpPr>
            <a:xfrm>
              <a:off x="7004202" y="2137989"/>
              <a:ext cx="526521" cy="518164"/>
              <a:chOff x="1587575" y="2265358"/>
              <a:chExt cx="314468" cy="309477"/>
            </a:xfrm>
            <a:grpFill/>
          </p:grpSpPr>
          <p:sp>
            <p:nvSpPr>
              <p:cNvPr id="42" name="Freeform 59"/>
              <p:cNvSpPr>
                <a:spLocks noEditPoints="1"/>
              </p:cNvSpPr>
              <p:nvPr/>
            </p:nvSpPr>
            <p:spPr bwMode="auto">
              <a:xfrm>
                <a:off x="1587575" y="2265358"/>
                <a:ext cx="314468" cy="309477"/>
              </a:xfrm>
              <a:custGeom>
                <a:avLst/>
                <a:gdLst>
                  <a:gd name="T0" fmla="*/ 82 w 95"/>
                  <a:gd name="T1" fmla="*/ 57 h 93"/>
                  <a:gd name="T2" fmla="*/ 95 w 95"/>
                  <a:gd name="T3" fmla="*/ 51 h 93"/>
                  <a:gd name="T4" fmla="*/ 95 w 95"/>
                  <a:gd name="T5" fmla="*/ 41 h 93"/>
                  <a:gd name="T6" fmla="*/ 82 w 95"/>
                  <a:gd name="T7" fmla="*/ 36 h 93"/>
                  <a:gd name="T8" fmla="*/ 80 w 95"/>
                  <a:gd name="T9" fmla="*/ 30 h 93"/>
                  <a:gd name="T10" fmla="*/ 85 w 95"/>
                  <a:gd name="T11" fmla="*/ 17 h 93"/>
                  <a:gd name="T12" fmla="*/ 77 w 95"/>
                  <a:gd name="T13" fmla="*/ 10 h 93"/>
                  <a:gd name="T14" fmla="*/ 64 w 95"/>
                  <a:gd name="T15" fmla="*/ 15 h 93"/>
                  <a:gd name="T16" fmla="*/ 59 w 95"/>
                  <a:gd name="T17" fmla="*/ 13 h 93"/>
                  <a:gd name="T18" fmla="*/ 53 w 95"/>
                  <a:gd name="T19" fmla="*/ 0 h 93"/>
                  <a:gd name="T20" fmla="*/ 42 w 95"/>
                  <a:gd name="T21" fmla="*/ 0 h 93"/>
                  <a:gd name="T22" fmla="*/ 37 w 95"/>
                  <a:gd name="T23" fmla="*/ 13 h 93"/>
                  <a:gd name="T24" fmla="*/ 31 w 95"/>
                  <a:gd name="T25" fmla="*/ 15 h 93"/>
                  <a:gd name="T26" fmla="*/ 18 w 95"/>
                  <a:gd name="T27" fmla="*/ 10 h 93"/>
                  <a:gd name="T28" fmla="*/ 10 w 95"/>
                  <a:gd name="T29" fmla="*/ 17 h 93"/>
                  <a:gd name="T30" fmla="*/ 16 w 95"/>
                  <a:gd name="T31" fmla="*/ 30 h 93"/>
                  <a:gd name="T32" fmla="*/ 13 w 95"/>
                  <a:gd name="T33" fmla="*/ 36 h 93"/>
                  <a:gd name="T34" fmla="*/ 0 w 95"/>
                  <a:gd name="T35" fmla="*/ 41 h 93"/>
                  <a:gd name="T36" fmla="*/ 0 w 95"/>
                  <a:gd name="T37" fmla="*/ 52 h 93"/>
                  <a:gd name="T38" fmla="*/ 13 w 95"/>
                  <a:gd name="T39" fmla="*/ 57 h 93"/>
                  <a:gd name="T40" fmla="*/ 16 w 95"/>
                  <a:gd name="T41" fmla="*/ 63 h 93"/>
                  <a:gd name="T42" fmla="*/ 11 w 95"/>
                  <a:gd name="T43" fmla="*/ 76 h 93"/>
                  <a:gd name="T44" fmla="*/ 18 w 95"/>
                  <a:gd name="T45" fmla="*/ 83 h 93"/>
                  <a:gd name="T46" fmla="*/ 31 w 95"/>
                  <a:gd name="T47" fmla="*/ 78 h 93"/>
                  <a:gd name="T48" fmla="*/ 37 w 95"/>
                  <a:gd name="T49" fmla="*/ 80 h 93"/>
                  <a:gd name="T50" fmla="*/ 43 w 95"/>
                  <a:gd name="T51" fmla="*/ 93 h 93"/>
                  <a:gd name="T52" fmla="*/ 53 w 95"/>
                  <a:gd name="T53" fmla="*/ 93 h 93"/>
                  <a:gd name="T54" fmla="*/ 59 w 95"/>
                  <a:gd name="T55" fmla="*/ 80 h 93"/>
                  <a:gd name="T56" fmla="*/ 64 w 95"/>
                  <a:gd name="T57" fmla="*/ 78 h 93"/>
                  <a:gd name="T58" fmla="*/ 78 w 95"/>
                  <a:gd name="T59" fmla="*/ 83 h 93"/>
                  <a:gd name="T60" fmla="*/ 85 w 95"/>
                  <a:gd name="T61" fmla="*/ 75 h 93"/>
                  <a:gd name="T62" fmla="*/ 80 w 95"/>
                  <a:gd name="T63" fmla="*/ 63 h 93"/>
                  <a:gd name="T64" fmla="*/ 82 w 95"/>
                  <a:gd name="T65" fmla="*/ 57 h 93"/>
                  <a:gd name="T66" fmla="*/ 48 w 95"/>
                  <a:gd name="T67" fmla="*/ 61 h 93"/>
                  <a:gd name="T68" fmla="*/ 33 w 95"/>
                  <a:gd name="T69" fmla="*/ 46 h 93"/>
                  <a:gd name="T70" fmla="*/ 48 w 95"/>
                  <a:gd name="T71" fmla="*/ 32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en-US" sz="25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Oval 60"/>
              <p:cNvSpPr>
                <a:spLocks noChangeArrowheads="1"/>
              </p:cNvSpPr>
              <p:nvPr/>
            </p:nvSpPr>
            <p:spPr bwMode="auto">
              <a:xfrm>
                <a:off x="1712364" y="2387652"/>
                <a:ext cx="64890" cy="623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en-US" sz="25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44" name="组合 43"/>
          <p:cNvGrpSpPr/>
          <p:nvPr/>
        </p:nvGrpSpPr>
        <p:grpSpPr>
          <a:xfrm>
            <a:off x="4380887" y="2068172"/>
            <a:ext cx="1113973" cy="1113971"/>
            <a:chOff x="4367552" y="1888212"/>
            <a:chExt cx="1113973" cy="1113971"/>
          </a:xfrm>
          <a:solidFill>
            <a:schemeClr val="accent1"/>
          </a:solidFill>
        </p:grpSpPr>
        <p:sp>
          <p:nvSpPr>
            <p:cNvPr id="45" name="Oval 14"/>
            <p:cNvSpPr/>
            <p:nvPr/>
          </p:nvSpPr>
          <p:spPr>
            <a:xfrm>
              <a:off x="4367552" y="1888212"/>
              <a:ext cx="1113973" cy="1113971"/>
            </a:xfrm>
            <a:prstGeom prst="ellipse">
              <a:avLst/>
            </a:prstGeom>
            <a:solidFill>
              <a:schemeClr val="bg1"/>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3200" dirty="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62"/>
            <p:cNvSpPr>
              <a:spLocks noEditPoints="1"/>
            </p:cNvSpPr>
            <p:nvPr/>
          </p:nvSpPr>
          <p:spPr bwMode="auto">
            <a:xfrm>
              <a:off x="4764643" y="2181656"/>
              <a:ext cx="319790" cy="430830"/>
            </a:xfrm>
            <a:custGeom>
              <a:avLst/>
              <a:gdLst>
                <a:gd name="T0" fmla="*/ 108 w 108"/>
                <a:gd name="T1" fmla="*/ 145 h 145"/>
                <a:gd name="T2" fmla="*/ 0 w 108"/>
                <a:gd name="T3" fmla="*/ 145 h 145"/>
                <a:gd name="T4" fmla="*/ 0 w 108"/>
                <a:gd name="T5" fmla="*/ 136 h 145"/>
                <a:gd name="T6" fmla="*/ 13 w 108"/>
                <a:gd name="T7" fmla="*/ 125 h 145"/>
                <a:gd name="T8" fmla="*/ 96 w 108"/>
                <a:gd name="T9" fmla="*/ 125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2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8 w 108"/>
                <a:gd name="T35" fmla="*/ 12 h 145"/>
                <a:gd name="T36" fmla="*/ 60 w 108"/>
                <a:gd name="T37" fmla="*/ 12 h 145"/>
                <a:gd name="T38" fmla="*/ 67 w 108"/>
                <a:gd name="T39" fmla="*/ 37 h 145"/>
                <a:gd name="T40" fmla="*/ 41 w 108"/>
                <a:gd name="T41" fmla="*/ 37 h 145"/>
                <a:gd name="T42" fmla="*/ 48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6"/>
                    <a:pt x="0" y="136"/>
                    <a:pt x="0" y="136"/>
                  </a:cubicBezTo>
                  <a:cubicBezTo>
                    <a:pt x="13" y="125"/>
                    <a:pt x="13" y="125"/>
                    <a:pt x="13" y="125"/>
                  </a:cubicBezTo>
                  <a:cubicBezTo>
                    <a:pt x="96" y="125"/>
                    <a:pt x="96" y="125"/>
                    <a:pt x="96" y="125"/>
                  </a:cubicBezTo>
                  <a:cubicBezTo>
                    <a:pt x="108" y="135"/>
                    <a:pt x="108" y="135"/>
                    <a:pt x="108" y="135"/>
                  </a:cubicBezTo>
                  <a:lnTo>
                    <a:pt x="108" y="145"/>
                  </a:lnTo>
                  <a:close/>
                  <a:moveTo>
                    <a:pt x="16" y="116"/>
                  </a:moveTo>
                  <a:cubicBezTo>
                    <a:pt x="24" y="91"/>
                    <a:pt x="24" y="91"/>
                    <a:pt x="24" y="91"/>
                  </a:cubicBezTo>
                  <a:cubicBezTo>
                    <a:pt x="85" y="91"/>
                    <a:pt x="85" y="91"/>
                    <a:pt x="85" y="91"/>
                  </a:cubicBezTo>
                  <a:cubicBezTo>
                    <a:pt x="92" y="116"/>
                    <a:pt x="92" y="116"/>
                    <a:pt x="92"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8" y="12"/>
                  </a:moveTo>
                  <a:cubicBezTo>
                    <a:pt x="48" y="12"/>
                    <a:pt x="54" y="0"/>
                    <a:pt x="60" y="12"/>
                  </a:cubicBezTo>
                  <a:cubicBezTo>
                    <a:pt x="67" y="37"/>
                    <a:pt x="67" y="37"/>
                    <a:pt x="67" y="37"/>
                  </a:cubicBezTo>
                  <a:cubicBezTo>
                    <a:pt x="41" y="37"/>
                    <a:pt x="41" y="37"/>
                    <a:pt x="41" y="37"/>
                  </a:cubicBezTo>
                  <a:lnTo>
                    <a:pt x="48" y="12"/>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32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7" name="组合 46"/>
          <p:cNvGrpSpPr/>
          <p:nvPr/>
        </p:nvGrpSpPr>
        <p:grpSpPr>
          <a:xfrm>
            <a:off x="5166572" y="1551095"/>
            <a:ext cx="1788893" cy="1788891"/>
            <a:chOff x="5173139" y="1322888"/>
            <a:chExt cx="1788893" cy="1788891"/>
          </a:xfrm>
          <a:solidFill>
            <a:schemeClr val="accent1"/>
          </a:solidFill>
        </p:grpSpPr>
        <p:sp>
          <p:nvSpPr>
            <p:cNvPr id="48" name="Oval 11"/>
            <p:cNvSpPr/>
            <p:nvPr/>
          </p:nvSpPr>
          <p:spPr>
            <a:xfrm>
              <a:off x="5173139" y="1322888"/>
              <a:ext cx="1788893" cy="1788891"/>
            </a:xfrm>
            <a:prstGeom prst="ellipse">
              <a:avLst/>
            </a:prstGeom>
            <a:solidFill>
              <a:schemeClr val="bg1"/>
            </a:solidFill>
            <a:ln w="38100" cmpd="sng">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4267" dirty="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9" name="Group 47"/>
            <p:cNvGrpSpPr/>
            <p:nvPr/>
          </p:nvGrpSpPr>
          <p:grpSpPr>
            <a:xfrm>
              <a:off x="5744854" y="1812677"/>
              <a:ext cx="645463" cy="809312"/>
              <a:chOff x="5106627" y="2260366"/>
              <a:chExt cx="324452" cy="406813"/>
            </a:xfrm>
            <a:grpFill/>
          </p:grpSpPr>
          <p:sp>
            <p:nvSpPr>
              <p:cNvPr id="50" name="Freeform 80"/>
              <p:cNvSpPr>
                <a:spLocks/>
              </p:cNvSpPr>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en-US" sz="25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81"/>
              <p:cNvSpPr>
                <a:spLocks/>
              </p:cNvSpPr>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en-US" sz="25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82"/>
              <p:cNvSpPr>
                <a:spLocks/>
              </p:cNvSpPr>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en-US" sz="25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Oval 83"/>
              <p:cNvSpPr>
                <a:spLocks noChangeArrowheads="1"/>
              </p:cNvSpPr>
              <p:nvPr/>
            </p:nvSpPr>
            <p:spPr bwMode="auto">
              <a:xfrm>
                <a:off x="5111618" y="2260366"/>
                <a:ext cx="316965" cy="1073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en-US" sz="25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56" name="组合 55"/>
          <p:cNvGrpSpPr/>
          <p:nvPr/>
        </p:nvGrpSpPr>
        <p:grpSpPr>
          <a:xfrm>
            <a:off x="6352358" y="2936338"/>
            <a:ext cx="1459644" cy="1459644"/>
            <a:chOff x="6339023" y="2756378"/>
            <a:chExt cx="1459644" cy="1459644"/>
          </a:xfrm>
          <a:solidFill>
            <a:schemeClr val="accent1"/>
          </a:solidFill>
        </p:grpSpPr>
        <p:sp>
          <p:nvSpPr>
            <p:cNvPr id="57" name="Oval 12"/>
            <p:cNvSpPr/>
            <p:nvPr/>
          </p:nvSpPr>
          <p:spPr>
            <a:xfrm>
              <a:off x="6339023" y="2756378"/>
              <a:ext cx="1459644" cy="1459644"/>
            </a:xfrm>
            <a:prstGeom prst="ellipse">
              <a:avLst/>
            </a:prstGeom>
            <a:solidFill>
              <a:schemeClr val="bg1"/>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tIns="0" bIns="121920" rtlCol="0" anchor="ctr"/>
            <a:lstStyle/>
            <a:p>
              <a:pPr algn="ctr" defTabSz="914377"/>
              <a:endParaRPr lang="en-US" sz="4267" dirty="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8" name="Group 101"/>
            <p:cNvGrpSpPr/>
            <p:nvPr/>
          </p:nvGrpSpPr>
          <p:grpSpPr>
            <a:xfrm>
              <a:off x="6726846" y="3144200"/>
              <a:ext cx="684000" cy="684000"/>
              <a:chOff x="6352023" y="2360197"/>
              <a:chExt cx="406813" cy="406813"/>
            </a:xfrm>
            <a:grpFill/>
          </p:grpSpPr>
          <p:sp>
            <p:nvSpPr>
              <p:cNvPr id="59" name="Freeform 39"/>
              <p:cNvSpPr>
                <a:spLocks noEditPoints="1"/>
              </p:cNvSpPr>
              <p:nvPr/>
            </p:nvSpPr>
            <p:spPr bwMode="auto">
              <a:xfrm>
                <a:off x="6352023" y="2360197"/>
                <a:ext cx="406813" cy="406813"/>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5 w 122"/>
                  <a:gd name="T11" fmla="*/ 109 h 122"/>
                  <a:gd name="T12" fmla="*/ 65 w 122"/>
                  <a:gd name="T13" fmla="*/ 102 h 122"/>
                  <a:gd name="T14" fmla="*/ 58 w 122"/>
                  <a:gd name="T15" fmla="*/ 102 h 122"/>
                  <a:gd name="T16" fmla="*/ 58 w 122"/>
                  <a:gd name="T17" fmla="*/ 109 h 122"/>
                  <a:gd name="T18" fmla="*/ 30 w 122"/>
                  <a:gd name="T19" fmla="*/ 97 h 122"/>
                  <a:gd name="T20" fmla="*/ 29 w 122"/>
                  <a:gd name="T21" fmla="*/ 97 h 122"/>
                  <a:gd name="T22" fmla="*/ 27 w 122"/>
                  <a:gd name="T23" fmla="*/ 95 h 122"/>
                  <a:gd name="T24" fmla="*/ 25 w 122"/>
                  <a:gd name="T25" fmla="*/ 93 h 122"/>
                  <a:gd name="T26" fmla="*/ 25 w 122"/>
                  <a:gd name="T27" fmla="*/ 92 h 122"/>
                  <a:gd name="T28" fmla="*/ 13 w 122"/>
                  <a:gd name="T29" fmla="*/ 64 h 122"/>
                  <a:gd name="T30" fmla="*/ 20 w 122"/>
                  <a:gd name="T31" fmla="*/ 64 h 122"/>
                  <a:gd name="T32" fmla="*/ 20 w 122"/>
                  <a:gd name="T33" fmla="*/ 57 h 122"/>
                  <a:gd name="T34" fmla="*/ 13 w 122"/>
                  <a:gd name="T35" fmla="*/ 57 h 122"/>
                  <a:gd name="T36" fmla="*/ 58 w 122"/>
                  <a:gd name="T37" fmla="*/ 13 h 122"/>
                  <a:gd name="T38" fmla="*/ 58 w 122"/>
                  <a:gd name="T39" fmla="*/ 20 h 122"/>
                  <a:gd name="T40" fmla="*/ 65 w 122"/>
                  <a:gd name="T41" fmla="*/ 20 h 122"/>
                  <a:gd name="T42" fmla="*/ 65 w 122"/>
                  <a:gd name="T43" fmla="*/ 13 h 122"/>
                  <a:gd name="T44" fmla="*/ 83 w 122"/>
                  <a:gd name="T45" fmla="*/ 18 h 122"/>
                  <a:gd name="T46" fmla="*/ 83 w 122"/>
                  <a:gd name="T47" fmla="*/ 18 h 122"/>
                  <a:gd name="T48" fmla="*/ 87 w 122"/>
                  <a:gd name="T49" fmla="*/ 20 h 122"/>
                  <a:gd name="T50" fmla="*/ 88 w 122"/>
                  <a:gd name="T51" fmla="*/ 21 h 122"/>
                  <a:gd name="T52" fmla="*/ 90 w 122"/>
                  <a:gd name="T53" fmla="*/ 23 h 122"/>
                  <a:gd name="T54" fmla="*/ 91 w 122"/>
                  <a:gd name="T55" fmla="*/ 24 h 122"/>
                  <a:gd name="T56" fmla="*/ 94 w 122"/>
                  <a:gd name="T57" fmla="*/ 25 h 122"/>
                  <a:gd name="T58" fmla="*/ 95 w 122"/>
                  <a:gd name="T59" fmla="*/ 27 h 122"/>
                  <a:gd name="T60" fmla="*/ 97 w 122"/>
                  <a:gd name="T61" fmla="*/ 28 h 122"/>
                  <a:gd name="T62" fmla="*/ 98 w 122"/>
                  <a:gd name="T63" fmla="*/ 31 h 122"/>
                  <a:gd name="T64" fmla="*/ 99 w 122"/>
                  <a:gd name="T65" fmla="*/ 32 h 122"/>
                  <a:gd name="T66" fmla="*/ 101 w 122"/>
                  <a:gd name="T67" fmla="*/ 34 h 122"/>
                  <a:gd name="T68" fmla="*/ 102 w 122"/>
                  <a:gd name="T69" fmla="*/ 35 h 122"/>
                  <a:gd name="T70" fmla="*/ 104 w 122"/>
                  <a:gd name="T71" fmla="*/ 39 h 122"/>
                  <a:gd name="T72" fmla="*/ 104 w 122"/>
                  <a:gd name="T73" fmla="*/ 39 h 122"/>
                  <a:gd name="T74" fmla="*/ 109 w 122"/>
                  <a:gd name="T75" fmla="*/ 57 h 122"/>
                  <a:gd name="T76" fmla="*/ 102 w 122"/>
                  <a:gd name="T77" fmla="*/ 57 h 122"/>
                  <a:gd name="T78" fmla="*/ 102 w 122"/>
                  <a:gd name="T79" fmla="*/ 64 h 122"/>
                  <a:gd name="T80" fmla="*/ 109 w 122"/>
                  <a:gd name="T81" fmla="*/ 64 h 122"/>
                  <a:gd name="T82" fmla="*/ 65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5" y="122"/>
                      <a:pt x="122" y="95"/>
                      <a:pt x="122" y="61"/>
                    </a:cubicBezTo>
                    <a:cubicBezTo>
                      <a:pt x="122" y="27"/>
                      <a:pt x="95" y="0"/>
                      <a:pt x="61" y="0"/>
                    </a:cubicBezTo>
                    <a:close/>
                    <a:moveTo>
                      <a:pt x="65" y="109"/>
                    </a:moveTo>
                    <a:cubicBezTo>
                      <a:pt x="65" y="102"/>
                      <a:pt x="65" y="102"/>
                      <a:pt x="65" y="102"/>
                    </a:cubicBezTo>
                    <a:cubicBezTo>
                      <a:pt x="58" y="102"/>
                      <a:pt x="58" y="102"/>
                      <a:pt x="58" y="102"/>
                    </a:cubicBezTo>
                    <a:cubicBezTo>
                      <a:pt x="58" y="109"/>
                      <a:pt x="58" y="109"/>
                      <a:pt x="58" y="109"/>
                    </a:cubicBezTo>
                    <a:cubicBezTo>
                      <a:pt x="47" y="108"/>
                      <a:pt x="37" y="104"/>
                      <a:pt x="30" y="97"/>
                    </a:cubicBezTo>
                    <a:cubicBezTo>
                      <a:pt x="29" y="97"/>
                      <a:pt x="29" y="97"/>
                      <a:pt x="29" y="97"/>
                    </a:cubicBezTo>
                    <a:cubicBezTo>
                      <a:pt x="28" y="96"/>
                      <a:pt x="28" y="95"/>
                      <a:pt x="27" y="95"/>
                    </a:cubicBezTo>
                    <a:cubicBezTo>
                      <a:pt x="27" y="94"/>
                      <a:pt x="26" y="94"/>
                      <a:pt x="25" y="93"/>
                    </a:cubicBezTo>
                    <a:cubicBezTo>
                      <a:pt x="25" y="93"/>
                      <a:pt x="25" y="93"/>
                      <a:pt x="25" y="92"/>
                    </a:cubicBezTo>
                    <a:cubicBezTo>
                      <a:pt x="18" y="85"/>
                      <a:pt x="14" y="75"/>
                      <a:pt x="13" y="64"/>
                    </a:cubicBezTo>
                    <a:cubicBezTo>
                      <a:pt x="20" y="64"/>
                      <a:pt x="20" y="64"/>
                      <a:pt x="20" y="64"/>
                    </a:cubicBezTo>
                    <a:cubicBezTo>
                      <a:pt x="20" y="57"/>
                      <a:pt x="20" y="57"/>
                      <a:pt x="20" y="57"/>
                    </a:cubicBezTo>
                    <a:cubicBezTo>
                      <a:pt x="13" y="57"/>
                      <a:pt x="13" y="57"/>
                      <a:pt x="13" y="57"/>
                    </a:cubicBezTo>
                    <a:cubicBezTo>
                      <a:pt x="15" y="34"/>
                      <a:pt x="34" y="15"/>
                      <a:pt x="58" y="13"/>
                    </a:cubicBezTo>
                    <a:cubicBezTo>
                      <a:pt x="58" y="20"/>
                      <a:pt x="58" y="20"/>
                      <a:pt x="58" y="20"/>
                    </a:cubicBezTo>
                    <a:cubicBezTo>
                      <a:pt x="65" y="20"/>
                      <a:pt x="65" y="20"/>
                      <a:pt x="65" y="20"/>
                    </a:cubicBezTo>
                    <a:cubicBezTo>
                      <a:pt x="65" y="13"/>
                      <a:pt x="65" y="13"/>
                      <a:pt x="65" y="13"/>
                    </a:cubicBezTo>
                    <a:cubicBezTo>
                      <a:pt x="71" y="14"/>
                      <a:pt x="77" y="15"/>
                      <a:pt x="83" y="18"/>
                    </a:cubicBezTo>
                    <a:cubicBezTo>
                      <a:pt x="83" y="18"/>
                      <a:pt x="83" y="18"/>
                      <a:pt x="83" y="18"/>
                    </a:cubicBezTo>
                    <a:cubicBezTo>
                      <a:pt x="84" y="19"/>
                      <a:pt x="86" y="20"/>
                      <a:pt x="87" y="20"/>
                    </a:cubicBezTo>
                    <a:cubicBezTo>
                      <a:pt x="87" y="20"/>
                      <a:pt x="87" y="21"/>
                      <a:pt x="88" y="21"/>
                    </a:cubicBezTo>
                    <a:cubicBezTo>
                      <a:pt x="88" y="21"/>
                      <a:pt x="89" y="22"/>
                      <a:pt x="90" y="23"/>
                    </a:cubicBezTo>
                    <a:cubicBezTo>
                      <a:pt x="91" y="23"/>
                      <a:pt x="91" y="23"/>
                      <a:pt x="91" y="24"/>
                    </a:cubicBezTo>
                    <a:cubicBezTo>
                      <a:pt x="92" y="24"/>
                      <a:pt x="93" y="25"/>
                      <a:pt x="94" y="25"/>
                    </a:cubicBezTo>
                    <a:cubicBezTo>
                      <a:pt x="94" y="26"/>
                      <a:pt x="95" y="26"/>
                      <a:pt x="95" y="27"/>
                    </a:cubicBezTo>
                    <a:cubicBezTo>
                      <a:pt x="96" y="27"/>
                      <a:pt x="96" y="28"/>
                      <a:pt x="97" y="28"/>
                    </a:cubicBezTo>
                    <a:cubicBezTo>
                      <a:pt x="97" y="29"/>
                      <a:pt x="98" y="30"/>
                      <a:pt x="98" y="31"/>
                    </a:cubicBezTo>
                    <a:cubicBezTo>
                      <a:pt x="99" y="31"/>
                      <a:pt x="99" y="31"/>
                      <a:pt x="99" y="32"/>
                    </a:cubicBezTo>
                    <a:cubicBezTo>
                      <a:pt x="100" y="33"/>
                      <a:pt x="101" y="34"/>
                      <a:pt x="101" y="34"/>
                    </a:cubicBezTo>
                    <a:cubicBezTo>
                      <a:pt x="101" y="35"/>
                      <a:pt x="102" y="35"/>
                      <a:pt x="102" y="35"/>
                    </a:cubicBezTo>
                    <a:cubicBezTo>
                      <a:pt x="102" y="36"/>
                      <a:pt x="103" y="37"/>
                      <a:pt x="104" y="39"/>
                    </a:cubicBezTo>
                    <a:cubicBezTo>
                      <a:pt x="104" y="39"/>
                      <a:pt x="104" y="39"/>
                      <a:pt x="104" y="39"/>
                    </a:cubicBezTo>
                    <a:cubicBezTo>
                      <a:pt x="107" y="45"/>
                      <a:pt x="108" y="51"/>
                      <a:pt x="109" y="57"/>
                    </a:cubicBezTo>
                    <a:cubicBezTo>
                      <a:pt x="102" y="57"/>
                      <a:pt x="102" y="57"/>
                      <a:pt x="102" y="57"/>
                    </a:cubicBezTo>
                    <a:cubicBezTo>
                      <a:pt x="102" y="64"/>
                      <a:pt x="102" y="64"/>
                      <a:pt x="102" y="64"/>
                    </a:cubicBezTo>
                    <a:cubicBezTo>
                      <a:pt x="109" y="64"/>
                      <a:pt x="109" y="64"/>
                      <a:pt x="109" y="64"/>
                    </a:cubicBezTo>
                    <a:cubicBezTo>
                      <a:pt x="107" y="88"/>
                      <a:pt x="88" y="107"/>
                      <a:pt x="65"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en-US" sz="32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40"/>
              <p:cNvSpPr>
                <a:spLocks noEditPoints="1"/>
              </p:cNvSpPr>
              <p:nvPr/>
            </p:nvSpPr>
            <p:spPr bwMode="auto">
              <a:xfrm>
                <a:off x="6506761" y="2460029"/>
                <a:ext cx="119797" cy="177201"/>
              </a:xfrm>
              <a:custGeom>
                <a:avLst/>
                <a:gdLst>
                  <a:gd name="T0" fmla="*/ 8 w 36"/>
                  <a:gd name="T1" fmla="*/ 29 h 53"/>
                  <a:gd name="T2" fmla="*/ 8 w 36"/>
                  <a:gd name="T3" fmla="*/ 29 h 53"/>
                  <a:gd name="T4" fmla="*/ 0 w 36"/>
                  <a:gd name="T5" fmla="*/ 53 h 53"/>
                  <a:gd name="T6" fmla="*/ 19 w 36"/>
                  <a:gd name="T7" fmla="*/ 36 h 53"/>
                  <a:gd name="T8" fmla="*/ 19 w 36"/>
                  <a:gd name="T9" fmla="*/ 36 h 53"/>
                  <a:gd name="T10" fmla="*/ 22 w 36"/>
                  <a:gd name="T11" fmla="*/ 33 h 53"/>
                  <a:gd name="T12" fmla="*/ 36 w 36"/>
                  <a:gd name="T13" fmla="*/ 0 h 53"/>
                  <a:gd name="T14" fmla="*/ 11 w 36"/>
                  <a:gd name="T15" fmla="*/ 25 h 53"/>
                  <a:gd name="T16" fmla="*/ 8 w 36"/>
                  <a:gd name="T17" fmla="*/ 29 h 53"/>
                  <a:gd name="T18" fmla="*/ 15 w 36"/>
                  <a:gd name="T19" fmla="*/ 28 h 53"/>
                  <a:gd name="T20" fmla="*/ 18 w 36"/>
                  <a:gd name="T21" fmla="*/ 31 h 53"/>
                  <a:gd name="T22" fmla="*/ 15 w 36"/>
                  <a:gd name="T23" fmla="*/ 34 h 53"/>
                  <a:gd name="T24" fmla="*/ 12 w 36"/>
                  <a:gd name="T25" fmla="*/ 31 h 53"/>
                  <a:gd name="T26" fmla="*/ 15 w 36"/>
                  <a:gd name="T27"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3">
                    <a:moveTo>
                      <a:pt x="8" y="29"/>
                    </a:moveTo>
                    <a:cubicBezTo>
                      <a:pt x="8" y="29"/>
                      <a:pt x="8" y="29"/>
                      <a:pt x="8" y="29"/>
                    </a:cubicBezTo>
                    <a:cubicBezTo>
                      <a:pt x="0" y="53"/>
                      <a:pt x="0" y="53"/>
                      <a:pt x="0" y="53"/>
                    </a:cubicBezTo>
                    <a:cubicBezTo>
                      <a:pt x="19" y="36"/>
                      <a:pt x="19" y="36"/>
                      <a:pt x="19" y="36"/>
                    </a:cubicBezTo>
                    <a:cubicBezTo>
                      <a:pt x="19" y="36"/>
                      <a:pt x="19" y="36"/>
                      <a:pt x="19" y="36"/>
                    </a:cubicBezTo>
                    <a:cubicBezTo>
                      <a:pt x="21" y="35"/>
                      <a:pt x="22" y="33"/>
                      <a:pt x="22" y="33"/>
                    </a:cubicBezTo>
                    <a:cubicBezTo>
                      <a:pt x="36" y="0"/>
                      <a:pt x="36" y="0"/>
                      <a:pt x="36" y="0"/>
                    </a:cubicBezTo>
                    <a:cubicBezTo>
                      <a:pt x="11" y="25"/>
                      <a:pt x="11" y="25"/>
                      <a:pt x="11" y="25"/>
                    </a:cubicBezTo>
                    <a:cubicBezTo>
                      <a:pt x="10" y="26"/>
                      <a:pt x="9" y="28"/>
                      <a:pt x="8" y="29"/>
                    </a:cubicBezTo>
                    <a:close/>
                    <a:moveTo>
                      <a:pt x="15" y="28"/>
                    </a:moveTo>
                    <a:cubicBezTo>
                      <a:pt x="17" y="28"/>
                      <a:pt x="18" y="29"/>
                      <a:pt x="18" y="31"/>
                    </a:cubicBezTo>
                    <a:cubicBezTo>
                      <a:pt x="18" y="33"/>
                      <a:pt x="17" y="34"/>
                      <a:pt x="15" y="34"/>
                    </a:cubicBezTo>
                    <a:cubicBezTo>
                      <a:pt x="13" y="34"/>
                      <a:pt x="12" y="33"/>
                      <a:pt x="12" y="31"/>
                    </a:cubicBezTo>
                    <a:cubicBezTo>
                      <a:pt x="12" y="29"/>
                      <a:pt x="13" y="28"/>
                      <a:pt x="1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en-US" sz="32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Oval 41"/>
              <p:cNvSpPr>
                <a:spLocks noChangeArrowheads="1"/>
              </p:cNvSpPr>
              <p:nvPr/>
            </p:nvSpPr>
            <p:spPr bwMode="auto">
              <a:xfrm>
                <a:off x="6551685" y="2557365"/>
                <a:ext cx="9983" cy="998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en-US" sz="32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62" name="组合 61"/>
          <p:cNvGrpSpPr/>
          <p:nvPr/>
        </p:nvGrpSpPr>
        <p:grpSpPr>
          <a:xfrm>
            <a:off x="4392438" y="2936338"/>
            <a:ext cx="1459644" cy="1459644"/>
            <a:chOff x="4379103" y="2756378"/>
            <a:chExt cx="1459644" cy="1459644"/>
          </a:xfrm>
          <a:solidFill>
            <a:schemeClr val="accent1"/>
          </a:solidFill>
        </p:grpSpPr>
        <p:sp>
          <p:nvSpPr>
            <p:cNvPr id="63" name="Oval 15"/>
            <p:cNvSpPr/>
            <p:nvPr/>
          </p:nvSpPr>
          <p:spPr>
            <a:xfrm>
              <a:off x="4379103" y="2756378"/>
              <a:ext cx="1459644" cy="1459644"/>
            </a:xfrm>
            <a:prstGeom prst="ellipse">
              <a:avLst/>
            </a:prstGeom>
            <a:solidFill>
              <a:schemeClr val="bg1"/>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4267" dirty="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4" name="Group 52"/>
            <p:cNvGrpSpPr/>
            <p:nvPr/>
          </p:nvGrpSpPr>
          <p:grpSpPr>
            <a:xfrm>
              <a:off x="4883442" y="3199655"/>
              <a:ext cx="488611" cy="635193"/>
              <a:chOff x="6421904" y="4798576"/>
              <a:chExt cx="299494" cy="389342"/>
            </a:xfrm>
            <a:grpFill/>
          </p:grpSpPr>
          <p:sp>
            <p:nvSpPr>
              <p:cNvPr id="65" name="Freeform 170"/>
              <p:cNvSpPr>
                <a:spLocks/>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en-US" sz="25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171"/>
              <p:cNvSpPr>
                <a:spLocks/>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en-US" sz="25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67" name="矩形 66"/>
          <p:cNvSpPr/>
          <p:nvPr/>
        </p:nvSpPr>
        <p:spPr>
          <a:xfrm>
            <a:off x="13335" y="17995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8" name="组合 67">
            <a:extLst>
              <a:ext uri="{FF2B5EF4-FFF2-40B4-BE49-F238E27FC236}">
                <a16:creationId xmlns:a16="http://schemas.microsoft.com/office/drawing/2014/main" id="{4C1A6744-75B1-4332-B4D1-E9FE5700A065}"/>
              </a:ext>
            </a:extLst>
          </p:cNvPr>
          <p:cNvGrpSpPr/>
          <p:nvPr>
            <p:custDataLst>
              <p:tags r:id="rId1"/>
            </p:custDataLst>
          </p:nvPr>
        </p:nvGrpSpPr>
        <p:grpSpPr>
          <a:xfrm>
            <a:off x="8314328" y="258964"/>
            <a:ext cx="3593293" cy="646277"/>
            <a:chOff x="3159125" y="2914650"/>
            <a:chExt cx="5867400" cy="1031876"/>
          </a:xfrm>
        </p:grpSpPr>
        <p:sp>
          <p:nvSpPr>
            <p:cNvPr id="69" name="Freeform 5">
              <a:extLst>
                <a:ext uri="{FF2B5EF4-FFF2-40B4-BE49-F238E27FC236}">
                  <a16:creationId xmlns:a16="http://schemas.microsoft.com/office/drawing/2014/main" id="{E759D989-120D-4536-90B3-BD315C18818F}"/>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6">
              <a:extLst>
                <a:ext uri="{FF2B5EF4-FFF2-40B4-BE49-F238E27FC236}">
                  <a16:creationId xmlns:a16="http://schemas.microsoft.com/office/drawing/2014/main" id="{BB300839-47EF-4AEE-85F0-D5562BB8B377}"/>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7">
              <a:extLst>
                <a:ext uri="{FF2B5EF4-FFF2-40B4-BE49-F238E27FC236}">
                  <a16:creationId xmlns:a16="http://schemas.microsoft.com/office/drawing/2014/main" id="{FDEA41B5-D96B-4268-9EA5-16B85A943824}"/>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8">
              <a:extLst>
                <a:ext uri="{FF2B5EF4-FFF2-40B4-BE49-F238E27FC236}">
                  <a16:creationId xmlns:a16="http://schemas.microsoft.com/office/drawing/2014/main" id="{8FD406D2-DE51-47E7-9EE7-47BAF7BE405F}"/>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9">
              <a:extLst>
                <a:ext uri="{FF2B5EF4-FFF2-40B4-BE49-F238E27FC236}">
                  <a16:creationId xmlns:a16="http://schemas.microsoft.com/office/drawing/2014/main" id="{7A825127-D1DC-4B8E-A156-06CF46FE794C}"/>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0">
              <a:extLst>
                <a:ext uri="{FF2B5EF4-FFF2-40B4-BE49-F238E27FC236}">
                  <a16:creationId xmlns:a16="http://schemas.microsoft.com/office/drawing/2014/main" id="{29614A99-4EF8-4AEA-B737-8E6BA4FE8F80}"/>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11">
              <a:extLst>
                <a:ext uri="{FF2B5EF4-FFF2-40B4-BE49-F238E27FC236}">
                  <a16:creationId xmlns:a16="http://schemas.microsoft.com/office/drawing/2014/main" id="{0E63A51C-7F97-4FFC-817C-43218007ACDA}"/>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12">
              <a:extLst>
                <a:ext uri="{FF2B5EF4-FFF2-40B4-BE49-F238E27FC236}">
                  <a16:creationId xmlns:a16="http://schemas.microsoft.com/office/drawing/2014/main" id="{051F837F-A3BF-4307-A467-659400FCEF94}"/>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13">
              <a:extLst>
                <a:ext uri="{FF2B5EF4-FFF2-40B4-BE49-F238E27FC236}">
                  <a16:creationId xmlns:a16="http://schemas.microsoft.com/office/drawing/2014/main" id="{AC5536F1-E886-4167-8227-D507DC4C1995}"/>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4">
              <a:extLst>
                <a:ext uri="{FF2B5EF4-FFF2-40B4-BE49-F238E27FC236}">
                  <a16:creationId xmlns:a16="http://schemas.microsoft.com/office/drawing/2014/main" id="{A3D8532A-BE51-47AC-A484-AE8F29926F8E}"/>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5">
              <a:extLst>
                <a:ext uri="{FF2B5EF4-FFF2-40B4-BE49-F238E27FC236}">
                  <a16:creationId xmlns:a16="http://schemas.microsoft.com/office/drawing/2014/main" id="{899F2518-58A8-4726-946D-3E381CC78038}"/>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16">
              <a:extLst>
                <a:ext uri="{FF2B5EF4-FFF2-40B4-BE49-F238E27FC236}">
                  <a16:creationId xmlns:a16="http://schemas.microsoft.com/office/drawing/2014/main" id="{C6305D74-F21C-4EB3-ABC7-9381FCA72889}"/>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7">
              <a:extLst>
                <a:ext uri="{FF2B5EF4-FFF2-40B4-BE49-F238E27FC236}">
                  <a16:creationId xmlns:a16="http://schemas.microsoft.com/office/drawing/2014/main" id="{5E493277-EC10-4BAC-876B-187573339C7E}"/>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8">
              <a:extLst>
                <a:ext uri="{FF2B5EF4-FFF2-40B4-BE49-F238E27FC236}">
                  <a16:creationId xmlns:a16="http://schemas.microsoft.com/office/drawing/2014/main" id="{AD6160F7-4FFA-4804-8F56-F871724C939C}"/>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9">
              <a:extLst>
                <a:ext uri="{FF2B5EF4-FFF2-40B4-BE49-F238E27FC236}">
                  <a16:creationId xmlns:a16="http://schemas.microsoft.com/office/drawing/2014/main" id="{5994FC72-1125-4BE4-BB93-1FDE9A57118F}"/>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9292074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down)">
                                      <p:cBhvr>
                                        <p:cTn id="12" dur="1000"/>
                                        <p:tgtEl>
                                          <p:spTgt spid="28"/>
                                        </p:tgtEl>
                                      </p:cBhvr>
                                    </p:animEffect>
                                  </p:childTnLst>
                                </p:cTn>
                              </p:par>
                            </p:childTnLst>
                          </p:cTn>
                        </p:par>
                        <p:par>
                          <p:cTn id="13" fill="hold">
                            <p:stCondLst>
                              <p:cond delay="1500"/>
                            </p:stCondLst>
                            <p:childTnLst>
                              <p:par>
                                <p:cTn id="14" presetID="23" presetClass="entr" presetSubtype="16"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p:cTn id="16" dur="500" fill="hold"/>
                                        <p:tgtEl>
                                          <p:spTgt spid="47"/>
                                        </p:tgtEl>
                                        <p:attrNameLst>
                                          <p:attrName>ppt_w</p:attrName>
                                        </p:attrNameLst>
                                      </p:cBhvr>
                                      <p:tavLst>
                                        <p:tav tm="0">
                                          <p:val>
                                            <p:fltVal val="0"/>
                                          </p:val>
                                        </p:tav>
                                        <p:tav tm="100000">
                                          <p:val>
                                            <p:strVal val="#ppt_w"/>
                                          </p:val>
                                        </p:tav>
                                      </p:tavLst>
                                    </p:anim>
                                    <p:anim calcmode="lin" valueType="num">
                                      <p:cBhvr>
                                        <p:cTn id="17" dur="500" fill="hold"/>
                                        <p:tgtEl>
                                          <p:spTgt spid="47"/>
                                        </p:tgtEl>
                                        <p:attrNameLst>
                                          <p:attrName>ppt_h</p:attrName>
                                        </p:attrNameLst>
                                      </p:cBhvr>
                                      <p:tavLst>
                                        <p:tav tm="0">
                                          <p:val>
                                            <p:fltVal val="0"/>
                                          </p:val>
                                        </p:tav>
                                        <p:tav tm="100000">
                                          <p:val>
                                            <p:strVal val="#ppt_h"/>
                                          </p:val>
                                        </p:tav>
                                      </p:tavLst>
                                    </p:anim>
                                  </p:childTnLst>
                                </p:cTn>
                              </p:par>
                            </p:childTnLst>
                          </p:cTn>
                        </p:par>
                        <p:par>
                          <p:cTn id="18" fill="hold">
                            <p:stCondLst>
                              <p:cond delay="2000"/>
                            </p:stCondLst>
                            <p:childTnLst>
                              <p:par>
                                <p:cTn id="19" presetID="23" presetClass="entr" presetSubtype="16"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anim calcmode="lin" valueType="num">
                                      <p:cBhvr>
                                        <p:cTn id="21" dur="500" fill="hold"/>
                                        <p:tgtEl>
                                          <p:spTgt spid="56"/>
                                        </p:tgtEl>
                                        <p:attrNameLst>
                                          <p:attrName>ppt_w</p:attrName>
                                        </p:attrNameLst>
                                      </p:cBhvr>
                                      <p:tavLst>
                                        <p:tav tm="0">
                                          <p:val>
                                            <p:fltVal val="0"/>
                                          </p:val>
                                        </p:tav>
                                        <p:tav tm="100000">
                                          <p:val>
                                            <p:strVal val="#ppt_w"/>
                                          </p:val>
                                        </p:tav>
                                      </p:tavLst>
                                    </p:anim>
                                    <p:anim calcmode="lin" valueType="num">
                                      <p:cBhvr>
                                        <p:cTn id="22" dur="500" fill="hold"/>
                                        <p:tgtEl>
                                          <p:spTgt spid="56"/>
                                        </p:tgtEl>
                                        <p:attrNameLst>
                                          <p:attrName>ppt_h</p:attrName>
                                        </p:attrNameLst>
                                      </p:cBhvr>
                                      <p:tavLst>
                                        <p:tav tm="0">
                                          <p:val>
                                            <p:fltVal val="0"/>
                                          </p:val>
                                        </p:tav>
                                        <p:tav tm="100000">
                                          <p:val>
                                            <p:strVal val="#ppt_h"/>
                                          </p:val>
                                        </p:tav>
                                      </p:tavLst>
                                    </p:anim>
                                  </p:childTnLst>
                                </p:cTn>
                              </p:par>
                            </p:childTnLst>
                          </p:cTn>
                        </p:par>
                        <p:par>
                          <p:cTn id="23" fill="hold">
                            <p:stCondLst>
                              <p:cond delay="2500"/>
                            </p:stCondLst>
                            <p:childTnLst>
                              <p:par>
                                <p:cTn id="24" presetID="23" presetClass="entr" presetSubtype="16" fill="hold" nodeType="afterEffect">
                                  <p:stCondLst>
                                    <p:cond delay="0"/>
                                  </p:stCondLst>
                                  <p:childTnLst>
                                    <p:set>
                                      <p:cBhvr>
                                        <p:cTn id="25" dur="1" fill="hold">
                                          <p:stCondLst>
                                            <p:cond delay="0"/>
                                          </p:stCondLst>
                                        </p:cTn>
                                        <p:tgtEl>
                                          <p:spTgt spid="62"/>
                                        </p:tgtEl>
                                        <p:attrNameLst>
                                          <p:attrName>style.visibility</p:attrName>
                                        </p:attrNameLst>
                                      </p:cBhvr>
                                      <p:to>
                                        <p:strVal val="visible"/>
                                      </p:to>
                                    </p:set>
                                    <p:anim calcmode="lin" valueType="num">
                                      <p:cBhvr>
                                        <p:cTn id="26" dur="500" fill="hold"/>
                                        <p:tgtEl>
                                          <p:spTgt spid="62"/>
                                        </p:tgtEl>
                                        <p:attrNameLst>
                                          <p:attrName>ppt_w</p:attrName>
                                        </p:attrNameLst>
                                      </p:cBhvr>
                                      <p:tavLst>
                                        <p:tav tm="0">
                                          <p:val>
                                            <p:fltVal val="0"/>
                                          </p:val>
                                        </p:tav>
                                        <p:tav tm="100000">
                                          <p:val>
                                            <p:strVal val="#ppt_w"/>
                                          </p:val>
                                        </p:tav>
                                      </p:tavLst>
                                    </p:anim>
                                    <p:anim calcmode="lin" valueType="num">
                                      <p:cBhvr>
                                        <p:cTn id="27" dur="500" fill="hold"/>
                                        <p:tgtEl>
                                          <p:spTgt spid="62"/>
                                        </p:tgtEl>
                                        <p:attrNameLst>
                                          <p:attrName>ppt_h</p:attrName>
                                        </p:attrNameLst>
                                      </p:cBhvr>
                                      <p:tavLst>
                                        <p:tav tm="0">
                                          <p:val>
                                            <p:fltVal val="0"/>
                                          </p:val>
                                        </p:tav>
                                        <p:tav tm="100000">
                                          <p:val>
                                            <p:strVal val="#ppt_h"/>
                                          </p:val>
                                        </p:tav>
                                      </p:tavLst>
                                    </p:anim>
                                  </p:childTnLst>
                                </p:cTn>
                              </p:par>
                            </p:childTnLst>
                          </p:cTn>
                        </p:par>
                        <p:par>
                          <p:cTn id="28" fill="hold">
                            <p:stCondLst>
                              <p:cond delay="3000"/>
                            </p:stCondLst>
                            <p:childTnLst>
                              <p:par>
                                <p:cTn id="29" presetID="23" presetClass="entr" presetSubtype="16"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p:cTn id="31" dur="500" fill="hold"/>
                                        <p:tgtEl>
                                          <p:spTgt spid="39"/>
                                        </p:tgtEl>
                                        <p:attrNameLst>
                                          <p:attrName>ppt_w</p:attrName>
                                        </p:attrNameLst>
                                      </p:cBhvr>
                                      <p:tavLst>
                                        <p:tav tm="0">
                                          <p:val>
                                            <p:fltVal val="0"/>
                                          </p:val>
                                        </p:tav>
                                        <p:tav tm="100000">
                                          <p:val>
                                            <p:strVal val="#ppt_w"/>
                                          </p:val>
                                        </p:tav>
                                      </p:tavLst>
                                    </p:anim>
                                    <p:anim calcmode="lin" valueType="num">
                                      <p:cBhvr>
                                        <p:cTn id="32" dur="500" fill="hold"/>
                                        <p:tgtEl>
                                          <p:spTgt spid="39"/>
                                        </p:tgtEl>
                                        <p:attrNameLst>
                                          <p:attrName>ppt_h</p:attrName>
                                        </p:attrNameLst>
                                      </p:cBhvr>
                                      <p:tavLst>
                                        <p:tav tm="0">
                                          <p:val>
                                            <p:fltVal val="0"/>
                                          </p:val>
                                        </p:tav>
                                        <p:tav tm="100000">
                                          <p:val>
                                            <p:strVal val="#ppt_h"/>
                                          </p:val>
                                        </p:tav>
                                      </p:tavLst>
                                    </p:anim>
                                  </p:childTnLst>
                                </p:cTn>
                              </p:par>
                            </p:childTnLst>
                          </p:cTn>
                        </p:par>
                        <p:par>
                          <p:cTn id="33" fill="hold">
                            <p:stCondLst>
                              <p:cond delay="3500"/>
                            </p:stCondLst>
                            <p:childTnLst>
                              <p:par>
                                <p:cTn id="34" presetID="23" presetClass="entr" presetSubtype="16" fill="hold" nodeType="afterEffect">
                                  <p:stCondLst>
                                    <p:cond delay="0"/>
                                  </p:stCondLst>
                                  <p:childTnLst>
                                    <p:set>
                                      <p:cBhvr>
                                        <p:cTn id="35" dur="1" fill="hold">
                                          <p:stCondLst>
                                            <p:cond delay="0"/>
                                          </p:stCondLst>
                                        </p:cTn>
                                        <p:tgtEl>
                                          <p:spTgt spid="44"/>
                                        </p:tgtEl>
                                        <p:attrNameLst>
                                          <p:attrName>style.visibility</p:attrName>
                                        </p:attrNameLst>
                                      </p:cBhvr>
                                      <p:to>
                                        <p:strVal val="visible"/>
                                      </p:to>
                                    </p:set>
                                    <p:anim calcmode="lin" valueType="num">
                                      <p:cBhvr>
                                        <p:cTn id="36" dur="500" fill="hold"/>
                                        <p:tgtEl>
                                          <p:spTgt spid="44"/>
                                        </p:tgtEl>
                                        <p:attrNameLst>
                                          <p:attrName>ppt_w</p:attrName>
                                        </p:attrNameLst>
                                      </p:cBhvr>
                                      <p:tavLst>
                                        <p:tav tm="0">
                                          <p:val>
                                            <p:fltVal val="0"/>
                                          </p:val>
                                        </p:tav>
                                        <p:tav tm="100000">
                                          <p:val>
                                            <p:strVal val="#ppt_w"/>
                                          </p:val>
                                        </p:tav>
                                      </p:tavLst>
                                    </p:anim>
                                    <p:anim calcmode="lin" valueType="num">
                                      <p:cBhvr>
                                        <p:cTn id="37" dur="500" fill="hold"/>
                                        <p:tgtEl>
                                          <p:spTgt spid="44"/>
                                        </p:tgtEl>
                                        <p:attrNameLst>
                                          <p:attrName>ppt_h</p:attrName>
                                        </p:attrNameLst>
                                      </p:cBhvr>
                                      <p:tavLst>
                                        <p:tav tm="0">
                                          <p:val>
                                            <p:fltVal val="0"/>
                                          </p:val>
                                        </p:tav>
                                        <p:tav tm="100000">
                                          <p:val>
                                            <p:strVal val="#ppt_h"/>
                                          </p:val>
                                        </p:tav>
                                      </p:tavLst>
                                    </p:anim>
                                  </p:childTnLst>
                                </p:cTn>
                              </p:par>
                            </p:childTnLst>
                          </p:cTn>
                        </p:par>
                        <p:par>
                          <p:cTn id="38" fill="hold">
                            <p:stCondLst>
                              <p:cond delay="4000"/>
                            </p:stCondLst>
                            <p:childTnLst>
                              <p:par>
                                <p:cTn id="39" presetID="12" presetClass="entr" presetSubtype="4"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slide(fromBottom)">
                                      <p:cBhvr>
                                        <p:cTn id="41" dur="500"/>
                                        <p:tgtEl>
                                          <p:spTgt spid="18"/>
                                        </p:tgtEl>
                                      </p:cBhvr>
                                    </p:animEffect>
                                  </p:childTnLst>
                                </p:cTn>
                              </p:par>
                              <p:par>
                                <p:cTn id="42" presetID="12" presetClass="entr" presetSubtype="4" fill="hold" nodeType="withEffect">
                                  <p:stCondLst>
                                    <p:cond delay="500"/>
                                  </p:stCondLst>
                                  <p:childTnLst>
                                    <p:set>
                                      <p:cBhvr>
                                        <p:cTn id="43" dur="1" fill="hold">
                                          <p:stCondLst>
                                            <p:cond delay="0"/>
                                          </p:stCondLst>
                                        </p:cTn>
                                        <p:tgtEl>
                                          <p:spTgt spid="13"/>
                                        </p:tgtEl>
                                        <p:attrNameLst>
                                          <p:attrName>style.visibility</p:attrName>
                                        </p:attrNameLst>
                                      </p:cBhvr>
                                      <p:to>
                                        <p:strVal val="visible"/>
                                      </p:to>
                                    </p:set>
                                    <p:animEffect transition="in" filter="slide(fromBottom)">
                                      <p:cBhvr>
                                        <p:cTn id="44" dur="500"/>
                                        <p:tgtEl>
                                          <p:spTgt spid="13"/>
                                        </p:tgtEl>
                                      </p:cBhvr>
                                    </p:animEffect>
                                  </p:childTnLst>
                                </p:cTn>
                              </p:par>
                              <p:par>
                                <p:cTn id="45" presetID="12" presetClass="entr" presetSubtype="4" fill="hold" nodeType="withEffect">
                                  <p:stCondLst>
                                    <p:cond delay="250"/>
                                  </p:stCondLst>
                                  <p:childTnLst>
                                    <p:set>
                                      <p:cBhvr>
                                        <p:cTn id="46" dur="1" fill="hold">
                                          <p:stCondLst>
                                            <p:cond delay="0"/>
                                          </p:stCondLst>
                                        </p:cTn>
                                        <p:tgtEl>
                                          <p:spTgt spid="8"/>
                                        </p:tgtEl>
                                        <p:attrNameLst>
                                          <p:attrName>style.visibility</p:attrName>
                                        </p:attrNameLst>
                                      </p:cBhvr>
                                      <p:to>
                                        <p:strVal val="visible"/>
                                      </p:to>
                                    </p:set>
                                    <p:animEffect transition="in" filter="slide(fromBottom)">
                                      <p:cBhvr>
                                        <p:cTn id="47" dur="500"/>
                                        <p:tgtEl>
                                          <p:spTgt spid="8"/>
                                        </p:tgtEl>
                                      </p:cBhvr>
                                    </p:animEffect>
                                  </p:childTnLst>
                                </p:cTn>
                              </p:par>
                              <p:par>
                                <p:cTn id="48" presetID="12" presetClass="entr" presetSubtype="4" fill="hold" nodeType="withEffect">
                                  <p:stCondLst>
                                    <p:cond delay="500"/>
                                  </p:stCondLst>
                                  <p:childTnLst>
                                    <p:set>
                                      <p:cBhvr>
                                        <p:cTn id="49" dur="1" fill="hold">
                                          <p:stCondLst>
                                            <p:cond delay="0"/>
                                          </p:stCondLst>
                                        </p:cTn>
                                        <p:tgtEl>
                                          <p:spTgt spid="23"/>
                                        </p:tgtEl>
                                        <p:attrNameLst>
                                          <p:attrName>style.visibility</p:attrName>
                                        </p:attrNameLst>
                                      </p:cBhvr>
                                      <p:to>
                                        <p:strVal val="visible"/>
                                      </p:to>
                                    </p:set>
                                    <p:animEffect transition="in" filter="slide(fromBottom)">
                                      <p:cBhvr>
                                        <p:cTn id="50" dur="500"/>
                                        <p:tgtEl>
                                          <p:spTgt spid="23"/>
                                        </p:tgtEl>
                                      </p:cBhvr>
                                    </p:animEffect>
                                  </p:childTnLst>
                                </p:cTn>
                              </p:par>
                            </p:childTnLst>
                          </p:cTn>
                        </p:par>
                        <p:par>
                          <p:cTn id="51" fill="hold">
                            <p:stCondLst>
                              <p:cond delay="5000"/>
                            </p:stCondLst>
                            <p:childTnLst>
                              <p:par>
                                <p:cTn id="52" presetID="12" presetClass="entr" presetSubtype="8" fill="hold" grpId="0" nodeType="afterEffect">
                                  <p:stCondLst>
                                    <p:cond delay="250"/>
                                  </p:stCondLst>
                                  <p:childTnLst>
                                    <p:set>
                                      <p:cBhvr>
                                        <p:cTn id="53" dur="1" fill="hold">
                                          <p:stCondLst>
                                            <p:cond delay="0"/>
                                          </p:stCondLst>
                                        </p:cTn>
                                        <p:tgtEl>
                                          <p:spTgt spid="32"/>
                                        </p:tgtEl>
                                        <p:attrNameLst>
                                          <p:attrName>style.visibility</p:attrName>
                                        </p:attrNameLst>
                                      </p:cBhvr>
                                      <p:to>
                                        <p:strVal val="visible"/>
                                      </p:to>
                                    </p:set>
                                    <p:animEffect transition="in" filter="slide(fromLeft)">
                                      <p:cBhvr>
                                        <p:cTn id="54" dur="500"/>
                                        <p:tgtEl>
                                          <p:spTgt spid="32"/>
                                        </p:tgtEl>
                                      </p:cBhvr>
                                    </p:animEffect>
                                  </p:childTnLst>
                                </p:cTn>
                              </p:par>
                              <p:par>
                                <p:cTn id="55" presetID="12" presetClass="entr" presetSubtype="8" fill="hold" grpId="0" nodeType="withEffect">
                                  <p:stCondLst>
                                    <p:cond delay="250"/>
                                  </p:stCondLst>
                                  <p:childTnLst>
                                    <p:set>
                                      <p:cBhvr>
                                        <p:cTn id="56" dur="1" fill="hold">
                                          <p:stCondLst>
                                            <p:cond delay="0"/>
                                          </p:stCondLst>
                                        </p:cTn>
                                        <p:tgtEl>
                                          <p:spTgt spid="31"/>
                                        </p:tgtEl>
                                        <p:attrNameLst>
                                          <p:attrName>style.visibility</p:attrName>
                                        </p:attrNameLst>
                                      </p:cBhvr>
                                      <p:to>
                                        <p:strVal val="visible"/>
                                      </p:to>
                                    </p:set>
                                    <p:animEffect transition="in" filter="slide(fromLeft)">
                                      <p:cBhvr>
                                        <p:cTn id="57" dur="500"/>
                                        <p:tgtEl>
                                          <p:spTgt spid="31"/>
                                        </p:tgtEl>
                                      </p:cBhvr>
                                    </p:animEffect>
                                  </p:childTnLst>
                                </p:cTn>
                              </p:par>
                            </p:childTnLst>
                          </p:cTn>
                        </p:par>
                        <p:par>
                          <p:cTn id="58" fill="hold">
                            <p:stCondLst>
                              <p:cond delay="5750"/>
                            </p:stCondLst>
                            <p:childTnLst>
                              <p:par>
                                <p:cTn id="59" presetID="12" presetClass="entr" presetSubtype="2" fill="hold" grpId="0" nodeType="after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additive="base">
                                        <p:cTn id="61" dur="500"/>
                                        <p:tgtEl>
                                          <p:spTgt spid="38"/>
                                        </p:tgtEl>
                                        <p:attrNameLst>
                                          <p:attrName>ppt_x</p:attrName>
                                        </p:attrNameLst>
                                      </p:cBhvr>
                                      <p:tavLst>
                                        <p:tav tm="0">
                                          <p:val>
                                            <p:strVal val="#ppt_x+#ppt_w*1.125000"/>
                                          </p:val>
                                        </p:tav>
                                        <p:tav tm="100000">
                                          <p:val>
                                            <p:strVal val="#ppt_x"/>
                                          </p:val>
                                        </p:tav>
                                      </p:tavLst>
                                    </p:anim>
                                    <p:animEffect transition="in" filter="wipe(left)">
                                      <p:cBhvr>
                                        <p:cTn id="62" dur="500"/>
                                        <p:tgtEl>
                                          <p:spTgt spid="38"/>
                                        </p:tgtEl>
                                      </p:cBhvr>
                                    </p:animEffect>
                                  </p:childTnLst>
                                </p:cTn>
                              </p:par>
                              <p:par>
                                <p:cTn id="63" presetID="12" presetClass="entr" presetSubtype="2"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p:tgtEl>
                                          <p:spTgt spid="37"/>
                                        </p:tgtEl>
                                        <p:attrNameLst>
                                          <p:attrName>ppt_x</p:attrName>
                                        </p:attrNameLst>
                                      </p:cBhvr>
                                      <p:tavLst>
                                        <p:tav tm="0">
                                          <p:val>
                                            <p:strVal val="#ppt_x+#ppt_w*1.125000"/>
                                          </p:val>
                                        </p:tav>
                                        <p:tav tm="100000">
                                          <p:val>
                                            <p:strVal val="#ppt_x"/>
                                          </p:val>
                                        </p:tav>
                                      </p:tavLst>
                                    </p:anim>
                                    <p:animEffect transition="in" filter="wipe(left)">
                                      <p:cBhvr>
                                        <p:cTn id="66" dur="500"/>
                                        <p:tgtEl>
                                          <p:spTgt spid="37"/>
                                        </p:tgtEl>
                                      </p:cBhvr>
                                    </p:animEffect>
                                  </p:childTnLst>
                                </p:cTn>
                              </p:par>
                            </p:childTnLst>
                          </p:cTn>
                        </p:par>
                        <p:par>
                          <p:cTn id="67" fill="hold">
                            <p:stCondLst>
                              <p:cond delay="6250"/>
                            </p:stCondLst>
                            <p:childTnLst>
                              <p:par>
                                <p:cTn id="68" presetID="12" presetClass="entr" presetSubtype="8" fill="hold" grpId="0" nodeType="afterEffect">
                                  <p:stCondLst>
                                    <p:cond delay="0"/>
                                  </p:stCondLst>
                                  <p:childTnLst>
                                    <p:set>
                                      <p:cBhvr>
                                        <p:cTn id="69" dur="1" fill="hold">
                                          <p:stCondLst>
                                            <p:cond delay="0"/>
                                          </p:stCondLst>
                                        </p:cTn>
                                        <p:tgtEl>
                                          <p:spTgt spid="34"/>
                                        </p:tgtEl>
                                        <p:attrNameLst>
                                          <p:attrName>style.visibility</p:attrName>
                                        </p:attrNameLst>
                                      </p:cBhvr>
                                      <p:to>
                                        <p:strVal val="visible"/>
                                      </p:to>
                                    </p:set>
                                    <p:anim calcmode="lin" valueType="num">
                                      <p:cBhvr additive="base">
                                        <p:cTn id="70" dur="500"/>
                                        <p:tgtEl>
                                          <p:spTgt spid="34"/>
                                        </p:tgtEl>
                                        <p:attrNameLst>
                                          <p:attrName>ppt_x</p:attrName>
                                        </p:attrNameLst>
                                      </p:cBhvr>
                                      <p:tavLst>
                                        <p:tav tm="0">
                                          <p:val>
                                            <p:strVal val="#ppt_x-#ppt_w*1.125000"/>
                                          </p:val>
                                        </p:tav>
                                        <p:tav tm="100000">
                                          <p:val>
                                            <p:strVal val="#ppt_x"/>
                                          </p:val>
                                        </p:tav>
                                      </p:tavLst>
                                    </p:anim>
                                    <p:animEffect transition="in" filter="wipe(right)">
                                      <p:cBhvr>
                                        <p:cTn id="71" dur="500"/>
                                        <p:tgtEl>
                                          <p:spTgt spid="34"/>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 calcmode="lin" valueType="num">
                                      <p:cBhvr additive="base">
                                        <p:cTn id="74" dur="500"/>
                                        <p:tgtEl>
                                          <p:spTgt spid="33"/>
                                        </p:tgtEl>
                                        <p:attrNameLst>
                                          <p:attrName>ppt_x</p:attrName>
                                        </p:attrNameLst>
                                      </p:cBhvr>
                                      <p:tavLst>
                                        <p:tav tm="0">
                                          <p:val>
                                            <p:strVal val="#ppt_x-#ppt_w*1.125000"/>
                                          </p:val>
                                        </p:tav>
                                        <p:tav tm="100000">
                                          <p:val>
                                            <p:strVal val="#ppt_x"/>
                                          </p:val>
                                        </p:tav>
                                      </p:tavLst>
                                    </p:anim>
                                    <p:animEffect transition="in" filter="wipe(right)">
                                      <p:cBhvr>
                                        <p:cTn id="75" dur="500"/>
                                        <p:tgtEl>
                                          <p:spTgt spid="33"/>
                                        </p:tgtEl>
                                      </p:cBhvr>
                                    </p:animEffect>
                                  </p:childTnLst>
                                </p:cTn>
                              </p:par>
                            </p:childTnLst>
                          </p:cTn>
                        </p:par>
                        <p:par>
                          <p:cTn id="76" fill="hold">
                            <p:stCondLst>
                              <p:cond delay="6750"/>
                            </p:stCondLst>
                            <p:childTnLst>
                              <p:par>
                                <p:cTn id="77" presetID="12" presetClass="entr" presetSubtype="2" fill="hold" grpId="0" nodeType="after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additive="base">
                                        <p:cTn id="79" dur="500"/>
                                        <p:tgtEl>
                                          <p:spTgt spid="36"/>
                                        </p:tgtEl>
                                        <p:attrNameLst>
                                          <p:attrName>ppt_x</p:attrName>
                                        </p:attrNameLst>
                                      </p:cBhvr>
                                      <p:tavLst>
                                        <p:tav tm="0">
                                          <p:val>
                                            <p:strVal val="#ppt_x+#ppt_w*1.125000"/>
                                          </p:val>
                                        </p:tav>
                                        <p:tav tm="100000">
                                          <p:val>
                                            <p:strVal val="#ppt_x"/>
                                          </p:val>
                                        </p:tav>
                                      </p:tavLst>
                                    </p:anim>
                                    <p:animEffect transition="in" filter="wipe(left)">
                                      <p:cBhvr>
                                        <p:cTn id="80" dur="500"/>
                                        <p:tgtEl>
                                          <p:spTgt spid="36"/>
                                        </p:tgtEl>
                                      </p:cBhvr>
                                    </p:animEffect>
                                  </p:childTnLst>
                                </p:cTn>
                              </p:par>
                              <p:par>
                                <p:cTn id="81" presetID="12" presetClass="entr" presetSubtype="2"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500"/>
                                        <p:tgtEl>
                                          <p:spTgt spid="35"/>
                                        </p:tgtEl>
                                        <p:attrNameLst>
                                          <p:attrName>ppt_x</p:attrName>
                                        </p:attrNameLst>
                                      </p:cBhvr>
                                      <p:tavLst>
                                        <p:tav tm="0">
                                          <p:val>
                                            <p:strVal val="#ppt_x+#ppt_w*1.125000"/>
                                          </p:val>
                                        </p:tav>
                                        <p:tav tm="100000">
                                          <p:val>
                                            <p:strVal val="#ppt_x"/>
                                          </p:val>
                                        </p:tav>
                                      </p:tavLst>
                                    </p:anim>
                                    <p:animEffect transition="in" filter="wipe(left)">
                                      <p:cBhvr>
                                        <p:cTn id="84" dur="500"/>
                                        <p:tgtEl>
                                          <p:spTgt spid="35"/>
                                        </p:tgtEl>
                                      </p:cBhvr>
                                    </p:animEffect>
                                  </p:childTnLst>
                                </p:cTn>
                              </p:par>
                            </p:childTnLst>
                          </p:cTn>
                        </p:par>
                        <p:par>
                          <p:cTn id="85" fill="hold">
                            <p:stCondLst>
                              <p:cond delay="7250"/>
                            </p:stCondLst>
                            <p:childTnLst>
                              <p:par>
                                <p:cTn id="86" presetID="10" presetClass="entr" presetSubtype="0" fill="hold" grpId="0" nodeType="after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p:bldP spid="31" grpId="0"/>
      <p:bldP spid="32" grpId="0"/>
      <p:bldP spid="33" grpId="0"/>
      <p:bldP spid="34" grpId="0"/>
      <p:bldP spid="35" grpId="0"/>
      <p:bldP spid="36" grpId="0"/>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989377" y="327095"/>
            <a:ext cx="1800493" cy="369332"/>
          </a:xfrm>
          <a:prstGeom prst="rect">
            <a:avLst/>
          </a:prstGeom>
          <a:noFill/>
        </p:spPr>
        <p:txBody>
          <a:bodyPr wrap="none" rtlCol="0">
            <a:spAutoFit/>
          </a:bodyPr>
          <a:lstStyle/>
          <a:p>
            <a:pPr defTabSz="914377"/>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点击添加小标题</a:t>
            </a:r>
            <a:endParaRPr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a:spLocks noEditPoints="1"/>
          </p:cNvSpPr>
          <p:nvPr/>
        </p:nvSpPr>
        <p:spPr bwMode="auto">
          <a:xfrm>
            <a:off x="511177" y="303531"/>
            <a:ext cx="307975" cy="523875"/>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accent1"/>
            </a:solidFill>
          </a:ln>
        </p:spPr>
        <p:txBody>
          <a:bodyPr vert="horz" wrap="square" lIns="121920" tIns="60960" rIns="121920" bIns="60960" numCol="1" anchor="t" anchorCtr="0" compatLnSpc="1"/>
          <a:lstStyle/>
          <a:p>
            <a:pPr defTabSz="914377"/>
            <a:endParaRPr lang="zh-CN" altLang="en-US" sz="320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 220"/>
          <p:cNvSpPr/>
          <p:nvPr/>
        </p:nvSpPr>
        <p:spPr>
          <a:xfrm rot="5400000">
            <a:off x="10981056" y="115571"/>
            <a:ext cx="791845" cy="5765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a:off x="994410" y="802006"/>
            <a:ext cx="9998711" cy="349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51"/>
          <p:cNvSpPr txBox="1"/>
          <p:nvPr/>
        </p:nvSpPr>
        <p:spPr>
          <a:xfrm>
            <a:off x="11075082" y="165171"/>
            <a:ext cx="639919" cy="276999"/>
          </a:xfrm>
          <a:prstGeom prst="rect">
            <a:avLst/>
          </a:prstGeom>
          <a:noFill/>
        </p:spPr>
        <p:txBody>
          <a:bodyPr wrap="none" rtlCol="0">
            <a:spAutoFit/>
          </a:bodyPr>
          <a:lstStyle/>
          <a:p>
            <a:pPr defTabSz="914377"/>
            <a:r>
              <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LOGO</a:t>
            </a:r>
          </a:p>
        </p:txBody>
      </p:sp>
      <p:sp>
        <p:nvSpPr>
          <p:cNvPr id="4" name="矩形 3"/>
          <p:cNvSpPr/>
          <p:nvPr/>
        </p:nvSpPr>
        <p:spPr>
          <a:xfrm>
            <a:off x="-55880" y="6744970"/>
            <a:ext cx="12261215" cy="118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6ace3d3f-76e8-4c0d-8f67-64d34e9ed86d"/>
          <p:cNvGrpSpPr>
            <a:grpSpLocks noChangeAspect="1"/>
          </p:cNvGrpSpPr>
          <p:nvPr/>
        </p:nvGrpSpPr>
        <p:grpSpPr>
          <a:xfrm>
            <a:off x="736858" y="1564729"/>
            <a:ext cx="10687620" cy="4247099"/>
            <a:chOff x="736858" y="1556792"/>
            <a:chExt cx="10687619" cy="4247098"/>
          </a:xfrm>
        </p:grpSpPr>
        <p:sp>
          <p:nvSpPr>
            <p:cNvPr id="9" name="Freeform: Shape 120"/>
            <p:cNvSpPr>
              <a:spLocks/>
            </p:cNvSpPr>
            <p:nvPr/>
          </p:nvSpPr>
          <p:spPr bwMode="auto">
            <a:xfrm>
              <a:off x="7373661" y="2536280"/>
              <a:ext cx="3094038" cy="1106488"/>
            </a:xfrm>
            <a:custGeom>
              <a:avLst/>
              <a:gdLst>
                <a:gd name="T0" fmla="*/ 603 w 676"/>
                <a:gd name="T1" fmla="*/ 241 h 241"/>
                <a:gd name="T2" fmla="*/ 73 w 676"/>
                <a:gd name="T3" fmla="*/ 241 h 241"/>
                <a:gd name="T4" fmla="*/ 0 w 676"/>
                <a:gd name="T5" fmla="*/ 173 h 241"/>
                <a:gd name="T6" fmla="*/ 0 w 676"/>
                <a:gd name="T7" fmla="*/ 68 h 241"/>
                <a:gd name="T8" fmla="*/ 73 w 676"/>
                <a:gd name="T9" fmla="*/ 0 h 241"/>
                <a:gd name="T10" fmla="*/ 603 w 676"/>
                <a:gd name="T11" fmla="*/ 0 h 241"/>
                <a:gd name="T12" fmla="*/ 676 w 676"/>
                <a:gd name="T13" fmla="*/ 68 h 241"/>
                <a:gd name="T14" fmla="*/ 676 w 676"/>
                <a:gd name="T15" fmla="*/ 173 h 241"/>
                <a:gd name="T16" fmla="*/ 603 w 676"/>
                <a:gd name="T17"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6" h="241">
                  <a:moveTo>
                    <a:pt x="603" y="241"/>
                  </a:moveTo>
                  <a:cubicBezTo>
                    <a:pt x="73" y="241"/>
                    <a:pt x="73" y="241"/>
                    <a:pt x="73" y="241"/>
                  </a:cubicBezTo>
                  <a:cubicBezTo>
                    <a:pt x="33" y="241"/>
                    <a:pt x="0" y="211"/>
                    <a:pt x="0" y="173"/>
                  </a:cubicBezTo>
                  <a:cubicBezTo>
                    <a:pt x="0" y="68"/>
                    <a:pt x="0" y="68"/>
                    <a:pt x="0" y="68"/>
                  </a:cubicBezTo>
                  <a:cubicBezTo>
                    <a:pt x="0" y="31"/>
                    <a:pt x="33" y="0"/>
                    <a:pt x="73" y="0"/>
                  </a:cubicBezTo>
                  <a:cubicBezTo>
                    <a:pt x="603" y="0"/>
                    <a:pt x="603" y="0"/>
                    <a:pt x="603" y="0"/>
                  </a:cubicBezTo>
                  <a:cubicBezTo>
                    <a:pt x="643" y="0"/>
                    <a:pt x="676" y="31"/>
                    <a:pt x="676" y="68"/>
                  </a:cubicBezTo>
                  <a:cubicBezTo>
                    <a:pt x="676" y="173"/>
                    <a:pt x="676" y="173"/>
                    <a:pt x="676" y="173"/>
                  </a:cubicBezTo>
                  <a:cubicBezTo>
                    <a:pt x="676" y="211"/>
                    <a:pt x="643" y="241"/>
                    <a:pt x="603" y="24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480000" rIns="121920" bIns="0" anchor="t" anchorCtr="1" compatLnSpc="1">
              <a:prstTxWarp prst="textNoShape">
                <a:avLst/>
              </a:prstTxWarp>
              <a:noAutofit/>
            </a:bodyPr>
            <a:lstStyle/>
            <a:p>
              <a:pPr algn="ctr" defTabSz="914377">
                <a:lnSpc>
                  <a:spcPct val="120000"/>
                </a:lnSpc>
              </a:pPr>
              <a:r>
                <a:rPr lang="zh-CN" altLang="en-US" sz="1467" dirty="0">
                  <a:solidFill>
                    <a:srgbClr val="FFFFFF"/>
                  </a:solidFill>
                  <a:latin typeface="Arial" panose="020B0604020202020204" pitchFamily="34" charset="0"/>
                  <a:ea typeface="微软雅黑" panose="020B0503020204020204" pitchFamily="34" charset="-122"/>
                  <a:sym typeface="Arial" panose="020B0604020202020204" pitchFamily="34" charset="0"/>
                </a:rPr>
                <a:t>此部分内容作为文字排版占位显示 </a:t>
              </a:r>
              <a:br>
                <a:rPr lang="zh-CN" altLang="en-US" sz="1467" dirty="0">
                  <a:solidFill>
                    <a:srgbClr val="FFFFFF"/>
                  </a:solidFill>
                  <a:latin typeface="Arial" panose="020B0604020202020204" pitchFamily="34" charset="0"/>
                  <a:ea typeface="微软雅黑" panose="020B0503020204020204" pitchFamily="34" charset="-122"/>
                  <a:sym typeface="Arial" panose="020B0604020202020204" pitchFamily="34" charset="0"/>
                </a:rPr>
              </a:br>
              <a:endParaRPr lang="zh-CN" altLang="en-US" sz="1467"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Shape 121"/>
            <p:cNvSpPr>
              <a:spLocks/>
            </p:cNvSpPr>
            <p:nvPr/>
          </p:nvSpPr>
          <p:spPr bwMode="auto">
            <a:xfrm>
              <a:off x="1699936" y="3780880"/>
              <a:ext cx="1003300" cy="358775"/>
            </a:xfrm>
            <a:custGeom>
              <a:avLst/>
              <a:gdLst>
                <a:gd name="T0" fmla="*/ 632 w 632"/>
                <a:gd name="T1" fmla="*/ 0 h 226"/>
                <a:gd name="T2" fmla="*/ 545 w 632"/>
                <a:gd name="T3" fmla="*/ 113 h 226"/>
                <a:gd name="T4" fmla="*/ 632 w 632"/>
                <a:gd name="T5" fmla="*/ 226 h 226"/>
                <a:gd name="T6" fmla="*/ 90 w 632"/>
                <a:gd name="T7" fmla="*/ 226 h 226"/>
                <a:gd name="T8" fmla="*/ 0 w 632"/>
                <a:gd name="T9" fmla="*/ 113 h 226"/>
                <a:gd name="T10" fmla="*/ 90 w 632"/>
                <a:gd name="T11" fmla="*/ 0 h 226"/>
                <a:gd name="T12" fmla="*/ 632 w 63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632" h="226">
                  <a:moveTo>
                    <a:pt x="632" y="0"/>
                  </a:moveTo>
                  <a:lnTo>
                    <a:pt x="545" y="113"/>
                  </a:lnTo>
                  <a:lnTo>
                    <a:pt x="632" y="226"/>
                  </a:lnTo>
                  <a:lnTo>
                    <a:pt x="90" y="226"/>
                  </a:lnTo>
                  <a:lnTo>
                    <a:pt x="0" y="113"/>
                  </a:lnTo>
                  <a:lnTo>
                    <a:pt x="90" y="0"/>
                  </a:lnTo>
                  <a:lnTo>
                    <a:pt x="632"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Shape 122"/>
            <p:cNvSpPr>
              <a:spLocks/>
            </p:cNvSpPr>
            <p:nvPr/>
          </p:nvSpPr>
          <p:spPr bwMode="auto">
            <a:xfrm>
              <a:off x="2657199" y="3780880"/>
              <a:ext cx="1001713" cy="358775"/>
            </a:xfrm>
            <a:custGeom>
              <a:avLst/>
              <a:gdLst>
                <a:gd name="T0" fmla="*/ 631 w 631"/>
                <a:gd name="T1" fmla="*/ 0 h 226"/>
                <a:gd name="T2" fmla="*/ 542 w 631"/>
                <a:gd name="T3" fmla="*/ 113 h 226"/>
                <a:gd name="T4" fmla="*/ 631 w 631"/>
                <a:gd name="T5" fmla="*/ 226 h 226"/>
                <a:gd name="T6" fmla="*/ 89 w 631"/>
                <a:gd name="T7" fmla="*/ 226 h 226"/>
                <a:gd name="T8" fmla="*/ 0 w 631"/>
                <a:gd name="T9" fmla="*/ 113 h 226"/>
                <a:gd name="T10" fmla="*/ 89 w 631"/>
                <a:gd name="T11" fmla="*/ 0 h 226"/>
                <a:gd name="T12" fmla="*/ 631 w 631"/>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631" h="226">
                  <a:moveTo>
                    <a:pt x="631" y="0"/>
                  </a:moveTo>
                  <a:lnTo>
                    <a:pt x="542" y="113"/>
                  </a:lnTo>
                  <a:lnTo>
                    <a:pt x="631" y="226"/>
                  </a:lnTo>
                  <a:lnTo>
                    <a:pt x="89" y="226"/>
                  </a:lnTo>
                  <a:lnTo>
                    <a:pt x="0" y="113"/>
                  </a:lnTo>
                  <a:lnTo>
                    <a:pt x="89" y="0"/>
                  </a:lnTo>
                  <a:lnTo>
                    <a:pt x="631"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Shape 123"/>
            <p:cNvSpPr>
              <a:spLocks/>
            </p:cNvSpPr>
            <p:nvPr/>
          </p:nvSpPr>
          <p:spPr bwMode="auto">
            <a:xfrm>
              <a:off x="868086" y="3317330"/>
              <a:ext cx="882650" cy="822325"/>
            </a:xfrm>
            <a:custGeom>
              <a:avLst/>
              <a:gdLst>
                <a:gd name="T0" fmla="*/ 84 w 193"/>
                <a:gd name="T1" fmla="*/ 101 h 179"/>
                <a:gd name="T2" fmla="*/ 84 w 193"/>
                <a:gd name="T3" fmla="*/ 29 h 179"/>
                <a:gd name="T4" fmla="*/ 42 w 193"/>
                <a:gd name="T5" fmla="*/ 0 h 179"/>
                <a:gd name="T6" fmla="*/ 0 w 193"/>
                <a:gd name="T7" fmla="*/ 29 h 179"/>
                <a:gd name="T8" fmla="*/ 0 w 193"/>
                <a:gd name="T9" fmla="*/ 111 h 179"/>
                <a:gd name="T10" fmla="*/ 73 w 193"/>
                <a:gd name="T11" fmla="*/ 179 h 179"/>
                <a:gd name="T12" fmla="*/ 193 w 193"/>
                <a:gd name="T13" fmla="*/ 179 h 179"/>
                <a:gd name="T14" fmla="*/ 162 w 193"/>
                <a:gd name="T15" fmla="*/ 140 h 179"/>
                <a:gd name="T16" fmla="*/ 193 w 193"/>
                <a:gd name="T17" fmla="*/ 101 h 179"/>
                <a:gd name="T18" fmla="*/ 84 w 193"/>
                <a:gd name="T19" fmla="*/ 10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79">
                  <a:moveTo>
                    <a:pt x="84" y="101"/>
                  </a:moveTo>
                  <a:cubicBezTo>
                    <a:pt x="84" y="29"/>
                    <a:pt x="84" y="29"/>
                    <a:pt x="84" y="29"/>
                  </a:cubicBezTo>
                  <a:cubicBezTo>
                    <a:pt x="42" y="0"/>
                    <a:pt x="42" y="0"/>
                    <a:pt x="42" y="0"/>
                  </a:cubicBezTo>
                  <a:cubicBezTo>
                    <a:pt x="0" y="29"/>
                    <a:pt x="0" y="29"/>
                    <a:pt x="0" y="29"/>
                  </a:cubicBezTo>
                  <a:cubicBezTo>
                    <a:pt x="0" y="111"/>
                    <a:pt x="0" y="111"/>
                    <a:pt x="0" y="111"/>
                  </a:cubicBezTo>
                  <a:cubicBezTo>
                    <a:pt x="0" y="148"/>
                    <a:pt x="33" y="179"/>
                    <a:pt x="73" y="179"/>
                  </a:cubicBezTo>
                  <a:cubicBezTo>
                    <a:pt x="193" y="179"/>
                    <a:pt x="193" y="179"/>
                    <a:pt x="193" y="179"/>
                  </a:cubicBezTo>
                  <a:cubicBezTo>
                    <a:pt x="162" y="140"/>
                    <a:pt x="162" y="140"/>
                    <a:pt x="162" y="140"/>
                  </a:cubicBezTo>
                  <a:cubicBezTo>
                    <a:pt x="193" y="101"/>
                    <a:pt x="193" y="101"/>
                    <a:pt x="193" y="101"/>
                  </a:cubicBezTo>
                  <a:lnTo>
                    <a:pt x="84" y="10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Shape 124"/>
            <p:cNvSpPr>
              <a:spLocks/>
            </p:cNvSpPr>
            <p:nvPr/>
          </p:nvSpPr>
          <p:spPr bwMode="auto">
            <a:xfrm>
              <a:off x="868086" y="2541042"/>
              <a:ext cx="882650" cy="822325"/>
            </a:xfrm>
            <a:custGeom>
              <a:avLst/>
              <a:gdLst>
                <a:gd name="T0" fmla="*/ 84 w 193"/>
                <a:gd name="T1" fmla="*/ 77 h 179"/>
                <a:gd name="T2" fmla="*/ 162 w 193"/>
                <a:gd name="T3" fmla="*/ 77 h 179"/>
                <a:gd name="T4" fmla="*/ 193 w 193"/>
                <a:gd name="T5" fmla="*/ 38 h 179"/>
                <a:gd name="T6" fmla="*/ 162 w 193"/>
                <a:gd name="T7" fmla="*/ 0 h 179"/>
                <a:gd name="T8" fmla="*/ 73 w 193"/>
                <a:gd name="T9" fmla="*/ 0 h 179"/>
                <a:gd name="T10" fmla="*/ 0 w 193"/>
                <a:gd name="T11" fmla="*/ 68 h 179"/>
                <a:gd name="T12" fmla="*/ 0 w 193"/>
                <a:gd name="T13" fmla="*/ 179 h 179"/>
                <a:gd name="T14" fmla="*/ 42 w 193"/>
                <a:gd name="T15" fmla="*/ 150 h 179"/>
                <a:gd name="T16" fmla="*/ 84 w 193"/>
                <a:gd name="T17" fmla="*/ 179 h 179"/>
                <a:gd name="T18" fmla="*/ 84 w 193"/>
                <a:gd name="T19" fmla="*/ 7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79">
                  <a:moveTo>
                    <a:pt x="84" y="77"/>
                  </a:moveTo>
                  <a:cubicBezTo>
                    <a:pt x="162" y="77"/>
                    <a:pt x="162" y="77"/>
                    <a:pt x="162" y="77"/>
                  </a:cubicBezTo>
                  <a:cubicBezTo>
                    <a:pt x="193" y="38"/>
                    <a:pt x="193" y="38"/>
                    <a:pt x="193" y="38"/>
                  </a:cubicBezTo>
                  <a:cubicBezTo>
                    <a:pt x="162" y="0"/>
                    <a:pt x="162" y="0"/>
                    <a:pt x="162" y="0"/>
                  </a:cubicBezTo>
                  <a:cubicBezTo>
                    <a:pt x="73" y="0"/>
                    <a:pt x="73" y="0"/>
                    <a:pt x="73" y="0"/>
                  </a:cubicBezTo>
                  <a:cubicBezTo>
                    <a:pt x="33" y="0"/>
                    <a:pt x="0" y="30"/>
                    <a:pt x="0" y="68"/>
                  </a:cubicBezTo>
                  <a:cubicBezTo>
                    <a:pt x="0" y="179"/>
                    <a:pt x="0" y="179"/>
                    <a:pt x="0" y="179"/>
                  </a:cubicBezTo>
                  <a:cubicBezTo>
                    <a:pt x="42" y="150"/>
                    <a:pt x="42" y="150"/>
                    <a:pt x="42" y="150"/>
                  </a:cubicBezTo>
                  <a:cubicBezTo>
                    <a:pt x="84" y="179"/>
                    <a:pt x="84" y="179"/>
                    <a:pt x="84" y="179"/>
                  </a:cubicBezTo>
                  <a:lnTo>
                    <a:pt x="84" y="77"/>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Shape 125"/>
            <p:cNvSpPr>
              <a:spLocks/>
            </p:cNvSpPr>
            <p:nvPr/>
          </p:nvSpPr>
          <p:spPr bwMode="auto">
            <a:xfrm>
              <a:off x="5063849" y="1556792"/>
              <a:ext cx="2163763" cy="1806575"/>
            </a:xfrm>
            <a:custGeom>
              <a:avLst/>
              <a:gdLst>
                <a:gd name="T0" fmla="*/ 244 w 473"/>
                <a:gd name="T1" fmla="*/ 49 h 393"/>
                <a:gd name="T2" fmla="*/ 262 w 473"/>
                <a:gd name="T3" fmla="*/ 83 h 393"/>
                <a:gd name="T4" fmla="*/ 213 w 473"/>
                <a:gd name="T5" fmla="*/ 174 h 393"/>
                <a:gd name="T6" fmla="*/ 176 w 473"/>
                <a:gd name="T7" fmla="*/ 197 h 393"/>
                <a:gd name="T8" fmla="*/ 161 w 473"/>
                <a:gd name="T9" fmla="*/ 275 h 393"/>
                <a:gd name="T10" fmla="*/ 236 w 473"/>
                <a:gd name="T11" fmla="*/ 301 h 393"/>
                <a:gd name="T12" fmla="*/ 311 w 473"/>
                <a:gd name="T13" fmla="*/ 275 h 393"/>
                <a:gd name="T14" fmla="*/ 297 w 473"/>
                <a:gd name="T15" fmla="*/ 197 h 393"/>
                <a:gd name="T16" fmla="*/ 260 w 473"/>
                <a:gd name="T17" fmla="*/ 103 h 393"/>
                <a:gd name="T18" fmla="*/ 268 w 473"/>
                <a:gd name="T19" fmla="*/ 100 h 393"/>
                <a:gd name="T20" fmla="*/ 334 w 473"/>
                <a:gd name="T21" fmla="*/ 35 h 393"/>
                <a:gd name="T22" fmla="*/ 319 w 473"/>
                <a:gd name="T23" fmla="*/ 21 h 393"/>
                <a:gd name="T24" fmla="*/ 244 w 473"/>
                <a:gd name="T25" fmla="*/ 10 h 393"/>
                <a:gd name="T26" fmla="*/ 251 w 473"/>
                <a:gd name="T27" fmla="*/ 0 h 393"/>
                <a:gd name="T28" fmla="*/ 244 w 473"/>
                <a:gd name="T29" fmla="*/ 0 h 393"/>
                <a:gd name="T30" fmla="*/ 221 w 473"/>
                <a:gd name="T31" fmla="*/ 0 h 393"/>
                <a:gd name="T32" fmla="*/ 229 w 473"/>
                <a:gd name="T33" fmla="*/ 10 h 393"/>
                <a:gd name="T34" fmla="*/ 154 w 473"/>
                <a:gd name="T35" fmla="*/ 21 h 393"/>
                <a:gd name="T36" fmla="*/ 139 w 473"/>
                <a:gd name="T37" fmla="*/ 35 h 393"/>
                <a:gd name="T38" fmla="*/ 143 w 473"/>
                <a:gd name="T39" fmla="*/ 44 h 393"/>
                <a:gd name="T40" fmla="*/ 205 w 473"/>
                <a:gd name="T41" fmla="*/ 100 h 393"/>
                <a:gd name="T42" fmla="*/ 213 w 473"/>
                <a:gd name="T43" fmla="*/ 103 h 393"/>
                <a:gd name="T44" fmla="*/ 213 w 473"/>
                <a:gd name="T45" fmla="*/ 174 h 393"/>
                <a:gd name="T46" fmla="*/ 393 w 473"/>
                <a:gd name="T47" fmla="*/ 207 h 393"/>
                <a:gd name="T48" fmla="*/ 473 w 473"/>
                <a:gd name="T49" fmla="*/ 312 h 393"/>
                <a:gd name="T50" fmla="*/ 431 w 473"/>
                <a:gd name="T51" fmla="*/ 364 h 393"/>
                <a:gd name="T52" fmla="*/ 389 w 473"/>
                <a:gd name="T53" fmla="*/ 318 h 393"/>
                <a:gd name="T54" fmla="*/ 343 w 473"/>
                <a:gd name="T55" fmla="*/ 291 h 393"/>
                <a:gd name="T56" fmla="*/ 324 w 473"/>
                <a:gd name="T57" fmla="*/ 275 h 393"/>
                <a:gd name="T58" fmla="*/ 324 w 473"/>
                <a:gd name="T59" fmla="*/ 182 h 393"/>
                <a:gd name="T60" fmla="*/ 343 w 473"/>
                <a:gd name="T61" fmla="*/ 197 h 393"/>
                <a:gd name="T62" fmla="*/ 130 w 473"/>
                <a:gd name="T63" fmla="*/ 197 h 393"/>
                <a:gd name="T64" fmla="*/ 148 w 473"/>
                <a:gd name="T65" fmla="*/ 182 h 393"/>
                <a:gd name="T66" fmla="*/ 130 w 473"/>
                <a:gd name="T67" fmla="*/ 291 h 393"/>
                <a:gd name="T68" fmla="*/ 84 w 473"/>
                <a:gd name="T69" fmla="*/ 318 h 393"/>
                <a:gd name="T70" fmla="*/ 42 w 473"/>
                <a:gd name="T71" fmla="*/ 393 h 393"/>
                <a:gd name="T72" fmla="*/ 0 w 473"/>
                <a:gd name="T73" fmla="*/ 317 h 393"/>
                <a:gd name="T74" fmla="*/ 110 w 473"/>
                <a:gd name="T75" fmla="*/ 199 h 393"/>
                <a:gd name="T76" fmla="*/ 130 w 473"/>
                <a:gd name="T77" fmla="*/ 197 h 393"/>
                <a:gd name="T78" fmla="*/ 229 w 473"/>
                <a:gd name="T79" fmla="*/ 49 h 393"/>
                <a:gd name="T80" fmla="*/ 211 w 473"/>
                <a:gd name="T81" fmla="*/ 8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3" h="393">
                  <a:moveTo>
                    <a:pt x="244" y="83"/>
                  </a:moveTo>
                  <a:cubicBezTo>
                    <a:pt x="244" y="49"/>
                    <a:pt x="244" y="49"/>
                    <a:pt x="244" y="49"/>
                  </a:cubicBezTo>
                  <a:cubicBezTo>
                    <a:pt x="300" y="49"/>
                    <a:pt x="300" y="49"/>
                    <a:pt x="300" y="49"/>
                  </a:cubicBezTo>
                  <a:cubicBezTo>
                    <a:pt x="262" y="83"/>
                    <a:pt x="262" y="83"/>
                    <a:pt x="262" y="83"/>
                  </a:cubicBezTo>
                  <a:cubicBezTo>
                    <a:pt x="244" y="83"/>
                    <a:pt x="244" y="83"/>
                    <a:pt x="244" y="83"/>
                  </a:cubicBezTo>
                  <a:close/>
                  <a:moveTo>
                    <a:pt x="213" y="174"/>
                  </a:moveTo>
                  <a:cubicBezTo>
                    <a:pt x="198" y="178"/>
                    <a:pt x="186" y="186"/>
                    <a:pt x="176" y="197"/>
                  </a:cubicBezTo>
                  <a:cubicBezTo>
                    <a:pt x="176" y="197"/>
                    <a:pt x="176" y="197"/>
                    <a:pt x="176" y="197"/>
                  </a:cubicBezTo>
                  <a:cubicBezTo>
                    <a:pt x="161" y="197"/>
                    <a:pt x="161" y="197"/>
                    <a:pt x="161" y="197"/>
                  </a:cubicBezTo>
                  <a:cubicBezTo>
                    <a:pt x="161" y="275"/>
                    <a:pt x="161" y="275"/>
                    <a:pt x="161" y="275"/>
                  </a:cubicBezTo>
                  <a:cubicBezTo>
                    <a:pt x="176" y="275"/>
                    <a:pt x="176" y="275"/>
                    <a:pt x="176" y="275"/>
                  </a:cubicBezTo>
                  <a:cubicBezTo>
                    <a:pt x="190" y="291"/>
                    <a:pt x="212" y="301"/>
                    <a:pt x="236" y="301"/>
                  </a:cubicBezTo>
                  <a:cubicBezTo>
                    <a:pt x="261" y="301"/>
                    <a:pt x="283" y="291"/>
                    <a:pt x="297" y="275"/>
                  </a:cubicBezTo>
                  <a:cubicBezTo>
                    <a:pt x="311" y="275"/>
                    <a:pt x="311" y="275"/>
                    <a:pt x="311" y="275"/>
                  </a:cubicBezTo>
                  <a:cubicBezTo>
                    <a:pt x="311" y="197"/>
                    <a:pt x="311" y="197"/>
                    <a:pt x="311" y="197"/>
                  </a:cubicBezTo>
                  <a:cubicBezTo>
                    <a:pt x="297" y="197"/>
                    <a:pt x="297" y="197"/>
                    <a:pt x="297" y="197"/>
                  </a:cubicBezTo>
                  <a:cubicBezTo>
                    <a:pt x="287" y="186"/>
                    <a:pt x="274" y="178"/>
                    <a:pt x="260" y="174"/>
                  </a:cubicBezTo>
                  <a:cubicBezTo>
                    <a:pt x="260" y="103"/>
                    <a:pt x="260" y="103"/>
                    <a:pt x="260" y="103"/>
                  </a:cubicBezTo>
                  <a:cubicBezTo>
                    <a:pt x="260" y="103"/>
                    <a:pt x="260" y="103"/>
                    <a:pt x="260" y="103"/>
                  </a:cubicBezTo>
                  <a:cubicBezTo>
                    <a:pt x="263" y="103"/>
                    <a:pt x="266" y="102"/>
                    <a:pt x="268" y="100"/>
                  </a:cubicBezTo>
                  <a:cubicBezTo>
                    <a:pt x="328" y="45"/>
                    <a:pt x="328" y="45"/>
                    <a:pt x="328" y="45"/>
                  </a:cubicBezTo>
                  <a:cubicBezTo>
                    <a:pt x="332" y="43"/>
                    <a:pt x="334" y="39"/>
                    <a:pt x="334" y="35"/>
                  </a:cubicBezTo>
                  <a:cubicBezTo>
                    <a:pt x="334" y="35"/>
                    <a:pt x="334" y="35"/>
                    <a:pt x="334" y="35"/>
                  </a:cubicBezTo>
                  <a:cubicBezTo>
                    <a:pt x="334" y="27"/>
                    <a:pt x="327" y="21"/>
                    <a:pt x="319" y="21"/>
                  </a:cubicBezTo>
                  <a:cubicBezTo>
                    <a:pt x="244" y="21"/>
                    <a:pt x="244" y="21"/>
                    <a:pt x="244" y="21"/>
                  </a:cubicBezTo>
                  <a:cubicBezTo>
                    <a:pt x="244" y="10"/>
                    <a:pt x="244" y="10"/>
                    <a:pt x="244" y="10"/>
                  </a:cubicBezTo>
                  <a:cubicBezTo>
                    <a:pt x="251" y="10"/>
                    <a:pt x="251" y="10"/>
                    <a:pt x="251" y="10"/>
                  </a:cubicBezTo>
                  <a:cubicBezTo>
                    <a:pt x="251" y="0"/>
                    <a:pt x="251" y="0"/>
                    <a:pt x="251" y="0"/>
                  </a:cubicBezTo>
                  <a:cubicBezTo>
                    <a:pt x="244" y="0"/>
                    <a:pt x="244" y="0"/>
                    <a:pt x="244" y="0"/>
                  </a:cubicBezTo>
                  <a:cubicBezTo>
                    <a:pt x="244" y="0"/>
                    <a:pt x="244" y="0"/>
                    <a:pt x="244" y="0"/>
                  </a:cubicBezTo>
                  <a:cubicBezTo>
                    <a:pt x="243" y="0"/>
                    <a:pt x="243" y="0"/>
                    <a:pt x="243" y="0"/>
                  </a:cubicBezTo>
                  <a:cubicBezTo>
                    <a:pt x="221" y="0"/>
                    <a:pt x="221" y="0"/>
                    <a:pt x="221" y="0"/>
                  </a:cubicBezTo>
                  <a:cubicBezTo>
                    <a:pt x="221" y="10"/>
                    <a:pt x="221" y="10"/>
                    <a:pt x="221" y="10"/>
                  </a:cubicBezTo>
                  <a:cubicBezTo>
                    <a:pt x="229" y="10"/>
                    <a:pt x="229" y="10"/>
                    <a:pt x="229" y="10"/>
                  </a:cubicBezTo>
                  <a:cubicBezTo>
                    <a:pt x="229" y="21"/>
                    <a:pt x="229" y="21"/>
                    <a:pt x="229" y="21"/>
                  </a:cubicBezTo>
                  <a:cubicBezTo>
                    <a:pt x="154" y="21"/>
                    <a:pt x="154" y="21"/>
                    <a:pt x="154" y="21"/>
                  </a:cubicBezTo>
                  <a:cubicBezTo>
                    <a:pt x="146" y="21"/>
                    <a:pt x="139" y="27"/>
                    <a:pt x="139" y="35"/>
                  </a:cubicBezTo>
                  <a:cubicBezTo>
                    <a:pt x="139" y="35"/>
                    <a:pt x="139" y="35"/>
                    <a:pt x="139" y="35"/>
                  </a:cubicBezTo>
                  <a:cubicBezTo>
                    <a:pt x="139" y="38"/>
                    <a:pt x="140" y="40"/>
                    <a:pt x="142" y="43"/>
                  </a:cubicBezTo>
                  <a:cubicBezTo>
                    <a:pt x="142" y="43"/>
                    <a:pt x="142" y="43"/>
                    <a:pt x="143" y="44"/>
                  </a:cubicBezTo>
                  <a:cubicBezTo>
                    <a:pt x="143" y="44"/>
                    <a:pt x="144" y="45"/>
                    <a:pt x="144" y="45"/>
                  </a:cubicBezTo>
                  <a:cubicBezTo>
                    <a:pt x="205" y="100"/>
                    <a:pt x="205" y="100"/>
                    <a:pt x="205" y="100"/>
                  </a:cubicBezTo>
                  <a:cubicBezTo>
                    <a:pt x="205" y="100"/>
                    <a:pt x="205" y="100"/>
                    <a:pt x="205" y="100"/>
                  </a:cubicBezTo>
                  <a:cubicBezTo>
                    <a:pt x="207" y="102"/>
                    <a:pt x="210" y="103"/>
                    <a:pt x="213" y="103"/>
                  </a:cubicBezTo>
                  <a:cubicBezTo>
                    <a:pt x="213" y="103"/>
                    <a:pt x="213" y="103"/>
                    <a:pt x="213" y="103"/>
                  </a:cubicBezTo>
                  <a:cubicBezTo>
                    <a:pt x="213" y="174"/>
                    <a:pt x="213" y="174"/>
                    <a:pt x="213" y="174"/>
                  </a:cubicBezTo>
                  <a:close/>
                  <a:moveTo>
                    <a:pt x="344" y="197"/>
                  </a:moveTo>
                  <a:cubicBezTo>
                    <a:pt x="361" y="198"/>
                    <a:pt x="377" y="201"/>
                    <a:pt x="393" y="207"/>
                  </a:cubicBezTo>
                  <a:cubicBezTo>
                    <a:pt x="436" y="225"/>
                    <a:pt x="463" y="257"/>
                    <a:pt x="472" y="300"/>
                  </a:cubicBezTo>
                  <a:cubicBezTo>
                    <a:pt x="473" y="312"/>
                    <a:pt x="473" y="312"/>
                    <a:pt x="473" y="312"/>
                  </a:cubicBezTo>
                  <a:cubicBezTo>
                    <a:pt x="473" y="393"/>
                    <a:pt x="473" y="393"/>
                    <a:pt x="473" y="393"/>
                  </a:cubicBezTo>
                  <a:cubicBezTo>
                    <a:pt x="431" y="364"/>
                    <a:pt x="431" y="364"/>
                    <a:pt x="431" y="364"/>
                  </a:cubicBezTo>
                  <a:cubicBezTo>
                    <a:pt x="389" y="393"/>
                    <a:pt x="389" y="393"/>
                    <a:pt x="389" y="393"/>
                  </a:cubicBezTo>
                  <a:cubicBezTo>
                    <a:pt x="389" y="318"/>
                    <a:pt x="389" y="318"/>
                    <a:pt x="389" y="318"/>
                  </a:cubicBezTo>
                  <a:cubicBezTo>
                    <a:pt x="389" y="295"/>
                    <a:pt x="368" y="275"/>
                    <a:pt x="343" y="275"/>
                  </a:cubicBezTo>
                  <a:cubicBezTo>
                    <a:pt x="343" y="291"/>
                    <a:pt x="343" y="291"/>
                    <a:pt x="343" y="291"/>
                  </a:cubicBezTo>
                  <a:cubicBezTo>
                    <a:pt x="324" y="291"/>
                    <a:pt x="324" y="291"/>
                    <a:pt x="324" y="291"/>
                  </a:cubicBezTo>
                  <a:cubicBezTo>
                    <a:pt x="324" y="275"/>
                    <a:pt x="324" y="275"/>
                    <a:pt x="324" y="275"/>
                  </a:cubicBezTo>
                  <a:cubicBezTo>
                    <a:pt x="324" y="197"/>
                    <a:pt x="324" y="197"/>
                    <a:pt x="324" y="197"/>
                  </a:cubicBezTo>
                  <a:cubicBezTo>
                    <a:pt x="324" y="182"/>
                    <a:pt x="324" y="182"/>
                    <a:pt x="324" y="182"/>
                  </a:cubicBezTo>
                  <a:cubicBezTo>
                    <a:pt x="343" y="182"/>
                    <a:pt x="343" y="182"/>
                    <a:pt x="343" y="182"/>
                  </a:cubicBezTo>
                  <a:cubicBezTo>
                    <a:pt x="343" y="197"/>
                    <a:pt x="343" y="197"/>
                    <a:pt x="343" y="197"/>
                  </a:cubicBezTo>
                  <a:cubicBezTo>
                    <a:pt x="344" y="197"/>
                    <a:pt x="344" y="197"/>
                    <a:pt x="344" y="197"/>
                  </a:cubicBezTo>
                  <a:close/>
                  <a:moveTo>
                    <a:pt x="130" y="197"/>
                  </a:moveTo>
                  <a:cubicBezTo>
                    <a:pt x="130" y="182"/>
                    <a:pt x="130" y="182"/>
                    <a:pt x="130" y="182"/>
                  </a:cubicBezTo>
                  <a:cubicBezTo>
                    <a:pt x="148" y="182"/>
                    <a:pt x="148" y="182"/>
                    <a:pt x="148" y="182"/>
                  </a:cubicBezTo>
                  <a:cubicBezTo>
                    <a:pt x="148" y="291"/>
                    <a:pt x="148" y="291"/>
                    <a:pt x="148" y="291"/>
                  </a:cubicBezTo>
                  <a:cubicBezTo>
                    <a:pt x="130" y="291"/>
                    <a:pt x="130" y="291"/>
                    <a:pt x="130" y="291"/>
                  </a:cubicBezTo>
                  <a:cubicBezTo>
                    <a:pt x="130" y="275"/>
                    <a:pt x="130" y="275"/>
                    <a:pt x="130" y="275"/>
                  </a:cubicBezTo>
                  <a:cubicBezTo>
                    <a:pt x="104" y="275"/>
                    <a:pt x="84" y="295"/>
                    <a:pt x="84" y="318"/>
                  </a:cubicBezTo>
                  <a:cubicBezTo>
                    <a:pt x="84" y="364"/>
                    <a:pt x="84" y="364"/>
                    <a:pt x="84" y="364"/>
                  </a:cubicBezTo>
                  <a:cubicBezTo>
                    <a:pt x="42" y="393"/>
                    <a:pt x="42" y="393"/>
                    <a:pt x="42" y="393"/>
                  </a:cubicBezTo>
                  <a:cubicBezTo>
                    <a:pt x="0" y="364"/>
                    <a:pt x="0" y="364"/>
                    <a:pt x="0" y="364"/>
                  </a:cubicBezTo>
                  <a:cubicBezTo>
                    <a:pt x="0" y="317"/>
                    <a:pt x="0" y="317"/>
                    <a:pt x="0" y="317"/>
                  </a:cubicBezTo>
                  <a:cubicBezTo>
                    <a:pt x="0" y="301"/>
                    <a:pt x="4" y="287"/>
                    <a:pt x="10" y="271"/>
                  </a:cubicBezTo>
                  <a:cubicBezTo>
                    <a:pt x="30" y="231"/>
                    <a:pt x="64" y="206"/>
                    <a:pt x="110" y="199"/>
                  </a:cubicBezTo>
                  <a:cubicBezTo>
                    <a:pt x="124" y="197"/>
                    <a:pt x="124" y="197"/>
                    <a:pt x="124" y="197"/>
                  </a:cubicBezTo>
                  <a:cubicBezTo>
                    <a:pt x="130" y="197"/>
                    <a:pt x="130" y="197"/>
                    <a:pt x="130" y="197"/>
                  </a:cubicBezTo>
                  <a:close/>
                  <a:moveTo>
                    <a:pt x="173" y="49"/>
                  </a:moveTo>
                  <a:cubicBezTo>
                    <a:pt x="229" y="49"/>
                    <a:pt x="229" y="49"/>
                    <a:pt x="229" y="49"/>
                  </a:cubicBezTo>
                  <a:cubicBezTo>
                    <a:pt x="229" y="83"/>
                    <a:pt x="229" y="83"/>
                    <a:pt x="229" y="83"/>
                  </a:cubicBezTo>
                  <a:cubicBezTo>
                    <a:pt x="211" y="83"/>
                    <a:pt x="211" y="83"/>
                    <a:pt x="211" y="83"/>
                  </a:cubicBezTo>
                  <a:lnTo>
                    <a:pt x="173" y="49"/>
                  </a:ln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Shape 126"/>
            <p:cNvSpPr>
              <a:spLocks/>
            </p:cNvSpPr>
            <p:nvPr/>
          </p:nvSpPr>
          <p:spPr bwMode="auto">
            <a:xfrm>
              <a:off x="4565374" y="3317330"/>
              <a:ext cx="877888" cy="822325"/>
            </a:xfrm>
            <a:custGeom>
              <a:avLst/>
              <a:gdLst>
                <a:gd name="T0" fmla="*/ 109 w 192"/>
                <a:gd name="T1" fmla="*/ 101 h 179"/>
                <a:gd name="T2" fmla="*/ 30 w 192"/>
                <a:gd name="T3" fmla="*/ 101 h 179"/>
                <a:gd name="T4" fmla="*/ 0 w 192"/>
                <a:gd name="T5" fmla="*/ 140 h 179"/>
                <a:gd name="T6" fmla="*/ 30 w 192"/>
                <a:gd name="T7" fmla="*/ 179 h 179"/>
                <a:gd name="T8" fmla="*/ 119 w 192"/>
                <a:gd name="T9" fmla="*/ 179 h 179"/>
                <a:gd name="T10" fmla="*/ 192 w 192"/>
                <a:gd name="T11" fmla="*/ 111 h 179"/>
                <a:gd name="T12" fmla="*/ 192 w 192"/>
                <a:gd name="T13" fmla="*/ 0 h 179"/>
                <a:gd name="T14" fmla="*/ 151 w 192"/>
                <a:gd name="T15" fmla="*/ 29 h 179"/>
                <a:gd name="T16" fmla="*/ 109 w 192"/>
                <a:gd name="T17" fmla="*/ 0 h 179"/>
                <a:gd name="T18" fmla="*/ 109 w 192"/>
                <a:gd name="T19" fmla="*/ 10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79">
                  <a:moveTo>
                    <a:pt x="109" y="101"/>
                  </a:moveTo>
                  <a:cubicBezTo>
                    <a:pt x="30" y="101"/>
                    <a:pt x="30" y="101"/>
                    <a:pt x="30" y="101"/>
                  </a:cubicBezTo>
                  <a:cubicBezTo>
                    <a:pt x="0" y="140"/>
                    <a:pt x="0" y="140"/>
                    <a:pt x="0" y="140"/>
                  </a:cubicBezTo>
                  <a:cubicBezTo>
                    <a:pt x="30" y="179"/>
                    <a:pt x="30" y="179"/>
                    <a:pt x="30" y="179"/>
                  </a:cubicBezTo>
                  <a:cubicBezTo>
                    <a:pt x="119" y="179"/>
                    <a:pt x="119" y="179"/>
                    <a:pt x="119" y="179"/>
                  </a:cubicBezTo>
                  <a:cubicBezTo>
                    <a:pt x="159" y="179"/>
                    <a:pt x="192" y="148"/>
                    <a:pt x="192" y="111"/>
                  </a:cubicBezTo>
                  <a:cubicBezTo>
                    <a:pt x="192" y="0"/>
                    <a:pt x="192" y="0"/>
                    <a:pt x="192" y="0"/>
                  </a:cubicBezTo>
                  <a:cubicBezTo>
                    <a:pt x="151" y="29"/>
                    <a:pt x="151" y="29"/>
                    <a:pt x="151" y="29"/>
                  </a:cubicBezTo>
                  <a:cubicBezTo>
                    <a:pt x="109" y="0"/>
                    <a:pt x="109" y="0"/>
                    <a:pt x="109" y="0"/>
                  </a:cubicBezTo>
                  <a:lnTo>
                    <a:pt x="109" y="10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Shape 127"/>
            <p:cNvSpPr>
              <a:spLocks/>
            </p:cNvSpPr>
            <p:nvPr/>
          </p:nvSpPr>
          <p:spPr bwMode="auto">
            <a:xfrm>
              <a:off x="3608111" y="3780880"/>
              <a:ext cx="1003300" cy="358775"/>
            </a:xfrm>
            <a:custGeom>
              <a:avLst/>
              <a:gdLst>
                <a:gd name="T0" fmla="*/ 632 w 632"/>
                <a:gd name="T1" fmla="*/ 0 h 226"/>
                <a:gd name="T2" fmla="*/ 542 w 632"/>
                <a:gd name="T3" fmla="*/ 113 h 226"/>
                <a:gd name="T4" fmla="*/ 632 w 632"/>
                <a:gd name="T5" fmla="*/ 226 h 226"/>
                <a:gd name="T6" fmla="*/ 90 w 632"/>
                <a:gd name="T7" fmla="*/ 226 h 226"/>
                <a:gd name="T8" fmla="*/ 0 w 632"/>
                <a:gd name="T9" fmla="*/ 113 h 226"/>
                <a:gd name="T10" fmla="*/ 90 w 632"/>
                <a:gd name="T11" fmla="*/ 0 h 226"/>
                <a:gd name="T12" fmla="*/ 632 w 63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632" h="226">
                  <a:moveTo>
                    <a:pt x="632" y="0"/>
                  </a:moveTo>
                  <a:lnTo>
                    <a:pt x="542" y="113"/>
                  </a:lnTo>
                  <a:lnTo>
                    <a:pt x="632" y="226"/>
                  </a:lnTo>
                  <a:lnTo>
                    <a:pt x="90" y="226"/>
                  </a:lnTo>
                  <a:lnTo>
                    <a:pt x="0" y="113"/>
                  </a:lnTo>
                  <a:lnTo>
                    <a:pt x="90" y="0"/>
                  </a:lnTo>
                  <a:lnTo>
                    <a:pt x="6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Shape 128"/>
            <p:cNvSpPr>
              <a:spLocks/>
            </p:cNvSpPr>
            <p:nvPr/>
          </p:nvSpPr>
          <p:spPr bwMode="auto">
            <a:xfrm>
              <a:off x="7680049" y="3780880"/>
              <a:ext cx="1003300" cy="358775"/>
            </a:xfrm>
            <a:custGeom>
              <a:avLst/>
              <a:gdLst>
                <a:gd name="T0" fmla="*/ 632 w 632"/>
                <a:gd name="T1" fmla="*/ 0 h 226"/>
                <a:gd name="T2" fmla="*/ 542 w 632"/>
                <a:gd name="T3" fmla="*/ 113 h 226"/>
                <a:gd name="T4" fmla="*/ 632 w 632"/>
                <a:gd name="T5" fmla="*/ 226 h 226"/>
                <a:gd name="T6" fmla="*/ 87 w 632"/>
                <a:gd name="T7" fmla="*/ 226 h 226"/>
                <a:gd name="T8" fmla="*/ 0 w 632"/>
                <a:gd name="T9" fmla="*/ 113 h 226"/>
                <a:gd name="T10" fmla="*/ 87 w 632"/>
                <a:gd name="T11" fmla="*/ 0 h 226"/>
                <a:gd name="T12" fmla="*/ 632 w 63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632" h="226">
                  <a:moveTo>
                    <a:pt x="632" y="0"/>
                  </a:moveTo>
                  <a:lnTo>
                    <a:pt x="542" y="113"/>
                  </a:lnTo>
                  <a:lnTo>
                    <a:pt x="632" y="226"/>
                  </a:lnTo>
                  <a:lnTo>
                    <a:pt x="87" y="226"/>
                  </a:lnTo>
                  <a:lnTo>
                    <a:pt x="0" y="113"/>
                  </a:lnTo>
                  <a:lnTo>
                    <a:pt x="87" y="0"/>
                  </a:lnTo>
                  <a:lnTo>
                    <a:pt x="6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Shape 129"/>
            <p:cNvSpPr>
              <a:spLocks/>
            </p:cNvSpPr>
            <p:nvPr/>
          </p:nvSpPr>
          <p:spPr bwMode="auto">
            <a:xfrm>
              <a:off x="8632549" y="3780880"/>
              <a:ext cx="1001713" cy="358775"/>
            </a:xfrm>
            <a:custGeom>
              <a:avLst/>
              <a:gdLst>
                <a:gd name="T0" fmla="*/ 631 w 631"/>
                <a:gd name="T1" fmla="*/ 0 h 226"/>
                <a:gd name="T2" fmla="*/ 542 w 631"/>
                <a:gd name="T3" fmla="*/ 113 h 226"/>
                <a:gd name="T4" fmla="*/ 631 w 631"/>
                <a:gd name="T5" fmla="*/ 226 h 226"/>
                <a:gd name="T6" fmla="*/ 89 w 631"/>
                <a:gd name="T7" fmla="*/ 226 h 226"/>
                <a:gd name="T8" fmla="*/ 0 w 631"/>
                <a:gd name="T9" fmla="*/ 113 h 226"/>
                <a:gd name="T10" fmla="*/ 89 w 631"/>
                <a:gd name="T11" fmla="*/ 0 h 226"/>
                <a:gd name="T12" fmla="*/ 631 w 631"/>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631" h="226">
                  <a:moveTo>
                    <a:pt x="631" y="0"/>
                  </a:moveTo>
                  <a:lnTo>
                    <a:pt x="542" y="113"/>
                  </a:lnTo>
                  <a:lnTo>
                    <a:pt x="631" y="226"/>
                  </a:lnTo>
                  <a:lnTo>
                    <a:pt x="89" y="226"/>
                  </a:lnTo>
                  <a:lnTo>
                    <a:pt x="0" y="113"/>
                  </a:lnTo>
                  <a:lnTo>
                    <a:pt x="89" y="0"/>
                  </a:lnTo>
                  <a:lnTo>
                    <a:pt x="631"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Shape 130"/>
            <p:cNvSpPr>
              <a:spLocks/>
            </p:cNvSpPr>
            <p:nvPr/>
          </p:nvSpPr>
          <p:spPr bwMode="auto">
            <a:xfrm>
              <a:off x="6843436" y="3317330"/>
              <a:ext cx="882650" cy="822325"/>
            </a:xfrm>
            <a:custGeom>
              <a:avLst/>
              <a:gdLst>
                <a:gd name="T0" fmla="*/ 84 w 193"/>
                <a:gd name="T1" fmla="*/ 101 h 179"/>
                <a:gd name="T2" fmla="*/ 84 w 193"/>
                <a:gd name="T3" fmla="*/ 29 h 179"/>
                <a:gd name="T4" fmla="*/ 42 w 193"/>
                <a:gd name="T5" fmla="*/ 0 h 179"/>
                <a:gd name="T6" fmla="*/ 0 w 193"/>
                <a:gd name="T7" fmla="*/ 29 h 179"/>
                <a:gd name="T8" fmla="*/ 0 w 193"/>
                <a:gd name="T9" fmla="*/ 111 h 179"/>
                <a:gd name="T10" fmla="*/ 74 w 193"/>
                <a:gd name="T11" fmla="*/ 179 h 179"/>
                <a:gd name="T12" fmla="*/ 193 w 193"/>
                <a:gd name="T13" fmla="*/ 179 h 179"/>
                <a:gd name="T14" fmla="*/ 162 w 193"/>
                <a:gd name="T15" fmla="*/ 140 h 179"/>
                <a:gd name="T16" fmla="*/ 193 w 193"/>
                <a:gd name="T17" fmla="*/ 101 h 179"/>
                <a:gd name="T18" fmla="*/ 84 w 193"/>
                <a:gd name="T19" fmla="*/ 10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79">
                  <a:moveTo>
                    <a:pt x="84" y="101"/>
                  </a:moveTo>
                  <a:cubicBezTo>
                    <a:pt x="84" y="29"/>
                    <a:pt x="84" y="29"/>
                    <a:pt x="84" y="29"/>
                  </a:cubicBezTo>
                  <a:cubicBezTo>
                    <a:pt x="42" y="0"/>
                    <a:pt x="42" y="0"/>
                    <a:pt x="42" y="0"/>
                  </a:cubicBezTo>
                  <a:cubicBezTo>
                    <a:pt x="0" y="29"/>
                    <a:pt x="0" y="29"/>
                    <a:pt x="0" y="29"/>
                  </a:cubicBezTo>
                  <a:cubicBezTo>
                    <a:pt x="0" y="111"/>
                    <a:pt x="0" y="111"/>
                    <a:pt x="0" y="111"/>
                  </a:cubicBezTo>
                  <a:cubicBezTo>
                    <a:pt x="0" y="148"/>
                    <a:pt x="33" y="179"/>
                    <a:pt x="74" y="179"/>
                  </a:cubicBezTo>
                  <a:cubicBezTo>
                    <a:pt x="193" y="179"/>
                    <a:pt x="193" y="179"/>
                    <a:pt x="193" y="179"/>
                  </a:cubicBezTo>
                  <a:cubicBezTo>
                    <a:pt x="162" y="140"/>
                    <a:pt x="162" y="140"/>
                    <a:pt x="162" y="140"/>
                  </a:cubicBezTo>
                  <a:cubicBezTo>
                    <a:pt x="193" y="101"/>
                    <a:pt x="193" y="101"/>
                    <a:pt x="193" y="101"/>
                  </a:cubicBezTo>
                  <a:lnTo>
                    <a:pt x="84" y="10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Shape 131"/>
            <p:cNvSpPr>
              <a:spLocks/>
            </p:cNvSpPr>
            <p:nvPr/>
          </p:nvSpPr>
          <p:spPr bwMode="auto">
            <a:xfrm>
              <a:off x="10540724" y="3317330"/>
              <a:ext cx="882650" cy="822325"/>
            </a:xfrm>
            <a:custGeom>
              <a:avLst/>
              <a:gdLst>
                <a:gd name="T0" fmla="*/ 109 w 193"/>
                <a:gd name="T1" fmla="*/ 101 h 179"/>
                <a:gd name="T2" fmla="*/ 31 w 193"/>
                <a:gd name="T3" fmla="*/ 101 h 179"/>
                <a:gd name="T4" fmla="*/ 0 w 193"/>
                <a:gd name="T5" fmla="*/ 140 h 179"/>
                <a:gd name="T6" fmla="*/ 31 w 193"/>
                <a:gd name="T7" fmla="*/ 179 h 179"/>
                <a:gd name="T8" fmla="*/ 119 w 193"/>
                <a:gd name="T9" fmla="*/ 179 h 179"/>
                <a:gd name="T10" fmla="*/ 193 w 193"/>
                <a:gd name="T11" fmla="*/ 111 h 179"/>
                <a:gd name="T12" fmla="*/ 193 w 193"/>
                <a:gd name="T13" fmla="*/ 0 h 179"/>
                <a:gd name="T14" fmla="*/ 151 w 193"/>
                <a:gd name="T15" fmla="*/ 29 h 179"/>
                <a:gd name="T16" fmla="*/ 109 w 193"/>
                <a:gd name="T17" fmla="*/ 0 h 179"/>
                <a:gd name="T18" fmla="*/ 109 w 193"/>
                <a:gd name="T19" fmla="*/ 10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79">
                  <a:moveTo>
                    <a:pt x="109" y="101"/>
                  </a:moveTo>
                  <a:cubicBezTo>
                    <a:pt x="31" y="101"/>
                    <a:pt x="31" y="101"/>
                    <a:pt x="31" y="101"/>
                  </a:cubicBezTo>
                  <a:cubicBezTo>
                    <a:pt x="0" y="140"/>
                    <a:pt x="0" y="140"/>
                    <a:pt x="0" y="140"/>
                  </a:cubicBezTo>
                  <a:cubicBezTo>
                    <a:pt x="31" y="179"/>
                    <a:pt x="31" y="179"/>
                    <a:pt x="31" y="179"/>
                  </a:cubicBezTo>
                  <a:cubicBezTo>
                    <a:pt x="119" y="179"/>
                    <a:pt x="119" y="179"/>
                    <a:pt x="119" y="179"/>
                  </a:cubicBezTo>
                  <a:cubicBezTo>
                    <a:pt x="160" y="179"/>
                    <a:pt x="193" y="148"/>
                    <a:pt x="193" y="111"/>
                  </a:cubicBezTo>
                  <a:cubicBezTo>
                    <a:pt x="193" y="0"/>
                    <a:pt x="193" y="0"/>
                    <a:pt x="193" y="0"/>
                  </a:cubicBezTo>
                  <a:cubicBezTo>
                    <a:pt x="151" y="29"/>
                    <a:pt x="151" y="29"/>
                    <a:pt x="151" y="29"/>
                  </a:cubicBezTo>
                  <a:cubicBezTo>
                    <a:pt x="109" y="0"/>
                    <a:pt x="109" y="0"/>
                    <a:pt x="109" y="0"/>
                  </a:cubicBezTo>
                  <a:lnTo>
                    <a:pt x="109" y="10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Shape 132"/>
            <p:cNvSpPr>
              <a:spLocks/>
            </p:cNvSpPr>
            <p:nvPr/>
          </p:nvSpPr>
          <p:spPr bwMode="auto">
            <a:xfrm>
              <a:off x="9583461" y="3780880"/>
              <a:ext cx="1003300" cy="358775"/>
            </a:xfrm>
            <a:custGeom>
              <a:avLst/>
              <a:gdLst>
                <a:gd name="T0" fmla="*/ 632 w 632"/>
                <a:gd name="T1" fmla="*/ 0 h 226"/>
                <a:gd name="T2" fmla="*/ 542 w 632"/>
                <a:gd name="T3" fmla="*/ 113 h 226"/>
                <a:gd name="T4" fmla="*/ 632 w 632"/>
                <a:gd name="T5" fmla="*/ 226 h 226"/>
                <a:gd name="T6" fmla="*/ 90 w 632"/>
                <a:gd name="T7" fmla="*/ 226 h 226"/>
                <a:gd name="T8" fmla="*/ 0 w 632"/>
                <a:gd name="T9" fmla="*/ 113 h 226"/>
                <a:gd name="T10" fmla="*/ 90 w 632"/>
                <a:gd name="T11" fmla="*/ 0 h 226"/>
                <a:gd name="T12" fmla="*/ 632 w 63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632" h="226">
                  <a:moveTo>
                    <a:pt x="632" y="0"/>
                  </a:moveTo>
                  <a:lnTo>
                    <a:pt x="542" y="113"/>
                  </a:lnTo>
                  <a:lnTo>
                    <a:pt x="632" y="226"/>
                  </a:lnTo>
                  <a:lnTo>
                    <a:pt x="90" y="226"/>
                  </a:lnTo>
                  <a:lnTo>
                    <a:pt x="0" y="113"/>
                  </a:lnTo>
                  <a:lnTo>
                    <a:pt x="90" y="0"/>
                  </a:lnTo>
                  <a:lnTo>
                    <a:pt x="632"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Shape 133"/>
            <p:cNvSpPr>
              <a:spLocks/>
            </p:cNvSpPr>
            <p:nvPr/>
          </p:nvSpPr>
          <p:spPr bwMode="auto">
            <a:xfrm>
              <a:off x="10540724" y="2541042"/>
              <a:ext cx="882650" cy="822325"/>
            </a:xfrm>
            <a:custGeom>
              <a:avLst/>
              <a:gdLst>
                <a:gd name="T0" fmla="*/ 109 w 193"/>
                <a:gd name="T1" fmla="*/ 77 h 179"/>
                <a:gd name="T2" fmla="*/ 109 w 193"/>
                <a:gd name="T3" fmla="*/ 150 h 179"/>
                <a:gd name="T4" fmla="*/ 151 w 193"/>
                <a:gd name="T5" fmla="*/ 179 h 179"/>
                <a:gd name="T6" fmla="*/ 193 w 193"/>
                <a:gd name="T7" fmla="*/ 150 h 179"/>
                <a:gd name="T8" fmla="*/ 193 w 193"/>
                <a:gd name="T9" fmla="*/ 68 h 179"/>
                <a:gd name="T10" fmla="*/ 119 w 193"/>
                <a:gd name="T11" fmla="*/ 0 h 179"/>
                <a:gd name="T12" fmla="*/ 0 w 193"/>
                <a:gd name="T13" fmla="*/ 0 h 179"/>
                <a:gd name="T14" fmla="*/ 31 w 193"/>
                <a:gd name="T15" fmla="*/ 38 h 179"/>
                <a:gd name="T16" fmla="*/ 0 w 193"/>
                <a:gd name="T17" fmla="*/ 77 h 179"/>
                <a:gd name="T18" fmla="*/ 109 w 193"/>
                <a:gd name="T19" fmla="*/ 7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79">
                  <a:moveTo>
                    <a:pt x="109" y="77"/>
                  </a:moveTo>
                  <a:cubicBezTo>
                    <a:pt x="109" y="150"/>
                    <a:pt x="109" y="150"/>
                    <a:pt x="109" y="150"/>
                  </a:cubicBezTo>
                  <a:cubicBezTo>
                    <a:pt x="151" y="179"/>
                    <a:pt x="151" y="179"/>
                    <a:pt x="151" y="179"/>
                  </a:cubicBezTo>
                  <a:cubicBezTo>
                    <a:pt x="193" y="150"/>
                    <a:pt x="193" y="150"/>
                    <a:pt x="193" y="150"/>
                  </a:cubicBezTo>
                  <a:cubicBezTo>
                    <a:pt x="193" y="68"/>
                    <a:pt x="193" y="68"/>
                    <a:pt x="193" y="68"/>
                  </a:cubicBezTo>
                  <a:cubicBezTo>
                    <a:pt x="193" y="30"/>
                    <a:pt x="160" y="0"/>
                    <a:pt x="119" y="0"/>
                  </a:cubicBezTo>
                  <a:cubicBezTo>
                    <a:pt x="0" y="0"/>
                    <a:pt x="0" y="0"/>
                    <a:pt x="0" y="0"/>
                  </a:cubicBezTo>
                  <a:cubicBezTo>
                    <a:pt x="31" y="38"/>
                    <a:pt x="31" y="38"/>
                    <a:pt x="31" y="38"/>
                  </a:cubicBezTo>
                  <a:cubicBezTo>
                    <a:pt x="0" y="77"/>
                    <a:pt x="0" y="77"/>
                    <a:pt x="0" y="77"/>
                  </a:cubicBezTo>
                  <a:lnTo>
                    <a:pt x="109" y="77"/>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Shape 134"/>
            <p:cNvSpPr>
              <a:spLocks/>
            </p:cNvSpPr>
            <p:nvPr/>
          </p:nvSpPr>
          <p:spPr bwMode="auto">
            <a:xfrm>
              <a:off x="1818999" y="2536280"/>
              <a:ext cx="3094038" cy="1106488"/>
            </a:xfrm>
            <a:custGeom>
              <a:avLst/>
              <a:gdLst>
                <a:gd name="T0" fmla="*/ 603 w 676"/>
                <a:gd name="T1" fmla="*/ 241 h 241"/>
                <a:gd name="T2" fmla="*/ 73 w 676"/>
                <a:gd name="T3" fmla="*/ 241 h 241"/>
                <a:gd name="T4" fmla="*/ 0 w 676"/>
                <a:gd name="T5" fmla="*/ 173 h 241"/>
                <a:gd name="T6" fmla="*/ 0 w 676"/>
                <a:gd name="T7" fmla="*/ 68 h 241"/>
                <a:gd name="T8" fmla="*/ 73 w 676"/>
                <a:gd name="T9" fmla="*/ 0 h 241"/>
                <a:gd name="T10" fmla="*/ 603 w 676"/>
                <a:gd name="T11" fmla="*/ 0 h 241"/>
                <a:gd name="T12" fmla="*/ 676 w 676"/>
                <a:gd name="T13" fmla="*/ 68 h 241"/>
                <a:gd name="T14" fmla="*/ 676 w 676"/>
                <a:gd name="T15" fmla="*/ 173 h 241"/>
                <a:gd name="T16" fmla="*/ 603 w 676"/>
                <a:gd name="T17"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6" h="241">
                  <a:moveTo>
                    <a:pt x="603" y="241"/>
                  </a:moveTo>
                  <a:cubicBezTo>
                    <a:pt x="73" y="241"/>
                    <a:pt x="73" y="241"/>
                    <a:pt x="73" y="241"/>
                  </a:cubicBezTo>
                  <a:cubicBezTo>
                    <a:pt x="33" y="241"/>
                    <a:pt x="0" y="211"/>
                    <a:pt x="0" y="173"/>
                  </a:cubicBezTo>
                  <a:cubicBezTo>
                    <a:pt x="0" y="68"/>
                    <a:pt x="0" y="68"/>
                    <a:pt x="0" y="68"/>
                  </a:cubicBezTo>
                  <a:cubicBezTo>
                    <a:pt x="0" y="31"/>
                    <a:pt x="33" y="0"/>
                    <a:pt x="73" y="0"/>
                  </a:cubicBezTo>
                  <a:cubicBezTo>
                    <a:pt x="603" y="0"/>
                    <a:pt x="603" y="0"/>
                    <a:pt x="603" y="0"/>
                  </a:cubicBezTo>
                  <a:cubicBezTo>
                    <a:pt x="643" y="0"/>
                    <a:pt x="676" y="31"/>
                    <a:pt x="676" y="68"/>
                  </a:cubicBezTo>
                  <a:cubicBezTo>
                    <a:pt x="676" y="173"/>
                    <a:pt x="676" y="173"/>
                    <a:pt x="676" y="173"/>
                  </a:cubicBezTo>
                  <a:cubicBezTo>
                    <a:pt x="676" y="211"/>
                    <a:pt x="643" y="241"/>
                    <a:pt x="603" y="24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480000" rIns="121920" bIns="0" anchor="t" anchorCtr="1" compatLnSpc="1">
              <a:prstTxWarp prst="textNoShape">
                <a:avLst/>
              </a:prstTxWarp>
              <a:noAutofit/>
            </a:bodyPr>
            <a:lstStyle/>
            <a:p>
              <a:pPr algn="ctr" defTabSz="914377">
                <a:lnSpc>
                  <a:spcPct val="120000"/>
                </a:lnSpc>
              </a:pPr>
              <a:r>
                <a:rPr lang="zh-CN" altLang="en-US" sz="1467" dirty="0">
                  <a:solidFill>
                    <a:srgbClr val="FFFFFF"/>
                  </a:solidFill>
                  <a:latin typeface="Arial" panose="020B0604020202020204" pitchFamily="34" charset="0"/>
                  <a:ea typeface="微软雅黑" panose="020B0503020204020204" pitchFamily="34" charset="-122"/>
                  <a:sym typeface="Arial" panose="020B0604020202020204" pitchFamily="34" charset="0"/>
                </a:rPr>
                <a:t>此部分内容作为文字排版占位显示 </a:t>
              </a:r>
              <a:br>
                <a:rPr lang="zh-CN" altLang="en-US" sz="1467" dirty="0">
                  <a:solidFill>
                    <a:srgbClr val="FFFFFF"/>
                  </a:solidFill>
                  <a:latin typeface="Arial" panose="020B0604020202020204" pitchFamily="34" charset="0"/>
                  <a:ea typeface="微软雅黑" panose="020B0503020204020204" pitchFamily="34" charset="-122"/>
                  <a:sym typeface="Arial" panose="020B0604020202020204" pitchFamily="34" charset="0"/>
                </a:rPr>
              </a:br>
              <a:endParaRPr lang="zh-CN" altLang="en-US" sz="1467"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Shape 135"/>
            <p:cNvSpPr>
              <a:spLocks/>
            </p:cNvSpPr>
            <p:nvPr/>
          </p:nvSpPr>
          <p:spPr bwMode="auto">
            <a:xfrm>
              <a:off x="5773461" y="2995067"/>
              <a:ext cx="744538" cy="1144588"/>
            </a:xfrm>
            <a:custGeom>
              <a:avLst/>
              <a:gdLst>
                <a:gd name="T0" fmla="*/ 81 w 163"/>
                <a:gd name="T1" fmla="*/ 249 h 249"/>
                <a:gd name="T2" fmla="*/ 163 w 163"/>
                <a:gd name="T3" fmla="*/ 173 h 249"/>
                <a:gd name="T4" fmla="*/ 154 w 163"/>
                <a:gd name="T5" fmla="*/ 139 h 249"/>
                <a:gd name="T6" fmla="*/ 81 w 163"/>
                <a:gd name="T7" fmla="*/ 0 h 249"/>
                <a:gd name="T8" fmla="*/ 9 w 163"/>
                <a:gd name="T9" fmla="*/ 139 h 249"/>
                <a:gd name="T10" fmla="*/ 0 w 163"/>
                <a:gd name="T11" fmla="*/ 173 h 249"/>
                <a:gd name="T12" fmla="*/ 81 w 163"/>
                <a:gd name="T13" fmla="*/ 249 h 249"/>
                <a:gd name="T14" fmla="*/ 53 w 163"/>
                <a:gd name="T15" fmla="*/ 102 h 249"/>
                <a:gd name="T16" fmla="*/ 44 w 163"/>
                <a:gd name="T17" fmla="*/ 117 h 249"/>
                <a:gd name="T18" fmla="*/ 31 w 163"/>
                <a:gd name="T19" fmla="*/ 172 h 249"/>
                <a:gd name="T20" fmla="*/ 31 w 163"/>
                <a:gd name="T21" fmla="*/ 186 h 249"/>
                <a:gd name="T22" fmla="*/ 33 w 163"/>
                <a:gd name="T23" fmla="*/ 198 h 249"/>
                <a:gd name="T24" fmla="*/ 37 w 163"/>
                <a:gd name="T25" fmla="*/ 211 h 249"/>
                <a:gd name="T26" fmla="*/ 42 w 163"/>
                <a:gd name="T27" fmla="*/ 222 h 249"/>
                <a:gd name="T28" fmla="*/ 39 w 163"/>
                <a:gd name="T29" fmla="*/ 221 h 249"/>
                <a:gd name="T30" fmla="*/ 34 w 163"/>
                <a:gd name="T31" fmla="*/ 217 h 249"/>
                <a:gd name="T32" fmla="*/ 30 w 163"/>
                <a:gd name="T33" fmla="*/ 212 h 249"/>
                <a:gd name="T34" fmla="*/ 26 w 163"/>
                <a:gd name="T35" fmla="*/ 208 h 249"/>
                <a:gd name="T36" fmla="*/ 23 w 163"/>
                <a:gd name="T37" fmla="*/ 202 h 249"/>
                <a:gd name="T38" fmla="*/ 20 w 163"/>
                <a:gd name="T39" fmla="*/ 197 h 249"/>
                <a:gd name="T40" fmla="*/ 18 w 163"/>
                <a:gd name="T41" fmla="*/ 191 h 249"/>
                <a:gd name="T42" fmla="*/ 16 w 163"/>
                <a:gd name="T43" fmla="*/ 186 h 249"/>
                <a:gd name="T44" fmla="*/ 15 w 163"/>
                <a:gd name="T45" fmla="*/ 179 h 249"/>
                <a:gd name="T46" fmla="*/ 15 w 163"/>
                <a:gd name="T47" fmla="*/ 173 h 249"/>
                <a:gd name="T48" fmla="*/ 21 w 163"/>
                <a:gd name="T49" fmla="*/ 147 h 249"/>
                <a:gd name="T50" fmla="*/ 46 w 163"/>
                <a:gd name="T51" fmla="*/ 110 h 249"/>
                <a:gd name="T52" fmla="*/ 53 w 163"/>
                <a:gd name="T53" fmla="*/ 10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49">
                  <a:moveTo>
                    <a:pt x="81" y="249"/>
                  </a:moveTo>
                  <a:cubicBezTo>
                    <a:pt x="126" y="249"/>
                    <a:pt x="163" y="215"/>
                    <a:pt x="163" y="173"/>
                  </a:cubicBezTo>
                  <a:cubicBezTo>
                    <a:pt x="163" y="161"/>
                    <a:pt x="160" y="149"/>
                    <a:pt x="154" y="139"/>
                  </a:cubicBezTo>
                  <a:cubicBezTo>
                    <a:pt x="128" y="92"/>
                    <a:pt x="82" y="60"/>
                    <a:pt x="81" y="0"/>
                  </a:cubicBezTo>
                  <a:cubicBezTo>
                    <a:pt x="81" y="60"/>
                    <a:pt x="34" y="92"/>
                    <a:pt x="9" y="139"/>
                  </a:cubicBezTo>
                  <a:cubicBezTo>
                    <a:pt x="3" y="149"/>
                    <a:pt x="0" y="161"/>
                    <a:pt x="0" y="173"/>
                  </a:cubicBezTo>
                  <a:cubicBezTo>
                    <a:pt x="0" y="215"/>
                    <a:pt x="36" y="249"/>
                    <a:pt x="81" y="249"/>
                  </a:cubicBezTo>
                  <a:close/>
                  <a:moveTo>
                    <a:pt x="53" y="102"/>
                  </a:moveTo>
                  <a:cubicBezTo>
                    <a:pt x="50" y="107"/>
                    <a:pt x="47" y="112"/>
                    <a:pt x="44" y="117"/>
                  </a:cubicBezTo>
                  <a:cubicBezTo>
                    <a:pt x="35" y="135"/>
                    <a:pt x="31" y="152"/>
                    <a:pt x="31" y="172"/>
                  </a:cubicBezTo>
                  <a:cubicBezTo>
                    <a:pt x="31" y="186"/>
                    <a:pt x="31" y="186"/>
                    <a:pt x="31" y="186"/>
                  </a:cubicBezTo>
                  <a:cubicBezTo>
                    <a:pt x="33" y="198"/>
                    <a:pt x="33" y="198"/>
                    <a:pt x="33" y="198"/>
                  </a:cubicBezTo>
                  <a:cubicBezTo>
                    <a:pt x="37" y="211"/>
                    <a:pt x="37" y="211"/>
                    <a:pt x="37" y="211"/>
                  </a:cubicBezTo>
                  <a:cubicBezTo>
                    <a:pt x="42" y="222"/>
                    <a:pt x="42" y="222"/>
                    <a:pt x="42" y="222"/>
                  </a:cubicBezTo>
                  <a:cubicBezTo>
                    <a:pt x="39" y="221"/>
                    <a:pt x="39" y="221"/>
                    <a:pt x="39" y="221"/>
                  </a:cubicBezTo>
                  <a:cubicBezTo>
                    <a:pt x="34" y="217"/>
                    <a:pt x="34" y="217"/>
                    <a:pt x="34" y="217"/>
                  </a:cubicBezTo>
                  <a:cubicBezTo>
                    <a:pt x="30" y="212"/>
                    <a:pt x="30" y="212"/>
                    <a:pt x="30" y="212"/>
                  </a:cubicBezTo>
                  <a:cubicBezTo>
                    <a:pt x="26" y="208"/>
                    <a:pt x="26" y="208"/>
                    <a:pt x="26" y="208"/>
                  </a:cubicBezTo>
                  <a:cubicBezTo>
                    <a:pt x="23" y="202"/>
                    <a:pt x="23" y="202"/>
                    <a:pt x="23" y="202"/>
                  </a:cubicBezTo>
                  <a:cubicBezTo>
                    <a:pt x="20" y="197"/>
                    <a:pt x="20" y="197"/>
                    <a:pt x="20" y="197"/>
                  </a:cubicBezTo>
                  <a:cubicBezTo>
                    <a:pt x="18" y="191"/>
                    <a:pt x="18" y="191"/>
                    <a:pt x="18" y="191"/>
                  </a:cubicBezTo>
                  <a:cubicBezTo>
                    <a:pt x="16" y="186"/>
                    <a:pt x="16" y="186"/>
                    <a:pt x="16" y="186"/>
                  </a:cubicBezTo>
                  <a:cubicBezTo>
                    <a:pt x="15" y="179"/>
                    <a:pt x="15" y="179"/>
                    <a:pt x="15" y="179"/>
                  </a:cubicBezTo>
                  <a:cubicBezTo>
                    <a:pt x="15" y="173"/>
                    <a:pt x="15" y="173"/>
                    <a:pt x="15" y="173"/>
                  </a:cubicBezTo>
                  <a:cubicBezTo>
                    <a:pt x="15" y="164"/>
                    <a:pt x="17" y="155"/>
                    <a:pt x="21" y="147"/>
                  </a:cubicBezTo>
                  <a:cubicBezTo>
                    <a:pt x="28" y="134"/>
                    <a:pt x="37" y="122"/>
                    <a:pt x="46" y="110"/>
                  </a:cubicBezTo>
                  <a:cubicBezTo>
                    <a:pt x="48" y="107"/>
                    <a:pt x="51" y="105"/>
                    <a:pt x="53" y="10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6"/>
            <p:cNvSpPr txBox="1">
              <a:spLocks/>
            </p:cNvSpPr>
            <p:nvPr/>
          </p:nvSpPr>
          <p:spPr>
            <a:xfrm>
              <a:off x="2009367" y="2536280"/>
              <a:ext cx="2699676" cy="409894"/>
            </a:xfrm>
            <a:prstGeom prst="rect">
              <a:avLst/>
            </a:prstGeom>
          </p:spPr>
          <p:txBody>
            <a:bodyPr vert="horz" wrap="none" lIns="121920" tIns="60960" rIns="121920" bIns="60960">
              <a:noAutofit/>
            </a:bodyPr>
            <a:lstStyle/>
            <a:p>
              <a:pPr algn="ctr" defTabSz="914377">
                <a:spcBef>
                  <a:spcPct val="0"/>
                </a:spcBef>
              </a:pPr>
              <a:r>
                <a:rPr lang="zh-CN" altLang="en-US" b="1">
                  <a:solidFill>
                    <a:srgbClr val="FFFFFF">
                      <a:lumMod val="100000"/>
                    </a:srgbClr>
                  </a:solidFill>
                  <a:latin typeface="Arial" panose="020B0604020202020204" pitchFamily="34" charset="0"/>
                  <a:ea typeface="微软雅黑" panose="020B0503020204020204" pitchFamily="34" charset="-122"/>
                  <a:sym typeface="Arial" panose="020B0604020202020204" pitchFamily="34" charset="0"/>
                </a:rPr>
                <a:t>标题文本预设</a:t>
              </a:r>
              <a:br>
                <a:rPr lang="zh-CN" altLang="en-US" b="1">
                  <a:solidFill>
                    <a:srgbClr val="FFFFFF">
                      <a:lumMod val="100000"/>
                    </a:srgbClr>
                  </a:solidFill>
                  <a:latin typeface="Arial" panose="020B0604020202020204" pitchFamily="34" charset="0"/>
                  <a:ea typeface="微软雅黑" panose="020B0503020204020204" pitchFamily="34" charset="-122"/>
                  <a:sym typeface="Arial" panose="020B0604020202020204" pitchFamily="34" charset="0"/>
                </a:rPr>
              </a:br>
              <a:endParaRPr lang="zh-CN" altLang="en-US" b="1">
                <a:solidFill>
                  <a:srgbClr val="FFFFFF">
                    <a:lumMod val="10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137"/>
            <p:cNvSpPr txBox="1">
              <a:spLocks/>
            </p:cNvSpPr>
            <p:nvPr/>
          </p:nvSpPr>
          <p:spPr>
            <a:xfrm>
              <a:off x="7570842" y="2536279"/>
              <a:ext cx="2699676" cy="409896"/>
            </a:xfrm>
            <a:prstGeom prst="rect">
              <a:avLst/>
            </a:prstGeom>
          </p:spPr>
          <p:txBody>
            <a:bodyPr vert="horz" wrap="none" lIns="121920" tIns="60960" rIns="121920" bIns="60960">
              <a:noAutofit/>
            </a:bodyPr>
            <a:lstStyle/>
            <a:p>
              <a:pPr algn="ctr" defTabSz="914377">
                <a:spcBef>
                  <a:spcPct val="0"/>
                </a:spcBef>
              </a:pPr>
              <a:r>
                <a:rPr lang="zh-CN" altLang="en-US" b="1">
                  <a:solidFill>
                    <a:srgbClr val="FFFFFF">
                      <a:lumMod val="100000"/>
                    </a:srgbClr>
                  </a:solidFill>
                  <a:latin typeface="Arial" panose="020B0604020202020204" pitchFamily="34" charset="0"/>
                  <a:ea typeface="微软雅黑" panose="020B0503020204020204" pitchFamily="34" charset="-122"/>
                  <a:sym typeface="Arial" panose="020B0604020202020204" pitchFamily="34" charset="0"/>
                </a:rPr>
                <a:t>标题文本预设</a:t>
              </a:r>
              <a:br>
                <a:rPr lang="zh-CN" altLang="en-US" b="1">
                  <a:solidFill>
                    <a:srgbClr val="FFFFFF">
                      <a:lumMod val="100000"/>
                    </a:srgbClr>
                  </a:solidFill>
                  <a:latin typeface="Arial" panose="020B0604020202020204" pitchFamily="34" charset="0"/>
                  <a:ea typeface="微软雅黑" panose="020B0503020204020204" pitchFamily="34" charset="-122"/>
                  <a:sym typeface="Arial" panose="020B0604020202020204" pitchFamily="34" charset="0"/>
                </a:rPr>
              </a:br>
              <a:endParaRPr lang="zh-CN" altLang="en-US" b="1">
                <a:solidFill>
                  <a:srgbClr val="FFFFFF">
                    <a:lumMod val="10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Rectangle 153"/>
            <p:cNvSpPr/>
            <p:nvPr/>
          </p:nvSpPr>
          <p:spPr>
            <a:xfrm>
              <a:off x="1185963" y="4212934"/>
              <a:ext cx="3870969" cy="261610"/>
            </a:xfrm>
            <a:prstGeom prst="rect">
              <a:avLst/>
            </a:prstGeom>
            <a:noFill/>
            <a:extLst>
              <a:ext uri="{909E8E84-426E-40DD-AFC4-6F175D3DCCD1}">
                <a14:hiddenFill xmlns:a14="http://schemas.microsoft.com/office/drawing/2010/main">
                  <a:solidFill>
                    <a:schemeClr val="dk1">
                      <a:lumMod val="100000"/>
                    </a:schemeClr>
                  </a:solidFill>
                </a14:hiddenFill>
              </a:ext>
            </a:extLst>
          </p:spPr>
          <p:txBody>
            <a:bodyPr wrap="square">
              <a:noAutofit/>
            </a:bodyPr>
            <a:lstStyle/>
            <a:p>
              <a:pPr defTabSz="914377">
                <a:lnSpc>
                  <a:spcPct val="120000"/>
                </a:lnSpc>
              </a:pPr>
              <a:r>
                <a:rPr lang="zh-CN" altLang="en-US" sz="1467" dirty="0">
                  <a:solidFill>
                    <a:srgbClr val="000000">
                      <a:lumMod val="100000"/>
                    </a:srgbClr>
                  </a:solidFill>
                  <a:latin typeface="Arial" panose="020B0604020202020204" pitchFamily="34" charset="0"/>
                  <a:ea typeface="微软雅黑" panose="020B0503020204020204" pitchFamily="34" charset="-122"/>
                  <a:sym typeface="Arial" panose="020B0604020202020204" pitchFamily="34" charset="0"/>
                </a:rPr>
                <a:t>此部分内容作为文字排版占位显示 </a:t>
              </a:r>
            </a:p>
          </p:txBody>
        </p:sp>
        <p:sp>
          <p:nvSpPr>
            <p:cNvPr id="28" name="Rectangle 154"/>
            <p:cNvSpPr/>
            <p:nvPr/>
          </p:nvSpPr>
          <p:spPr>
            <a:xfrm>
              <a:off x="7370573" y="4212934"/>
              <a:ext cx="3870969" cy="261610"/>
            </a:xfrm>
            <a:prstGeom prst="rect">
              <a:avLst/>
            </a:prstGeom>
            <a:noFill/>
          </p:spPr>
          <p:txBody>
            <a:bodyPr wrap="square">
              <a:noAutofit/>
            </a:bodyPr>
            <a:lstStyle/>
            <a:p>
              <a:pPr defTabSz="914377">
                <a:lnSpc>
                  <a:spcPct val="120000"/>
                </a:lnSpc>
              </a:pPr>
              <a:r>
                <a:rPr lang="zh-CN" altLang="en-US" sz="1467" dirty="0">
                  <a:solidFill>
                    <a:srgbClr val="000000">
                      <a:lumMod val="100000"/>
                    </a:srgbClr>
                  </a:solidFill>
                  <a:latin typeface="Arial" panose="020B0604020202020204" pitchFamily="34" charset="0"/>
                  <a:ea typeface="微软雅黑" panose="020B0503020204020204" pitchFamily="34" charset="-122"/>
                  <a:sym typeface="Arial" panose="020B0604020202020204" pitchFamily="34" charset="0"/>
                </a:rPr>
                <a:t>此部分内容作为文字排版占位显示 </a:t>
              </a:r>
            </a:p>
          </p:txBody>
        </p:sp>
        <p:grpSp>
          <p:nvGrpSpPr>
            <p:cNvPr id="29" name="Group 9"/>
            <p:cNvGrpSpPr/>
            <p:nvPr/>
          </p:nvGrpSpPr>
          <p:grpSpPr>
            <a:xfrm>
              <a:off x="736858" y="4915945"/>
              <a:ext cx="3378923" cy="887945"/>
              <a:chOff x="736858" y="4915945"/>
              <a:chExt cx="3378923" cy="887945"/>
            </a:xfrm>
          </p:grpSpPr>
          <p:grpSp>
            <p:nvGrpSpPr>
              <p:cNvPr id="46" name="Group 146"/>
              <p:cNvGrpSpPr>
                <a:grpSpLocks noChangeAspect="1"/>
              </p:cNvGrpSpPr>
              <p:nvPr/>
            </p:nvGrpSpPr>
            <p:grpSpPr>
              <a:xfrm>
                <a:off x="736858" y="4915945"/>
                <a:ext cx="866703" cy="887945"/>
                <a:chOff x="497420" y="3238498"/>
                <a:chExt cx="431802" cy="442385"/>
              </a:xfrm>
            </p:grpSpPr>
            <p:sp>
              <p:nvSpPr>
                <p:cNvPr id="50" name="Rectangle 147"/>
                <p:cNvSpPr>
                  <a:spLocks/>
                </p:cNvSpPr>
                <p:nvPr/>
              </p:nvSpPr>
              <p:spPr bwMode="auto">
                <a:xfrm>
                  <a:off x="497420" y="3238498"/>
                  <a:ext cx="431802" cy="442385"/>
                </a:xfrm>
                <a:prstGeom prst="rect">
                  <a:avLst/>
                </a:prstGeom>
                <a:solidFill>
                  <a:schemeClr val="accent2"/>
                </a:solidFill>
                <a:ln w="9525">
                  <a:noFill/>
                  <a:miter lim="800000"/>
                  <a:headEnd/>
                  <a:tailEnd/>
                </a:ln>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Shape 148"/>
                <p:cNvSpPr>
                  <a:spLocks/>
                </p:cNvSpPr>
                <p:nvPr/>
              </p:nvSpPr>
              <p:spPr bwMode="auto">
                <a:xfrm>
                  <a:off x="649821" y="3318932"/>
                  <a:ext cx="279401" cy="361951"/>
                </a:xfrm>
                <a:custGeom>
                  <a:avLst/>
                  <a:gdLst/>
                  <a:ahLst/>
                  <a:cxnLst>
                    <a:cxn ang="0">
                      <a:pos x="69" y="32"/>
                    </a:cxn>
                    <a:cxn ang="0">
                      <a:pos x="58" y="43"/>
                    </a:cxn>
                    <a:cxn ang="0">
                      <a:pos x="15" y="0"/>
                    </a:cxn>
                    <a:cxn ang="0">
                      <a:pos x="0" y="9"/>
                    </a:cxn>
                    <a:cxn ang="0">
                      <a:pos x="4" y="99"/>
                    </a:cxn>
                    <a:cxn ang="0">
                      <a:pos x="73" y="171"/>
                    </a:cxn>
                    <a:cxn ang="0">
                      <a:pos x="132" y="171"/>
                    </a:cxn>
                    <a:cxn ang="0">
                      <a:pos x="132" y="96"/>
                    </a:cxn>
                    <a:cxn ang="0">
                      <a:pos x="69" y="32"/>
                    </a:cxn>
                  </a:cxnLst>
                  <a:rect l="0" t="0" r="r" b="b"/>
                  <a:pathLst>
                    <a:path w="132" h="171">
                      <a:moveTo>
                        <a:pt x="69" y="32"/>
                      </a:moveTo>
                      <a:lnTo>
                        <a:pt x="58" y="43"/>
                      </a:lnTo>
                      <a:lnTo>
                        <a:pt x="15" y="0"/>
                      </a:lnTo>
                      <a:lnTo>
                        <a:pt x="0" y="9"/>
                      </a:lnTo>
                      <a:lnTo>
                        <a:pt x="4" y="99"/>
                      </a:lnTo>
                      <a:lnTo>
                        <a:pt x="73" y="171"/>
                      </a:lnTo>
                      <a:lnTo>
                        <a:pt x="132" y="171"/>
                      </a:lnTo>
                      <a:lnTo>
                        <a:pt x="132" y="96"/>
                      </a:lnTo>
                      <a:lnTo>
                        <a:pt x="69" y="32"/>
                      </a:lnTo>
                      <a:close/>
                    </a:path>
                  </a:pathLst>
                </a:custGeom>
                <a:solidFill>
                  <a:schemeClr val="accent2">
                    <a:lumMod val="75000"/>
                  </a:schemeClr>
                </a:solidFill>
                <a:ln w="9525">
                  <a:noFill/>
                  <a:round/>
                  <a:headEnd/>
                  <a:tailEnd/>
                </a:ln>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Shape 149"/>
                <p:cNvSpPr>
                  <a:spLocks/>
                </p:cNvSpPr>
                <p:nvPr/>
              </p:nvSpPr>
              <p:spPr bwMode="auto">
                <a:xfrm>
                  <a:off x="609604" y="3297765"/>
                  <a:ext cx="209551" cy="306918"/>
                </a:xfrm>
                <a:custGeom>
                  <a:avLst/>
                  <a:gdLst/>
                  <a:ahLst/>
                  <a:cxnLst>
                    <a:cxn ang="0">
                      <a:pos x="50" y="47"/>
                    </a:cxn>
                    <a:cxn ang="0">
                      <a:pos x="44" y="32"/>
                    </a:cxn>
                    <a:cxn ang="0">
                      <a:pos x="44" y="31"/>
                    </a:cxn>
                    <a:cxn ang="0">
                      <a:pos x="42" y="27"/>
                    </a:cxn>
                    <a:cxn ang="0">
                      <a:pos x="40" y="31"/>
                    </a:cxn>
                    <a:cxn ang="0">
                      <a:pos x="40" y="31"/>
                    </a:cxn>
                    <a:cxn ang="0">
                      <a:pos x="32" y="47"/>
                    </a:cxn>
                    <a:cxn ang="0">
                      <a:pos x="31" y="43"/>
                    </a:cxn>
                    <a:cxn ang="0">
                      <a:pos x="33" y="24"/>
                    </a:cxn>
                    <a:cxn ang="0">
                      <a:pos x="50" y="26"/>
                    </a:cxn>
                    <a:cxn ang="0">
                      <a:pos x="50" y="47"/>
                    </a:cxn>
                    <a:cxn ang="0">
                      <a:pos x="43" y="35"/>
                    </a:cxn>
                    <a:cxn ang="0">
                      <a:pos x="41" y="36"/>
                    </a:cxn>
                    <a:cxn ang="0">
                      <a:pos x="40" y="35"/>
                    </a:cxn>
                    <a:cxn ang="0">
                      <a:pos x="35" y="57"/>
                    </a:cxn>
                    <a:cxn ang="0">
                      <a:pos x="32" y="52"/>
                    </a:cxn>
                    <a:cxn ang="0">
                      <a:pos x="30" y="61"/>
                    </a:cxn>
                    <a:cxn ang="0">
                      <a:pos x="33" y="75"/>
                    </a:cxn>
                    <a:cxn ang="0">
                      <a:pos x="46" y="64"/>
                    </a:cxn>
                    <a:cxn ang="0">
                      <a:pos x="48" y="55"/>
                    </a:cxn>
                    <a:cxn ang="0">
                      <a:pos x="45" y="58"/>
                    </a:cxn>
                    <a:cxn ang="0">
                      <a:pos x="43" y="35"/>
                    </a:cxn>
                    <a:cxn ang="0">
                      <a:pos x="9" y="17"/>
                    </a:cxn>
                    <a:cxn ang="0">
                      <a:pos x="9" y="16"/>
                    </a:cxn>
                    <a:cxn ang="0">
                      <a:pos x="10" y="12"/>
                    </a:cxn>
                    <a:cxn ang="0">
                      <a:pos x="13" y="16"/>
                    </a:cxn>
                    <a:cxn ang="0">
                      <a:pos x="13" y="16"/>
                    </a:cxn>
                    <a:cxn ang="0">
                      <a:pos x="21" y="32"/>
                    </a:cxn>
                    <a:cxn ang="0">
                      <a:pos x="22" y="28"/>
                    </a:cxn>
                    <a:cxn ang="0">
                      <a:pos x="20" y="9"/>
                    </a:cxn>
                    <a:cxn ang="0">
                      <a:pos x="2" y="11"/>
                    </a:cxn>
                    <a:cxn ang="0">
                      <a:pos x="3" y="32"/>
                    </a:cxn>
                    <a:cxn ang="0">
                      <a:pos x="9" y="17"/>
                    </a:cxn>
                    <a:cxn ang="0">
                      <a:pos x="21" y="37"/>
                    </a:cxn>
                    <a:cxn ang="0">
                      <a:pos x="18" y="42"/>
                    </a:cxn>
                    <a:cxn ang="0">
                      <a:pos x="13" y="20"/>
                    </a:cxn>
                    <a:cxn ang="0">
                      <a:pos x="12" y="21"/>
                    </a:cxn>
                    <a:cxn ang="0">
                      <a:pos x="10" y="20"/>
                    </a:cxn>
                    <a:cxn ang="0">
                      <a:pos x="8" y="43"/>
                    </a:cxn>
                    <a:cxn ang="0">
                      <a:pos x="5" y="40"/>
                    </a:cxn>
                    <a:cxn ang="0">
                      <a:pos x="7" y="49"/>
                    </a:cxn>
                    <a:cxn ang="0">
                      <a:pos x="20" y="60"/>
                    </a:cxn>
                    <a:cxn ang="0">
                      <a:pos x="23" y="46"/>
                    </a:cxn>
                    <a:cxn ang="0">
                      <a:pos x="21" y="37"/>
                    </a:cxn>
                  </a:cxnLst>
                  <a:rect l="0" t="0" r="r" b="b"/>
                  <a:pathLst>
                    <a:path w="53" h="77">
                      <a:moveTo>
                        <a:pt x="50" y="47"/>
                      </a:moveTo>
                      <a:cubicBezTo>
                        <a:pt x="51" y="38"/>
                        <a:pt x="46" y="34"/>
                        <a:pt x="44" y="32"/>
                      </a:cubicBezTo>
                      <a:cubicBezTo>
                        <a:pt x="44" y="32"/>
                        <a:pt x="44" y="32"/>
                        <a:pt x="44" y="31"/>
                      </a:cubicBezTo>
                      <a:cubicBezTo>
                        <a:pt x="44" y="29"/>
                        <a:pt x="43" y="27"/>
                        <a:pt x="42" y="27"/>
                      </a:cubicBezTo>
                      <a:cubicBezTo>
                        <a:pt x="41" y="27"/>
                        <a:pt x="40" y="29"/>
                        <a:pt x="40" y="31"/>
                      </a:cubicBezTo>
                      <a:cubicBezTo>
                        <a:pt x="40" y="31"/>
                        <a:pt x="40" y="31"/>
                        <a:pt x="40" y="31"/>
                      </a:cubicBezTo>
                      <a:cubicBezTo>
                        <a:pt x="33" y="37"/>
                        <a:pt x="32" y="42"/>
                        <a:pt x="32" y="47"/>
                      </a:cubicBezTo>
                      <a:cubicBezTo>
                        <a:pt x="32" y="46"/>
                        <a:pt x="32" y="44"/>
                        <a:pt x="31" y="43"/>
                      </a:cubicBezTo>
                      <a:cubicBezTo>
                        <a:pt x="30" y="32"/>
                        <a:pt x="33" y="24"/>
                        <a:pt x="33" y="24"/>
                      </a:cubicBezTo>
                      <a:cubicBezTo>
                        <a:pt x="37" y="15"/>
                        <a:pt x="46" y="19"/>
                        <a:pt x="50" y="26"/>
                      </a:cubicBezTo>
                      <a:cubicBezTo>
                        <a:pt x="53" y="30"/>
                        <a:pt x="52" y="38"/>
                        <a:pt x="50" y="47"/>
                      </a:cubicBezTo>
                      <a:close/>
                      <a:moveTo>
                        <a:pt x="43" y="35"/>
                      </a:moveTo>
                      <a:cubicBezTo>
                        <a:pt x="43" y="36"/>
                        <a:pt x="42" y="37"/>
                        <a:pt x="41" y="36"/>
                      </a:cubicBezTo>
                      <a:cubicBezTo>
                        <a:pt x="41" y="36"/>
                        <a:pt x="41" y="36"/>
                        <a:pt x="40" y="35"/>
                      </a:cubicBezTo>
                      <a:cubicBezTo>
                        <a:pt x="33" y="44"/>
                        <a:pt x="35" y="57"/>
                        <a:pt x="35" y="57"/>
                      </a:cubicBezTo>
                      <a:cubicBezTo>
                        <a:pt x="32" y="52"/>
                        <a:pt x="32" y="52"/>
                        <a:pt x="32" y="52"/>
                      </a:cubicBezTo>
                      <a:cubicBezTo>
                        <a:pt x="32" y="52"/>
                        <a:pt x="31" y="59"/>
                        <a:pt x="30" y="61"/>
                      </a:cubicBezTo>
                      <a:cubicBezTo>
                        <a:pt x="29" y="63"/>
                        <a:pt x="26" y="73"/>
                        <a:pt x="33" y="75"/>
                      </a:cubicBezTo>
                      <a:cubicBezTo>
                        <a:pt x="40" y="77"/>
                        <a:pt x="44" y="72"/>
                        <a:pt x="46" y="64"/>
                      </a:cubicBezTo>
                      <a:cubicBezTo>
                        <a:pt x="46" y="62"/>
                        <a:pt x="47" y="59"/>
                        <a:pt x="48" y="55"/>
                      </a:cubicBezTo>
                      <a:cubicBezTo>
                        <a:pt x="45" y="58"/>
                        <a:pt x="45" y="58"/>
                        <a:pt x="45" y="58"/>
                      </a:cubicBezTo>
                      <a:cubicBezTo>
                        <a:pt x="49" y="47"/>
                        <a:pt x="46" y="39"/>
                        <a:pt x="43" y="35"/>
                      </a:cubicBezTo>
                      <a:close/>
                      <a:moveTo>
                        <a:pt x="9" y="17"/>
                      </a:moveTo>
                      <a:cubicBezTo>
                        <a:pt x="9" y="17"/>
                        <a:pt x="9" y="16"/>
                        <a:pt x="9" y="16"/>
                      </a:cubicBezTo>
                      <a:cubicBezTo>
                        <a:pt x="9" y="14"/>
                        <a:pt x="9" y="12"/>
                        <a:pt x="10" y="12"/>
                      </a:cubicBezTo>
                      <a:cubicBezTo>
                        <a:pt x="12" y="12"/>
                        <a:pt x="13" y="14"/>
                        <a:pt x="13" y="16"/>
                      </a:cubicBezTo>
                      <a:cubicBezTo>
                        <a:pt x="13" y="16"/>
                        <a:pt x="13" y="16"/>
                        <a:pt x="13" y="16"/>
                      </a:cubicBezTo>
                      <a:cubicBezTo>
                        <a:pt x="19" y="22"/>
                        <a:pt x="21" y="27"/>
                        <a:pt x="21" y="32"/>
                      </a:cubicBezTo>
                      <a:cubicBezTo>
                        <a:pt x="21" y="31"/>
                        <a:pt x="21" y="29"/>
                        <a:pt x="22" y="28"/>
                      </a:cubicBezTo>
                      <a:cubicBezTo>
                        <a:pt x="23" y="17"/>
                        <a:pt x="20" y="9"/>
                        <a:pt x="20" y="9"/>
                      </a:cubicBezTo>
                      <a:cubicBezTo>
                        <a:pt x="16" y="0"/>
                        <a:pt x="7" y="4"/>
                        <a:pt x="2" y="11"/>
                      </a:cubicBezTo>
                      <a:cubicBezTo>
                        <a:pt x="0" y="15"/>
                        <a:pt x="1" y="23"/>
                        <a:pt x="3" y="32"/>
                      </a:cubicBezTo>
                      <a:cubicBezTo>
                        <a:pt x="2" y="23"/>
                        <a:pt x="7" y="19"/>
                        <a:pt x="9" y="17"/>
                      </a:cubicBezTo>
                      <a:close/>
                      <a:moveTo>
                        <a:pt x="21" y="37"/>
                      </a:moveTo>
                      <a:cubicBezTo>
                        <a:pt x="18" y="42"/>
                        <a:pt x="18" y="42"/>
                        <a:pt x="18" y="42"/>
                      </a:cubicBezTo>
                      <a:cubicBezTo>
                        <a:pt x="18" y="42"/>
                        <a:pt x="20" y="29"/>
                        <a:pt x="13" y="20"/>
                      </a:cubicBezTo>
                      <a:cubicBezTo>
                        <a:pt x="12" y="21"/>
                        <a:pt x="12" y="21"/>
                        <a:pt x="12" y="21"/>
                      </a:cubicBezTo>
                      <a:cubicBezTo>
                        <a:pt x="11" y="22"/>
                        <a:pt x="10" y="21"/>
                        <a:pt x="10" y="20"/>
                      </a:cubicBezTo>
                      <a:cubicBezTo>
                        <a:pt x="7" y="24"/>
                        <a:pt x="3" y="32"/>
                        <a:pt x="8" y="43"/>
                      </a:cubicBezTo>
                      <a:cubicBezTo>
                        <a:pt x="5" y="40"/>
                        <a:pt x="5" y="40"/>
                        <a:pt x="5" y="40"/>
                      </a:cubicBezTo>
                      <a:cubicBezTo>
                        <a:pt x="6" y="44"/>
                        <a:pt x="6" y="47"/>
                        <a:pt x="7" y="49"/>
                      </a:cubicBezTo>
                      <a:cubicBezTo>
                        <a:pt x="9" y="57"/>
                        <a:pt x="12" y="62"/>
                        <a:pt x="20" y="60"/>
                      </a:cubicBezTo>
                      <a:cubicBezTo>
                        <a:pt x="27" y="58"/>
                        <a:pt x="24" y="48"/>
                        <a:pt x="23" y="46"/>
                      </a:cubicBezTo>
                      <a:cubicBezTo>
                        <a:pt x="22" y="44"/>
                        <a:pt x="21" y="37"/>
                        <a:pt x="21" y="37"/>
                      </a:cubicBezTo>
                      <a:close/>
                    </a:path>
                  </a:pathLst>
                </a:custGeom>
                <a:solidFill>
                  <a:srgbClr val="FFFFFF"/>
                </a:solidFill>
                <a:ln w="9525">
                  <a:noFill/>
                  <a:round/>
                  <a:headEnd/>
                  <a:tailEnd/>
                </a:ln>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7" name="Group 4"/>
              <p:cNvGrpSpPr/>
              <p:nvPr/>
            </p:nvGrpSpPr>
            <p:grpSpPr>
              <a:xfrm>
                <a:off x="1603561" y="4980164"/>
                <a:ext cx="2512220" cy="759507"/>
                <a:chOff x="1603561" y="5023552"/>
                <a:chExt cx="2512220" cy="759507"/>
              </a:xfrm>
            </p:grpSpPr>
            <p:sp>
              <p:nvSpPr>
                <p:cNvPr id="48" name="TextBox 40"/>
                <p:cNvSpPr txBox="1"/>
                <p:nvPr/>
              </p:nvSpPr>
              <p:spPr>
                <a:xfrm>
                  <a:off x="1603561" y="5023552"/>
                  <a:ext cx="2512219" cy="247223"/>
                </a:xfrm>
                <a:prstGeom prst="rect">
                  <a:avLst/>
                </a:prstGeom>
                <a:noFill/>
              </p:spPr>
              <p:txBody>
                <a:bodyPr wrap="none" lIns="480000" tIns="0" rIns="288000" bIns="0" anchor="b" anchorCtr="0">
                  <a:noAutofit/>
                </a:bodyPr>
                <a:lstStyle/>
                <a:p>
                  <a:pPr defTabSz="914377"/>
                  <a:r>
                    <a:rPr lang="zh-CN" altLang="en-US" sz="1867" b="1">
                      <a:solidFill>
                        <a:srgbClr val="591E30">
                          <a:lumMod val="100000"/>
                        </a:srgbClr>
                      </a:solidFill>
                      <a:latin typeface="Arial" panose="020B0604020202020204" pitchFamily="34" charset="0"/>
                      <a:ea typeface="微软雅黑" panose="020B0503020204020204" pitchFamily="34" charset="-122"/>
                      <a:sym typeface="Arial" panose="020B0604020202020204" pitchFamily="34" charset="0"/>
                    </a:rPr>
                    <a:t>标题文本预设</a:t>
                  </a:r>
                </a:p>
              </p:txBody>
            </p:sp>
            <p:sp>
              <p:nvSpPr>
                <p:cNvPr id="49" name="TextBox 41"/>
                <p:cNvSpPr txBox="1">
                  <a:spLocks/>
                </p:cNvSpPr>
                <p:nvPr/>
              </p:nvSpPr>
              <p:spPr>
                <a:xfrm>
                  <a:off x="1603563" y="5270775"/>
                  <a:ext cx="2512218" cy="512284"/>
                </a:xfrm>
                <a:prstGeom prst="rect">
                  <a:avLst/>
                </a:prstGeom>
              </p:spPr>
              <p:txBody>
                <a:bodyPr vert="horz" wrap="square" lIns="480000" tIns="0" rIns="288000" bIns="0" anchor="t" anchorCtr="0">
                  <a:noAutofit/>
                </a:bodyPr>
                <a:lstStyle/>
                <a:p>
                  <a:pPr defTabSz="914377">
                    <a:lnSpc>
                      <a:spcPct val="120000"/>
                    </a:lnSpc>
                  </a:pPr>
                  <a:r>
                    <a:rPr lang="zh-CN" altLang="en-US" sz="1333" dirty="0">
                      <a:solidFill>
                        <a:srgbClr val="000000">
                          <a:lumMod val="100000"/>
                        </a:srgbClr>
                      </a:solidFill>
                      <a:latin typeface="Arial" panose="020B0604020202020204" pitchFamily="34" charset="0"/>
                      <a:ea typeface="微软雅黑" panose="020B0503020204020204" pitchFamily="34" charset="-122"/>
                      <a:sym typeface="Arial" panose="020B0604020202020204" pitchFamily="34" charset="0"/>
                    </a:rPr>
                    <a:t>此部分内容作为文字排版占位显示 </a:t>
                  </a:r>
                  <a:br>
                    <a:rPr lang="zh-CN" altLang="en-US" sz="1333" dirty="0">
                      <a:solidFill>
                        <a:srgbClr val="000000">
                          <a:lumMod val="100000"/>
                        </a:srgbClr>
                      </a:solidFill>
                      <a:latin typeface="Arial" panose="020B0604020202020204" pitchFamily="34" charset="0"/>
                      <a:ea typeface="微软雅黑" panose="020B0503020204020204" pitchFamily="34" charset="-122"/>
                      <a:sym typeface="Arial" panose="020B0604020202020204" pitchFamily="34" charset="0"/>
                    </a:rPr>
                  </a:br>
                  <a:endParaRPr lang="zh-CN" altLang="en-US" sz="1333" dirty="0">
                    <a:solidFill>
                      <a:srgbClr val="000000">
                        <a:lumMod val="100000"/>
                      </a:srgbClr>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30" name="Group 7"/>
            <p:cNvGrpSpPr/>
            <p:nvPr/>
          </p:nvGrpSpPr>
          <p:grpSpPr>
            <a:xfrm>
              <a:off x="4382708" y="4915945"/>
              <a:ext cx="3387419" cy="887945"/>
              <a:chOff x="4708360" y="4915945"/>
              <a:chExt cx="3387419" cy="887945"/>
            </a:xfrm>
          </p:grpSpPr>
          <p:grpSp>
            <p:nvGrpSpPr>
              <p:cNvPr id="39" name="Group 142"/>
              <p:cNvGrpSpPr>
                <a:grpSpLocks noChangeAspect="1"/>
              </p:cNvGrpSpPr>
              <p:nvPr/>
            </p:nvGrpSpPr>
            <p:grpSpPr>
              <a:xfrm>
                <a:off x="4708360" y="4915945"/>
                <a:ext cx="875199" cy="887945"/>
                <a:chOff x="1962160" y="3238498"/>
                <a:chExt cx="436035" cy="442385"/>
              </a:xfrm>
            </p:grpSpPr>
            <p:sp>
              <p:nvSpPr>
                <p:cNvPr id="43" name="Rectangle 143"/>
                <p:cNvSpPr>
                  <a:spLocks/>
                </p:cNvSpPr>
                <p:nvPr/>
              </p:nvSpPr>
              <p:spPr bwMode="auto">
                <a:xfrm>
                  <a:off x="1962160" y="3238498"/>
                  <a:ext cx="436035" cy="442385"/>
                </a:xfrm>
                <a:prstGeom prst="rect">
                  <a:avLst/>
                </a:prstGeom>
                <a:solidFill>
                  <a:schemeClr val="accent4"/>
                </a:solidFill>
                <a:ln w="9525">
                  <a:noFill/>
                  <a:miter lim="800000"/>
                  <a:headEnd/>
                  <a:tailEnd/>
                </a:ln>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Shape 144"/>
                <p:cNvSpPr>
                  <a:spLocks/>
                </p:cNvSpPr>
                <p:nvPr/>
              </p:nvSpPr>
              <p:spPr bwMode="auto">
                <a:xfrm>
                  <a:off x="2103977" y="3325282"/>
                  <a:ext cx="294218" cy="355601"/>
                </a:xfrm>
                <a:custGeom>
                  <a:avLst/>
                  <a:gdLst/>
                  <a:ahLst/>
                  <a:cxnLst>
                    <a:cxn ang="0">
                      <a:pos x="139" y="53"/>
                    </a:cxn>
                    <a:cxn ang="0">
                      <a:pos x="87" y="0"/>
                    </a:cxn>
                    <a:cxn ang="0">
                      <a:pos x="87" y="32"/>
                    </a:cxn>
                    <a:cxn ang="0">
                      <a:pos x="80" y="51"/>
                    </a:cxn>
                    <a:cxn ang="0">
                      <a:pos x="87" y="70"/>
                    </a:cxn>
                    <a:cxn ang="0">
                      <a:pos x="85" y="93"/>
                    </a:cxn>
                    <a:cxn ang="0">
                      <a:pos x="68" y="117"/>
                    </a:cxn>
                    <a:cxn ang="0">
                      <a:pos x="29" y="128"/>
                    </a:cxn>
                    <a:cxn ang="0">
                      <a:pos x="0" y="117"/>
                    </a:cxn>
                    <a:cxn ang="0">
                      <a:pos x="50" y="168"/>
                    </a:cxn>
                    <a:cxn ang="0">
                      <a:pos x="139" y="168"/>
                    </a:cxn>
                    <a:cxn ang="0">
                      <a:pos x="139" y="53"/>
                    </a:cxn>
                  </a:cxnLst>
                  <a:rect l="0" t="0" r="r" b="b"/>
                  <a:pathLst>
                    <a:path w="139" h="168">
                      <a:moveTo>
                        <a:pt x="139" y="53"/>
                      </a:moveTo>
                      <a:lnTo>
                        <a:pt x="87" y="0"/>
                      </a:lnTo>
                      <a:lnTo>
                        <a:pt x="87" y="32"/>
                      </a:lnTo>
                      <a:lnTo>
                        <a:pt x="80" y="51"/>
                      </a:lnTo>
                      <a:lnTo>
                        <a:pt x="87" y="70"/>
                      </a:lnTo>
                      <a:lnTo>
                        <a:pt x="85" y="93"/>
                      </a:lnTo>
                      <a:lnTo>
                        <a:pt x="68" y="117"/>
                      </a:lnTo>
                      <a:lnTo>
                        <a:pt x="29" y="128"/>
                      </a:lnTo>
                      <a:lnTo>
                        <a:pt x="0" y="117"/>
                      </a:lnTo>
                      <a:lnTo>
                        <a:pt x="50" y="168"/>
                      </a:lnTo>
                      <a:lnTo>
                        <a:pt x="139" y="168"/>
                      </a:lnTo>
                      <a:lnTo>
                        <a:pt x="139" y="53"/>
                      </a:lnTo>
                      <a:close/>
                    </a:path>
                  </a:pathLst>
                </a:custGeom>
                <a:solidFill>
                  <a:schemeClr val="accent4">
                    <a:lumMod val="75000"/>
                  </a:schemeClr>
                </a:solidFill>
                <a:ln w="9525">
                  <a:noFill/>
                  <a:round/>
                  <a:headEnd/>
                  <a:tailEnd/>
                </a:ln>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Shape 145"/>
                <p:cNvSpPr>
                  <a:spLocks/>
                </p:cNvSpPr>
                <p:nvPr/>
              </p:nvSpPr>
              <p:spPr bwMode="auto">
                <a:xfrm>
                  <a:off x="2063760" y="3314698"/>
                  <a:ext cx="239184" cy="285751"/>
                </a:xfrm>
                <a:custGeom>
                  <a:avLst/>
                  <a:gdLst/>
                  <a:ahLst/>
                  <a:cxnLst>
                    <a:cxn ang="0">
                      <a:pos x="36" y="12"/>
                    </a:cxn>
                    <a:cxn ang="0">
                      <a:pos x="49" y="19"/>
                    </a:cxn>
                    <a:cxn ang="0">
                      <a:pos x="53" y="34"/>
                    </a:cxn>
                    <a:cxn ang="0">
                      <a:pos x="55" y="39"/>
                    </a:cxn>
                    <a:cxn ang="0">
                      <a:pos x="53" y="40"/>
                    </a:cxn>
                    <a:cxn ang="0">
                      <a:pos x="51" y="37"/>
                    </a:cxn>
                    <a:cxn ang="0">
                      <a:pos x="52" y="39"/>
                    </a:cxn>
                    <a:cxn ang="0">
                      <a:pos x="52" y="40"/>
                    </a:cxn>
                    <a:cxn ang="0">
                      <a:pos x="52" y="39"/>
                    </a:cxn>
                    <a:cxn ang="0">
                      <a:pos x="49" y="38"/>
                    </a:cxn>
                    <a:cxn ang="0">
                      <a:pos x="47" y="40"/>
                    </a:cxn>
                    <a:cxn ang="0">
                      <a:pos x="53" y="42"/>
                    </a:cxn>
                    <a:cxn ang="0">
                      <a:pos x="51" y="56"/>
                    </a:cxn>
                    <a:cxn ang="0">
                      <a:pos x="48" y="49"/>
                    </a:cxn>
                    <a:cxn ang="0">
                      <a:pos x="46" y="40"/>
                    </a:cxn>
                    <a:cxn ang="0">
                      <a:pos x="47" y="36"/>
                    </a:cxn>
                    <a:cxn ang="0">
                      <a:pos x="39" y="29"/>
                    </a:cxn>
                    <a:cxn ang="0">
                      <a:pos x="33" y="28"/>
                    </a:cxn>
                    <a:cxn ang="0">
                      <a:pos x="30" y="23"/>
                    </a:cxn>
                    <a:cxn ang="0">
                      <a:pos x="34" y="14"/>
                    </a:cxn>
                    <a:cxn ang="0">
                      <a:pos x="58" y="43"/>
                    </a:cxn>
                    <a:cxn ang="0">
                      <a:pos x="37" y="56"/>
                    </a:cxn>
                    <a:cxn ang="0">
                      <a:pos x="33" y="60"/>
                    </a:cxn>
                    <a:cxn ang="0">
                      <a:pos x="30" y="64"/>
                    </a:cxn>
                    <a:cxn ang="0">
                      <a:pos x="30" y="67"/>
                    </a:cxn>
                    <a:cxn ang="0">
                      <a:pos x="27" y="53"/>
                    </a:cxn>
                    <a:cxn ang="0">
                      <a:pos x="25" y="48"/>
                    </a:cxn>
                    <a:cxn ang="0">
                      <a:pos x="19" y="45"/>
                    </a:cxn>
                    <a:cxn ang="0">
                      <a:pos x="14" y="36"/>
                    </a:cxn>
                    <a:cxn ang="0">
                      <a:pos x="12" y="28"/>
                    </a:cxn>
                    <a:cxn ang="0">
                      <a:pos x="22" y="22"/>
                    </a:cxn>
                    <a:cxn ang="0">
                      <a:pos x="27" y="26"/>
                    </a:cxn>
                    <a:cxn ang="0">
                      <a:pos x="30" y="30"/>
                    </a:cxn>
                    <a:cxn ang="0">
                      <a:pos x="26" y="29"/>
                    </a:cxn>
                    <a:cxn ang="0">
                      <a:pos x="23" y="32"/>
                    </a:cxn>
                    <a:cxn ang="0">
                      <a:pos x="27" y="34"/>
                    </a:cxn>
                    <a:cxn ang="0">
                      <a:pos x="30" y="33"/>
                    </a:cxn>
                    <a:cxn ang="0">
                      <a:pos x="33" y="36"/>
                    </a:cxn>
                    <a:cxn ang="0">
                      <a:pos x="31" y="38"/>
                    </a:cxn>
                    <a:cxn ang="0">
                      <a:pos x="26" y="41"/>
                    </a:cxn>
                    <a:cxn ang="0">
                      <a:pos x="22" y="42"/>
                    </a:cxn>
                    <a:cxn ang="0">
                      <a:pos x="24" y="46"/>
                    </a:cxn>
                    <a:cxn ang="0">
                      <a:pos x="27" y="48"/>
                    </a:cxn>
                    <a:cxn ang="0">
                      <a:pos x="32" y="48"/>
                    </a:cxn>
                    <a:cxn ang="0">
                      <a:pos x="37" y="51"/>
                    </a:cxn>
                    <a:cxn ang="0">
                      <a:pos x="29" y="45"/>
                    </a:cxn>
                    <a:cxn ang="0">
                      <a:pos x="26" y="45"/>
                    </a:cxn>
                    <a:cxn ang="0">
                      <a:pos x="27" y="45"/>
                    </a:cxn>
                    <a:cxn ang="0">
                      <a:pos x="30" y="45"/>
                    </a:cxn>
                  </a:cxnLst>
                  <a:rect l="0" t="0" r="r" b="b"/>
                  <a:pathLst>
                    <a:path w="61" h="72">
                      <a:moveTo>
                        <a:pt x="49" y="36"/>
                      </a:moveTo>
                      <a:cubicBezTo>
                        <a:pt x="49" y="36"/>
                        <a:pt x="61" y="24"/>
                        <a:pt x="61" y="12"/>
                      </a:cubicBezTo>
                      <a:cubicBezTo>
                        <a:pt x="61" y="5"/>
                        <a:pt x="55" y="0"/>
                        <a:pt x="49" y="0"/>
                      </a:cubicBezTo>
                      <a:cubicBezTo>
                        <a:pt x="42" y="0"/>
                        <a:pt x="36" y="5"/>
                        <a:pt x="36" y="12"/>
                      </a:cubicBezTo>
                      <a:cubicBezTo>
                        <a:pt x="36" y="24"/>
                        <a:pt x="49" y="36"/>
                        <a:pt x="49" y="36"/>
                      </a:cubicBezTo>
                      <a:close/>
                      <a:moveTo>
                        <a:pt x="49" y="5"/>
                      </a:moveTo>
                      <a:cubicBezTo>
                        <a:pt x="52" y="5"/>
                        <a:pt x="55" y="8"/>
                        <a:pt x="55" y="12"/>
                      </a:cubicBezTo>
                      <a:cubicBezTo>
                        <a:pt x="55" y="16"/>
                        <a:pt x="52" y="19"/>
                        <a:pt x="49" y="19"/>
                      </a:cubicBezTo>
                      <a:cubicBezTo>
                        <a:pt x="45" y="19"/>
                        <a:pt x="42" y="16"/>
                        <a:pt x="42" y="12"/>
                      </a:cubicBezTo>
                      <a:cubicBezTo>
                        <a:pt x="42" y="8"/>
                        <a:pt x="45" y="5"/>
                        <a:pt x="49" y="5"/>
                      </a:cubicBezTo>
                      <a:close/>
                      <a:moveTo>
                        <a:pt x="53" y="34"/>
                      </a:moveTo>
                      <a:cubicBezTo>
                        <a:pt x="53" y="34"/>
                        <a:pt x="53" y="34"/>
                        <a:pt x="53" y="34"/>
                      </a:cubicBezTo>
                      <a:cubicBezTo>
                        <a:pt x="54" y="34"/>
                        <a:pt x="53" y="33"/>
                        <a:pt x="54" y="33"/>
                      </a:cubicBezTo>
                      <a:cubicBezTo>
                        <a:pt x="55" y="36"/>
                        <a:pt x="55" y="40"/>
                        <a:pt x="55" y="40"/>
                      </a:cubicBezTo>
                      <a:cubicBezTo>
                        <a:pt x="55" y="40"/>
                        <a:pt x="55" y="40"/>
                        <a:pt x="55" y="40"/>
                      </a:cubicBezTo>
                      <a:cubicBezTo>
                        <a:pt x="54" y="40"/>
                        <a:pt x="55" y="39"/>
                        <a:pt x="55" y="39"/>
                      </a:cubicBezTo>
                      <a:cubicBezTo>
                        <a:pt x="55" y="39"/>
                        <a:pt x="54" y="39"/>
                        <a:pt x="54" y="39"/>
                      </a:cubicBezTo>
                      <a:cubicBezTo>
                        <a:pt x="54" y="39"/>
                        <a:pt x="54" y="39"/>
                        <a:pt x="54" y="40"/>
                      </a:cubicBezTo>
                      <a:cubicBezTo>
                        <a:pt x="54" y="40"/>
                        <a:pt x="54" y="40"/>
                        <a:pt x="54" y="40"/>
                      </a:cubicBezTo>
                      <a:cubicBezTo>
                        <a:pt x="54" y="41"/>
                        <a:pt x="54" y="40"/>
                        <a:pt x="53" y="40"/>
                      </a:cubicBezTo>
                      <a:cubicBezTo>
                        <a:pt x="53" y="40"/>
                        <a:pt x="53" y="40"/>
                        <a:pt x="53" y="39"/>
                      </a:cubicBezTo>
                      <a:cubicBezTo>
                        <a:pt x="53" y="39"/>
                        <a:pt x="53" y="39"/>
                        <a:pt x="53" y="39"/>
                      </a:cubicBezTo>
                      <a:cubicBezTo>
                        <a:pt x="53" y="38"/>
                        <a:pt x="52" y="38"/>
                        <a:pt x="52" y="38"/>
                      </a:cubicBezTo>
                      <a:cubicBezTo>
                        <a:pt x="51" y="38"/>
                        <a:pt x="52" y="38"/>
                        <a:pt x="51" y="37"/>
                      </a:cubicBezTo>
                      <a:cubicBezTo>
                        <a:pt x="51" y="37"/>
                        <a:pt x="51" y="38"/>
                        <a:pt x="51" y="38"/>
                      </a:cubicBezTo>
                      <a:cubicBezTo>
                        <a:pt x="51" y="38"/>
                        <a:pt x="51" y="38"/>
                        <a:pt x="51" y="38"/>
                      </a:cubicBezTo>
                      <a:cubicBezTo>
                        <a:pt x="52" y="39"/>
                        <a:pt x="52" y="39"/>
                        <a:pt x="52" y="39"/>
                      </a:cubicBezTo>
                      <a:cubicBezTo>
                        <a:pt x="53" y="39"/>
                        <a:pt x="52" y="39"/>
                        <a:pt x="52" y="39"/>
                      </a:cubicBezTo>
                      <a:cubicBezTo>
                        <a:pt x="52" y="39"/>
                        <a:pt x="52" y="39"/>
                        <a:pt x="52" y="39"/>
                      </a:cubicBezTo>
                      <a:cubicBezTo>
                        <a:pt x="52" y="39"/>
                        <a:pt x="52" y="39"/>
                        <a:pt x="52" y="39"/>
                      </a:cubicBezTo>
                      <a:cubicBezTo>
                        <a:pt x="52" y="39"/>
                        <a:pt x="52" y="40"/>
                        <a:pt x="52" y="40"/>
                      </a:cubicBezTo>
                      <a:cubicBezTo>
                        <a:pt x="52" y="40"/>
                        <a:pt x="52" y="40"/>
                        <a:pt x="52" y="40"/>
                      </a:cubicBezTo>
                      <a:cubicBezTo>
                        <a:pt x="52" y="40"/>
                        <a:pt x="52" y="40"/>
                        <a:pt x="51" y="40"/>
                      </a:cubicBezTo>
                      <a:cubicBezTo>
                        <a:pt x="51" y="40"/>
                        <a:pt x="51" y="40"/>
                        <a:pt x="51" y="40"/>
                      </a:cubicBezTo>
                      <a:cubicBezTo>
                        <a:pt x="52" y="40"/>
                        <a:pt x="52" y="40"/>
                        <a:pt x="52" y="40"/>
                      </a:cubicBezTo>
                      <a:cubicBezTo>
                        <a:pt x="52" y="40"/>
                        <a:pt x="52" y="39"/>
                        <a:pt x="52" y="39"/>
                      </a:cubicBezTo>
                      <a:cubicBezTo>
                        <a:pt x="52" y="39"/>
                        <a:pt x="52" y="39"/>
                        <a:pt x="51" y="39"/>
                      </a:cubicBezTo>
                      <a:cubicBezTo>
                        <a:pt x="51" y="39"/>
                        <a:pt x="51" y="39"/>
                        <a:pt x="51" y="38"/>
                      </a:cubicBezTo>
                      <a:cubicBezTo>
                        <a:pt x="50" y="38"/>
                        <a:pt x="50" y="38"/>
                        <a:pt x="49" y="38"/>
                      </a:cubicBezTo>
                      <a:cubicBezTo>
                        <a:pt x="49" y="38"/>
                        <a:pt x="49" y="38"/>
                        <a:pt x="49" y="38"/>
                      </a:cubicBezTo>
                      <a:cubicBezTo>
                        <a:pt x="49" y="38"/>
                        <a:pt x="49" y="38"/>
                        <a:pt x="49" y="38"/>
                      </a:cubicBezTo>
                      <a:cubicBezTo>
                        <a:pt x="49" y="38"/>
                        <a:pt x="49" y="38"/>
                        <a:pt x="48" y="39"/>
                      </a:cubicBezTo>
                      <a:cubicBezTo>
                        <a:pt x="48" y="39"/>
                        <a:pt x="48" y="39"/>
                        <a:pt x="48" y="39"/>
                      </a:cubicBezTo>
                      <a:cubicBezTo>
                        <a:pt x="47" y="39"/>
                        <a:pt x="47" y="40"/>
                        <a:pt x="47" y="40"/>
                      </a:cubicBezTo>
                      <a:cubicBezTo>
                        <a:pt x="46" y="40"/>
                        <a:pt x="47" y="40"/>
                        <a:pt x="48" y="40"/>
                      </a:cubicBezTo>
                      <a:cubicBezTo>
                        <a:pt x="49" y="40"/>
                        <a:pt x="50" y="40"/>
                        <a:pt x="50" y="40"/>
                      </a:cubicBezTo>
                      <a:cubicBezTo>
                        <a:pt x="51" y="40"/>
                        <a:pt x="51" y="41"/>
                        <a:pt x="51" y="41"/>
                      </a:cubicBezTo>
                      <a:cubicBezTo>
                        <a:pt x="51" y="42"/>
                        <a:pt x="52" y="42"/>
                        <a:pt x="53" y="42"/>
                      </a:cubicBezTo>
                      <a:cubicBezTo>
                        <a:pt x="53" y="42"/>
                        <a:pt x="53" y="41"/>
                        <a:pt x="54" y="41"/>
                      </a:cubicBezTo>
                      <a:cubicBezTo>
                        <a:pt x="54" y="41"/>
                        <a:pt x="54" y="42"/>
                        <a:pt x="55" y="42"/>
                      </a:cubicBezTo>
                      <a:cubicBezTo>
                        <a:pt x="56" y="49"/>
                        <a:pt x="54" y="54"/>
                        <a:pt x="53" y="56"/>
                      </a:cubicBezTo>
                      <a:cubicBezTo>
                        <a:pt x="52" y="57"/>
                        <a:pt x="52" y="57"/>
                        <a:pt x="51" y="56"/>
                      </a:cubicBezTo>
                      <a:cubicBezTo>
                        <a:pt x="51" y="55"/>
                        <a:pt x="51" y="54"/>
                        <a:pt x="51" y="53"/>
                      </a:cubicBezTo>
                      <a:cubicBezTo>
                        <a:pt x="52" y="52"/>
                        <a:pt x="51" y="52"/>
                        <a:pt x="50" y="51"/>
                      </a:cubicBezTo>
                      <a:cubicBezTo>
                        <a:pt x="50" y="51"/>
                        <a:pt x="50" y="50"/>
                        <a:pt x="50" y="49"/>
                      </a:cubicBezTo>
                      <a:cubicBezTo>
                        <a:pt x="50" y="49"/>
                        <a:pt x="49" y="49"/>
                        <a:pt x="48" y="49"/>
                      </a:cubicBezTo>
                      <a:cubicBezTo>
                        <a:pt x="47" y="49"/>
                        <a:pt x="46" y="49"/>
                        <a:pt x="45" y="48"/>
                      </a:cubicBezTo>
                      <a:cubicBezTo>
                        <a:pt x="44" y="48"/>
                        <a:pt x="44" y="48"/>
                        <a:pt x="43" y="46"/>
                      </a:cubicBezTo>
                      <a:cubicBezTo>
                        <a:pt x="43" y="44"/>
                        <a:pt x="45" y="43"/>
                        <a:pt x="45" y="42"/>
                      </a:cubicBezTo>
                      <a:cubicBezTo>
                        <a:pt x="45" y="41"/>
                        <a:pt x="46" y="41"/>
                        <a:pt x="46" y="40"/>
                      </a:cubicBezTo>
                      <a:cubicBezTo>
                        <a:pt x="46" y="40"/>
                        <a:pt x="45" y="40"/>
                        <a:pt x="45" y="39"/>
                      </a:cubicBezTo>
                      <a:cubicBezTo>
                        <a:pt x="45" y="39"/>
                        <a:pt x="46" y="38"/>
                        <a:pt x="46" y="38"/>
                      </a:cubicBezTo>
                      <a:cubicBezTo>
                        <a:pt x="47" y="38"/>
                        <a:pt x="47" y="37"/>
                        <a:pt x="47" y="37"/>
                      </a:cubicBezTo>
                      <a:cubicBezTo>
                        <a:pt x="47" y="37"/>
                        <a:pt x="47" y="37"/>
                        <a:pt x="47" y="36"/>
                      </a:cubicBezTo>
                      <a:cubicBezTo>
                        <a:pt x="46" y="36"/>
                        <a:pt x="46" y="36"/>
                        <a:pt x="45" y="35"/>
                      </a:cubicBezTo>
                      <a:cubicBezTo>
                        <a:pt x="45" y="35"/>
                        <a:pt x="45" y="35"/>
                        <a:pt x="45" y="35"/>
                      </a:cubicBezTo>
                      <a:cubicBezTo>
                        <a:pt x="44" y="33"/>
                        <a:pt x="42" y="31"/>
                        <a:pt x="40" y="29"/>
                      </a:cubicBezTo>
                      <a:cubicBezTo>
                        <a:pt x="40" y="29"/>
                        <a:pt x="39" y="29"/>
                        <a:pt x="39" y="29"/>
                      </a:cubicBezTo>
                      <a:cubicBezTo>
                        <a:pt x="38" y="29"/>
                        <a:pt x="38" y="30"/>
                        <a:pt x="37" y="30"/>
                      </a:cubicBezTo>
                      <a:cubicBezTo>
                        <a:pt x="37" y="30"/>
                        <a:pt x="36" y="31"/>
                        <a:pt x="36" y="32"/>
                      </a:cubicBezTo>
                      <a:cubicBezTo>
                        <a:pt x="36" y="33"/>
                        <a:pt x="34" y="31"/>
                        <a:pt x="34" y="30"/>
                      </a:cubicBezTo>
                      <a:cubicBezTo>
                        <a:pt x="33" y="30"/>
                        <a:pt x="34" y="29"/>
                        <a:pt x="33" y="28"/>
                      </a:cubicBezTo>
                      <a:cubicBezTo>
                        <a:pt x="33" y="27"/>
                        <a:pt x="33" y="28"/>
                        <a:pt x="33" y="26"/>
                      </a:cubicBezTo>
                      <a:cubicBezTo>
                        <a:pt x="33" y="25"/>
                        <a:pt x="32" y="25"/>
                        <a:pt x="31" y="25"/>
                      </a:cubicBezTo>
                      <a:cubicBezTo>
                        <a:pt x="29" y="25"/>
                        <a:pt x="29" y="24"/>
                        <a:pt x="28" y="24"/>
                      </a:cubicBezTo>
                      <a:cubicBezTo>
                        <a:pt x="27" y="23"/>
                        <a:pt x="29" y="23"/>
                        <a:pt x="30" y="23"/>
                      </a:cubicBezTo>
                      <a:cubicBezTo>
                        <a:pt x="31" y="23"/>
                        <a:pt x="30" y="22"/>
                        <a:pt x="31" y="22"/>
                      </a:cubicBezTo>
                      <a:cubicBezTo>
                        <a:pt x="31" y="22"/>
                        <a:pt x="32" y="21"/>
                        <a:pt x="33" y="21"/>
                      </a:cubicBezTo>
                      <a:cubicBezTo>
                        <a:pt x="34" y="21"/>
                        <a:pt x="35" y="21"/>
                        <a:pt x="36" y="21"/>
                      </a:cubicBezTo>
                      <a:cubicBezTo>
                        <a:pt x="35" y="18"/>
                        <a:pt x="34" y="16"/>
                        <a:pt x="34" y="14"/>
                      </a:cubicBezTo>
                      <a:cubicBezTo>
                        <a:pt x="32" y="14"/>
                        <a:pt x="31" y="14"/>
                        <a:pt x="29" y="14"/>
                      </a:cubicBezTo>
                      <a:cubicBezTo>
                        <a:pt x="13" y="14"/>
                        <a:pt x="0" y="27"/>
                        <a:pt x="0" y="43"/>
                      </a:cubicBezTo>
                      <a:cubicBezTo>
                        <a:pt x="0" y="59"/>
                        <a:pt x="13" y="72"/>
                        <a:pt x="29" y="72"/>
                      </a:cubicBezTo>
                      <a:cubicBezTo>
                        <a:pt x="45" y="72"/>
                        <a:pt x="58" y="59"/>
                        <a:pt x="58" y="43"/>
                      </a:cubicBezTo>
                      <a:cubicBezTo>
                        <a:pt x="58" y="39"/>
                        <a:pt x="57" y="34"/>
                        <a:pt x="56" y="30"/>
                      </a:cubicBezTo>
                      <a:cubicBezTo>
                        <a:pt x="55" y="32"/>
                        <a:pt x="53" y="33"/>
                        <a:pt x="53" y="34"/>
                      </a:cubicBezTo>
                      <a:close/>
                      <a:moveTo>
                        <a:pt x="37" y="54"/>
                      </a:moveTo>
                      <a:cubicBezTo>
                        <a:pt x="37" y="54"/>
                        <a:pt x="37" y="55"/>
                        <a:pt x="37" y="56"/>
                      </a:cubicBezTo>
                      <a:cubicBezTo>
                        <a:pt x="36" y="57"/>
                        <a:pt x="35" y="57"/>
                        <a:pt x="35" y="57"/>
                      </a:cubicBezTo>
                      <a:cubicBezTo>
                        <a:pt x="34" y="58"/>
                        <a:pt x="35" y="58"/>
                        <a:pt x="35" y="58"/>
                      </a:cubicBezTo>
                      <a:cubicBezTo>
                        <a:pt x="34" y="58"/>
                        <a:pt x="34" y="59"/>
                        <a:pt x="34" y="60"/>
                      </a:cubicBezTo>
                      <a:cubicBezTo>
                        <a:pt x="34" y="60"/>
                        <a:pt x="33" y="60"/>
                        <a:pt x="33" y="60"/>
                      </a:cubicBezTo>
                      <a:cubicBezTo>
                        <a:pt x="33" y="61"/>
                        <a:pt x="32" y="61"/>
                        <a:pt x="32" y="61"/>
                      </a:cubicBezTo>
                      <a:cubicBezTo>
                        <a:pt x="31" y="61"/>
                        <a:pt x="31" y="62"/>
                        <a:pt x="31" y="62"/>
                      </a:cubicBezTo>
                      <a:cubicBezTo>
                        <a:pt x="31" y="62"/>
                        <a:pt x="30" y="62"/>
                        <a:pt x="30" y="63"/>
                      </a:cubicBezTo>
                      <a:cubicBezTo>
                        <a:pt x="30" y="63"/>
                        <a:pt x="30" y="63"/>
                        <a:pt x="30" y="64"/>
                      </a:cubicBezTo>
                      <a:cubicBezTo>
                        <a:pt x="30" y="64"/>
                        <a:pt x="30" y="64"/>
                        <a:pt x="30" y="65"/>
                      </a:cubicBezTo>
                      <a:cubicBezTo>
                        <a:pt x="30" y="65"/>
                        <a:pt x="30" y="65"/>
                        <a:pt x="29" y="65"/>
                      </a:cubicBezTo>
                      <a:cubicBezTo>
                        <a:pt x="29" y="66"/>
                        <a:pt x="29" y="66"/>
                        <a:pt x="30" y="66"/>
                      </a:cubicBezTo>
                      <a:cubicBezTo>
                        <a:pt x="30" y="67"/>
                        <a:pt x="31" y="67"/>
                        <a:pt x="30" y="67"/>
                      </a:cubicBezTo>
                      <a:cubicBezTo>
                        <a:pt x="26" y="67"/>
                        <a:pt x="28" y="63"/>
                        <a:pt x="28" y="62"/>
                      </a:cubicBezTo>
                      <a:cubicBezTo>
                        <a:pt x="28" y="61"/>
                        <a:pt x="29" y="59"/>
                        <a:pt x="29" y="58"/>
                      </a:cubicBezTo>
                      <a:cubicBezTo>
                        <a:pt x="29" y="56"/>
                        <a:pt x="30" y="56"/>
                        <a:pt x="28" y="55"/>
                      </a:cubicBezTo>
                      <a:cubicBezTo>
                        <a:pt x="27" y="54"/>
                        <a:pt x="28" y="54"/>
                        <a:pt x="27" y="53"/>
                      </a:cubicBezTo>
                      <a:cubicBezTo>
                        <a:pt x="25" y="51"/>
                        <a:pt x="26" y="50"/>
                        <a:pt x="27" y="50"/>
                      </a:cubicBezTo>
                      <a:cubicBezTo>
                        <a:pt x="27" y="49"/>
                        <a:pt x="27" y="50"/>
                        <a:pt x="27" y="49"/>
                      </a:cubicBezTo>
                      <a:cubicBezTo>
                        <a:pt x="27" y="48"/>
                        <a:pt x="27" y="48"/>
                        <a:pt x="27" y="48"/>
                      </a:cubicBezTo>
                      <a:cubicBezTo>
                        <a:pt x="26" y="48"/>
                        <a:pt x="26" y="48"/>
                        <a:pt x="25" y="48"/>
                      </a:cubicBezTo>
                      <a:cubicBezTo>
                        <a:pt x="25" y="48"/>
                        <a:pt x="25" y="48"/>
                        <a:pt x="25" y="47"/>
                      </a:cubicBezTo>
                      <a:cubicBezTo>
                        <a:pt x="24" y="47"/>
                        <a:pt x="24" y="47"/>
                        <a:pt x="23" y="47"/>
                      </a:cubicBezTo>
                      <a:cubicBezTo>
                        <a:pt x="22" y="46"/>
                        <a:pt x="22" y="46"/>
                        <a:pt x="22" y="46"/>
                      </a:cubicBezTo>
                      <a:cubicBezTo>
                        <a:pt x="21" y="46"/>
                        <a:pt x="20" y="46"/>
                        <a:pt x="19" y="45"/>
                      </a:cubicBezTo>
                      <a:cubicBezTo>
                        <a:pt x="19" y="44"/>
                        <a:pt x="19" y="44"/>
                        <a:pt x="19" y="44"/>
                      </a:cubicBezTo>
                      <a:cubicBezTo>
                        <a:pt x="19" y="43"/>
                        <a:pt x="18" y="42"/>
                        <a:pt x="16" y="41"/>
                      </a:cubicBezTo>
                      <a:cubicBezTo>
                        <a:pt x="15" y="41"/>
                        <a:pt x="14" y="39"/>
                        <a:pt x="14" y="38"/>
                      </a:cubicBezTo>
                      <a:cubicBezTo>
                        <a:pt x="15" y="37"/>
                        <a:pt x="14" y="37"/>
                        <a:pt x="14" y="36"/>
                      </a:cubicBezTo>
                      <a:cubicBezTo>
                        <a:pt x="13" y="35"/>
                        <a:pt x="13" y="34"/>
                        <a:pt x="11" y="33"/>
                      </a:cubicBezTo>
                      <a:cubicBezTo>
                        <a:pt x="9" y="31"/>
                        <a:pt x="6" y="33"/>
                        <a:pt x="4" y="33"/>
                      </a:cubicBezTo>
                      <a:cubicBezTo>
                        <a:pt x="5" y="30"/>
                        <a:pt x="7" y="28"/>
                        <a:pt x="7" y="28"/>
                      </a:cubicBezTo>
                      <a:cubicBezTo>
                        <a:pt x="9" y="28"/>
                        <a:pt x="10" y="28"/>
                        <a:pt x="12" y="28"/>
                      </a:cubicBezTo>
                      <a:cubicBezTo>
                        <a:pt x="13" y="28"/>
                        <a:pt x="14" y="27"/>
                        <a:pt x="14" y="27"/>
                      </a:cubicBezTo>
                      <a:cubicBezTo>
                        <a:pt x="15" y="26"/>
                        <a:pt x="16" y="25"/>
                        <a:pt x="16" y="25"/>
                      </a:cubicBezTo>
                      <a:cubicBezTo>
                        <a:pt x="17" y="24"/>
                        <a:pt x="18" y="24"/>
                        <a:pt x="20" y="24"/>
                      </a:cubicBezTo>
                      <a:cubicBezTo>
                        <a:pt x="22" y="23"/>
                        <a:pt x="21" y="23"/>
                        <a:pt x="22" y="22"/>
                      </a:cubicBezTo>
                      <a:cubicBezTo>
                        <a:pt x="24" y="21"/>
                        <a:pt x="27" y="21"/>
                        <a:pt x="30" y="21"/>
                      </a:cubicBezTo>
                      <a:cubicBezTo>
                        <a:pt x="32" y="21"/>
                        <a:pt x="29" y="22"/>
                        <a:pt x="28" y="23"/>
                      </a:cubicBezTo>
                      <a:cubicBezTo>
                        <a:pt x="28" y="23"/>
                        <a:pt x="27" y="24"/>
                        <a:pt x="27" y="24"/>
                      </a:cubicBezTo>
                      <a:cubicBezTo>
                        <a:pt x="26" y="25"/>
                        <a:pt x="26" y="25"/>
                        <a:pt x="27" y="26"/>
                      </a:cubicBezTo>
                      <a:cubicBezTo>
                        <a:pt x="27" y="26"/>
                        <a:pt x="29" y="27"/>
                        <a:pt x="29" y="28"/>
                      </a:cubicBezTo>
                      <a:cubicBezTo>
                        <a:pt x="30" y="28"/>
                        <a:pt x="29" y="28"/>
                        <a:pt x="30" y="29"/>
                      </a:cubicBezTo>
                      <a:cubicBezTo>
                        <a:pt x="31" y="29"/>
                        <a:pt x="31" y="30"/>
                        <a:pt x="30" y="30"/>
                      </a:cubicBezTo>
                      <a:cubicBezTo>
                        <a:pt x="29" y="29"/>
                        <a:pt x="30" y="30"/>
                        <a:pt x="30" y="30"/>
                      </a:cubicBezTo>
                      <a:cubicBezTo>
                        <a:pt x="30" y="31"/>
                        <a:pt x="31" y="31"/>
                        <a:pt x="30" y="31"/>
                      </a:cubicBezTo>
                      <a:cubicBezTo>
                        <a:pt x="29" y="31"/>
                        <a:pt x="29" y="31"/>
                        <a:pt x="28" y="30"/>
                      </a:cubicBezTo>
                      <a:cubicBezTo>
                        <a:pt x="27" y="30"/>
                        <a:pt x="27" y="30"/>
                        <a:pt x="28" y="29"/>
                      </a:cubicBezTo>
                      <a:cubicBezTo>
                        <a:pt x="29" y="28"/>
                        <a:pt x="27" y="29"/>
                        <a:pt x="26" y="29"/>
                      </a:cubicBezTo>
                      <a:cubicBezTo>
                        <a:pt x="25" y="28"/>
                        <a:pt x="26" y="29"/>
                        <a:pt x="26" y="30"/>
                      </a:cubicBezTo>
                      <a:cubicBezTo>
                        <a:pt x="26" y="31"/>
                        <a:pt x="26" y="31"/>
                        <a:pt x="25" y="31"/>
                      </a:cubicBezTo>
                      <a:cubicBezTo>
                        <a:pt x="24" y="31"/>
                        <a:pt x="24" y="31"/>
                        <a:pt x="24" y="31"/>
                      </a:cubicBezTo>
                      <a:cubicBezTo>
                        <a:pt x="23" y="30"/>
                        <a:pt x="23" y="31"/>
                        <a:pt x="23" y="32"/>
                      </a:cubicBezTo>
                      <a:cubicBezTo>
                        <a:pt x="22" y="32"/>
                        <a:pt x="23" y="33"/>
                        <a:pt x="23" y="33"/>
                      </a:cubicBezTo>
                      <a:cubicBezTo>
                        <a:pt x="24" y="33"/>
                        <a:pt x="24" y="34"/>
                        <a:pt x="25" y="34"/>
                      </a:cubicBezTo>
                      <a:cubicBezTo>
                        <a:pt x="26" y="34"/>
                        <a:pt x="25" y="34"/>
                        <a:pt x="26" y="35"/>
                      </a:cubicBezTo>
                      <a:cubicBezTo>
                        <a:pt x="27" y="36"/>
                        <a:pt x="26" y="35"/>
                        <a:pt x="27" y="34"/>
                      </a:cubicBezTo>
                      <a:cubicBezTo>
                        <a:pt x="27" y="34"/>
                        <a:pt x="27" y="34"/>
                        <a:pt x="27" y="33"/>
                      </a:cubicBezTo>
                      <a:cubicBezTo>
                        <a:pt x="27" y="32"/>
                        <a:pt x="27" y="32"/>
                        <a:pt x="27" y="31"/>
                      </a:cubicBezTo>
                      <a:cubicBezTo>
                        <a:pt x="28" y="31"/>
                        <a:pt x="28" y="31"/>
                        <a:pt x="29" y="32"/>
                      </a:cubicBezTo>
                      <a:cubicBezTo>
                        <a:pt x="29" y="32"/>
                        <a:pt x="29" y="33"/>
                        <a:pt x="30" y="33"/>
                      </a:cubicBezTo>
                      <a:cubicBezTo>
                        <a:pt x="30" y="33"/>
                        <a:pt x="30" y="32"/>
                        <a:pt x="31" y="33"/>
                      </a:cubicBezTo>
                      <a:cubicBezTo>
                        <a:pt x="31" y="33"/>
                        <a:pt x="31" y="33"/>
                        <a:pt x="32" y="34"/>
                      </a:cubicBezTo>
                      <a:cubicBezTo>
                        <a:pt x="32" y="34"/>
                        <a:pt x="32" y="34"/>
                        <a:pt x="32" y="35"/>
                      </a:cubicBezTo>
                      <a:cubicBezTo>
                        <a:pt x="33" y="35"/>
                        <a:pt x="33" y="36"/>
                        <a:pt x="33" y="36"/>
                      </a:cubicBezTo>
                      <a:cubicBezTo>
                        <a:pt x="34" y="37"/>
                        <a:pt x="33" y="37"/>
                        <a:pt x="32" y="37"/>
                      </a:cubicBezTo>
                      <a:cubicBezTo>
                        <a:pt x="31" y="37"/>
                        <a:pt x="32" y="36"/>
                        <a:pt x="32" y="36"/>
                      </a:cubicBezTo>
                      <a:cubicBezTo>
                        <a:pt x="31" y="35"/>
                        <a:pt x="31" y="36"/>
                        <a:pt x="30" y="37"/>
                      </a:cubicBezTo>
                      <a:cubicBezTo>
                        <a:pt x="30" y="37"/>
                        <a:pt x="31" y="37"/>
                        <a:pt x="31" y="38"/>
                      </a:cubicBezTo>
                      <a:cubicBezTo>
                        <a:pt x="30" y="38"/>
                        <a:pt x="30" y="38"/>
                        <a:pt x="29" y="38"/>
                      </a:cubicBezTo>
                      <a:cubicBezTo>
                        <a:pt x="28" y="38"/>
                        <a:pt x="29" y="39"/>
                        <a:pt x="28" y="39"/>
                      </a:cubicBezTo>
                      <a:cubicBezTo>
                        <a:pt x="28" y="39"/>
                        <a:pt x="28" y="40"/>
                        <a:pt x="27" y="40"/>
                      </a:cubicBezTo>
                      <a:cubicBezTo>
                        <a:pt x="27" y="41"/>
                        <a:pt x="27" y="41"/>
                        <a:pt x="26" y="41"/>
                      </a:cubicBezTo>
                      <a:cubicBezTo>
                        <a:pt x="26" y="42"/>
                        <a:pt x="26" y="43"/>
                        <a:pt x="26" y="43"/>
                      </a:cubicBezTo>
                      <a:cubicBezTo>
                        <a:pt x="26" y="44"/>
                        <a:pt x="26" y="44"/>
                        <a:pt x="26" y="43"/>
                      </a:cubicBezTo>
                      <a:cubicBezTo>
                        <a:pt x="25" y="43"/>
                        <a:pt x="25" y="43"/>
                        <a:pt x="25" y="42"/>
                      </a:cubicBezTo>
                      <a:cubicBezTo>
                        <a:pt x="24" y="42"/>
                        <a:pt x="23" y="42"/>
                        <a:pt x="22" y="42"/>
                      </a:cubicBezTo>
                      <a:cubicBezTo>
                        <a:pt x="21" y="43"/>
                        <a:pt x="21" y="44"/>
                        <a:pt x="22" y="45"/>
                      </a:cubicBezTo>
                      <a:cubicBezTo>
                        <a:pt x="22" y="46"/>
                        <a:pt x="23" y="46"/>
                        <a:pt x="23" y="45"/>
                      </a:cubicBezTo>
                      <a:cubicBezTo>
                        <a:pt x="24" y="45"/>
                        <a:pt x="24" y="45"/>
                        <a:pt x="24" y="45"/>
                      </a:cubicBezTo>
                      <a:cubicBezTo>
                        <a:pt x="25" y="45"/>
                        <a:pt x="24" y="45"/>
                        <a:pt x="24" y="46"/>
                      </a:cubicBezTo>
                      <a:cubicBezTo>
                        <a:pt x="24" y="46"/>
                        <a:pt x="24" y="46"/>
                        <a:pt x="25" y="46"/>
                      </a:cubicBezTo>
                      <a:cubicBezTo>
                        <a:pt x="26" y="46"/>
                        <a:pt x="25" y="47"/>
                        <a:pt x="25" y="47"/>
                      </a:cubicBezTo>
                      <a:cubicBezTo>
                        <a:pt x="25" y="48"/>
                        <a:pt x="25" y="48"/>
                        <a:pt x="26" y="48"/>
                      </a:cubicBezTo>
                      <a:cubicBezTo>
                        <a:pt x="26" y="48"/>
                        <a:pt x="26" y="48"/>
                        <a:pt x="27" y="48"/>
                      </a:cubicBezTo>
                      <a:cubicBezTo>
                        <a:pt x="27" y="48"/>
                        <a:pt x="27" y="48"/>
                        <a:pt x="28" y="47"/>
                      </a:cubicBezTo>
                      <a:cubicBezTo>
                        <a:pt x="28" y="47"/>
                        <a:pt x="28" y="47"/>
                        <a:pt x="29" y="47"/>
                      </a:cubicBezTo>
                      <a:cubicBezTo>
                        <a:pt x="30" y="48"/>
                        <a:pt x="30" y="48"/>
                        <a:pt x="30" y="48"/>
                      </a:cubicBezTo>
                      <a:cubicBezTo>
                        <a:pt x="31" y="48"/>
                        <a:pt x="31" y="48"/>
                        <a:pt x="32" y="48"/>
                      </a:cubicBezTo>
                      <a:cubicBezTo>
                        <a:pt x="32" y="49"/>
                        <a:pt x="32" y="49"/>
                        <a:pt x="33" y="49"/>
                      </a:cubicBezTo>
                      <a:cubicBezTo>
                        <a:pt x="34" y="49"/>
                        <a:pt x="34" y="50"/>
                        <a:pt x="34" y="50"/>
                      </a:cubicBezTo>
                      <a:cubicBezTo>
                        <a:pt x="34" y="50"/>
                        <a:pt x="35" y="51"/>
                        <a:pt x="35" y="51"/>
                      </a:cubicBezTo>
                      <a:cubicBezTo>
                        <a:pt x="36" y="51"/>
                        <a:pt x="36" y="51"/>
                        <a:pt x="37" y="51"/>
                      </a:cubicBezTo>
                      <a:cubicBezTo>
                        <a:pt x="37" y="51"/>
                        <a:pt x="38" y="52"/>
                        <a:pt x="38" y="52"/>
                      </a:cubicBezTo>
                      <a:cubicBezTo>
                        <a:pt x="39" y="53"/>
                        <a:pt x="37" y="54"/>
                        <a:pt x="37" y="54"/>
                      </a:cubicBezTo>
                      <a:close/>
                      <a:moveTo>
                        <a:pt x="30" y="46"/>
                      </a:moveTo>
                      <a:cubicBezTo>
                        <a:pt x="29" y="45"/>
                        <a:pt x="29" y="45"/>
                        <a:pt x="29" y="45"/>
                      </a:cubicBezTo>
                      <a:cubicBezTo>
                        <a:pt x="29" y="46"/>
                        <a:pt x="29" y="46"/>
                        <a:pt x="28" y="46"/>
                      </a:cubicBezTo>
                      <a:cubicBezTo>
                        <a:pt x="28" y="45"/>
                        <a:pt x="28" y="45"/>
                        <a:pt x="28" y="45"/>
                      </a:cubicBezTo>
                      <a:cubicBezTo>
                        <a:pt x="27" y="45"/>
                        <a:pt x="27" y="45"/>
                        <a:pt x="27" y="45"/>
                      </a:cubicBezTo>
                      <a:cubicBezTo>
                        <a:pt x="27" y="45"/>
                        <a:pt x="27" y="45"/>
                        <a:pt x="26" y="45"/>
                      </a:cubicBezTo>
                      <a:cubicBezTo>
                        <a:pt x="26" y="44"/>
                        <a:pt x="26" y="44"/>
                        <a:pt x="25" y="44"/>
                      </a:cubicBezTo>
                      <a:cubicBezTo>
                        <a:pt x="25" y="45"/>
                        <a:pt x="25" y="45"/>
                        <a:pt x="25" y="44"/>
                      </a:cubicBezTo>
                      <a:cubicBezTo>
                        <a:pt x="25" y="44"/>
                        <a:pt x="26" y="44"/>
                        <a:pt x="26" y="44"/>
                      </a:cubicBezTo>
                      <a:cubicBezTo>
                        <a:pt x="27" y="44"/>
                        <a:pt x="27" y="45"/>
                        <a:pt x="27" y="45"/>
                      </a:cubicBezTo>
                      <a:cubicBezTo>
                        <a:pt x="28" y="45"/>
                        <a:pt x="28" y="45"/>
                        <a:pt x="28" y="45"/>
                      </a:cubicBezTo>
                      <a:cubicBezTo>
                        <a:pt x="28" y="45"/>
                        <a:pt x="29" y="45"/>
                        <a:pt x="29" y="45"/>
                      </a:cubicBezTo>
                      <a:cubicBezTo>
                        <a:pt x="29" y="45"/>
                        <a:pt x="29" y="45"/>
                        <a:pt x="29" y="45"/>
                      </a:cubicBezTo>
                      <a:cubicBezTo>
                        <a:pt x="29" y="45"/>
                        <a:pt x="30" y="45"/>
                        <a:pt x="30" y="45"/>
                      </a:cubicBezTo>
                      <a:cubicBezTo>
                        <a:pt x="30" y="45"/>
                        <a:pt x="30" y="46"/>
                        <a:pt x="30" y="46"/>
                      </a:cubicBezTo>
                      <a:close/>
                    </a:path>
                  </a:pathLst>
                </a:custGeom>
                <a:solidFill>
                  <a:srgbClr val="FFFFFF"/>
                </a:solidFill>
                <a:ln w="9525">
                  <a:noFill/>
                  <a:round/>
                  <a:headEnd/>
                  <a:tailEnd/>
                </a:ln>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0" name="Group 5"/>
              <p:cNvGrpSpPr/>
              <p:nvPr/>
            </p:nvGrpSpPr>
            <p:grpSpPr>
              <a:xfrm>
                <a:off x="5583559" y="5023552"/>
                <a:ext cx="2512220" cy="759507"/>
                <a:chOff x="5583559" y="5023552"/>
                <a:chExt cx="2512220" cy="759507"/>
              </a:xfrm>
            </p:grpSpPr>
            <p:sp>
              <p:nvSpPr>
                <p:cNvPr id="41" name="TextBox 43"/>
                <p:cNvSpPr txBox="1"/>
                <p:nvPr/>
              </p:nvSpPr>
              <p:spPr>
                <a:xfrm>
                  <a:off x="5583559" y="5023552"/>
                  <a:ext cx="2512219" cy="247223"/>
                </a:xfrm>
                <a:prstGeom prst="rect">
                  <a:avLst/>
                </a:prstGeom>
                <a:noFill/>
              </p:spPr>
              <p:txBody>
                <a:bodyPr wrap="none" lIns="480000" tIns="0" rIns="288000" bIns="0" anchor="b" anchorCtr="0">
                  <a:noAutofit/>
                </a:bodyPr>
                <a:lstStyle/>
                <a:p>
                  <a:pPr defTabSz="914377"/>
                  <a:r>
                    <a:rPr lang="zh-CN" altLang="en-US" sz="1867" b="1">
                      <a:solidFill>
                        <a:srgbClr val="591E30">
                          <a:lumMod val="100000"/>
                        </a:srgbClr>
                      </a:solidFill>
                      <a:latin typeface="Arial" panose="020B0604020202020204" pitchFamily="34" charset="0"/>
                      <a:ea typeface="微软雅黑" panose="020B0503020204020204" pitchFamily="34" charset="-122"/>
                      <a:sym typeface="Arial" panose="020B0604020202020204" pitchFamily="34" charset="0"/>
                    </a:rPr>
                    <a:t>标题文本预设</a:t>
                  </a:r>
                </a:p>
              </p:txBody>
            </p:sp>
            <p:sp>
              <p:nvSpPr>
                <p:cNvPr id="42" name="TextBox 44"/>
                <p:cNvSpPr txBox="1">
                  <a:spLocks/>
                </p:cNvSpPr>
                <p:nvPr/>
              </p:nvSpPr>
              <p:spPr>
                <a:xfrm>
                  <a:off x="5583561" y="5270775"/>
                  <a:ext cx="2512218" cy="512284"/>
                </a:xfrm>
                <a:prstGeom prst="rect">
                  <a:avLst/>
                </a:prstGeom>
              </p:spPr>
              <p:txBody>
                <a:bodyPr vert="horz" wrap="square" lIns="480000" tIns="0" rIns="288000" bIns="0" anchor="t" anchorCtr="0">
                  <a:noAutofit/>
                </a:bodyPr>
                <a:lstStyle/>
                <a:p>
                  <a:pPr defTabSz="914377">
                    <a:lnSpc>
                      <a:spcPct val="120000"/>
                    </a:lnSpc>
                  </a:pPr>
                  <a:r>
                    <a:rPr lang="zh-CN" altLang="en-US" sz="1333" dirty="0">
                      <a:solidFill>
                        <a:srgbClr val="000000">
                          <a:lumMod val="100000"/>
                        </a:srgbClr>
                      </a:solidFill>
                      <a:latin typeface="Arial" panose="020B0604020202020204" pitchFamily="34" charset="0"/>
                      <a:ea typeface="微软雅黑" panose="020B0503020204020204" pitchFamily="34" charset="-122"/>
                      <a:sym typeface="Arial" panose="020B0604020202020204" pitchFamily="34" charset="0"/>
                    </a:rPr>
                    <a:t>此部分内容作为文字排版占位显示 </a:t>
                  </a:r>
                  <a:br>
                    <a:rPr lang="zh-CN" altLang="en-US" sz="1333" dirty="0">
                      <a:solidFill>
                        <a:srgbClr val="000000">
                          <a:lumMod val="100000"/>
                        </a:srgbClr>
                      </a:solidFill>
                      <a:latin typeface="Arial" panose="020B0604020202020204" pitchFamily="34" charset="0"/>
                      <a:ea typeface="微软雅黑" panose="020B0503020204020204" pitchFamily="34" charset="-122"/>
                      <a:sym typeface="Arial" panose="020B0604020202020204" pitchFamily="34" charset="0"/>
                    </a:rPr>
                  </a:br>
                  <a:endParaRPr lang="zh-CN" altLang="en-US" sz="1333" dirty="0">
                    <a:solidFill>
                      <a:srgbClr val="000000">
                        <a:lumMod val="100000"/>
                      </a:srgbClr>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31" name="Group 8"/>
            <p:cNvGrpSpPr/>
            <p:nvPr/>
          </p:nvGrpSpPr>
          <p:grpSpPr>
            <a:xfrm>
              <a:off x="8037055" y="4915944"/>
              <a:ext cx="3387422" cy="887945"/>
              <a:chOff x="8384686" y="4915944"/>
              <a:chExt cx="3387422" cy="887945"/>
            </a:xfrm>
          </p:grpSpPr>
          <p:grpSp>
            <p:nvGrpSpPr>
              <p:cNvPr id="32" name="Group 138"/>
              <p:cNvGrpSpPr>
                <a:grpSpLocks noChangeAspect="1"/>
              </p:cNvGrpSpPr>
              <p:nvPr/>
            </p:nvGrpSpPr>
            <p:grpSpPr>
              <a:xfrm>
                <a:off x="8384686" y="4915944"/>
                <a:ext cx="875202" cy="887945"/>
                <a:chOff x="4234" y="3238498"/>
                <a:chExt cx="436036" cy="442385"/>
              </a:xfrm>
            </p:grpSpPr>
            <p:sp>
              <p:nvSpPr>
                <p:cNvPr id="36" name="Rectangle 139"/>
                <p:cNvSpPr>
                  <a:spLocks/>
                </p:cNvSpPr>
                <p:nvPr/>
              </p:nvSpPr>
              <p:spPr bwMode="auto">
                <a:xfrm>
                  <a:off x="4234" y="3238498"/>
                  <a:ext cx="436035" cy="442385"/>
                </a:xfrm>
                <a:prstGeom prst="rect">
                  <a:avLst/>
                </a:prstGeom>
                <a:solidFill>
                  <a:schemeClr val="accent3"/>
                </a:solidFill>
                <a:ln w="9525">
                  <a:noFill/>
                  <a:miter lim="800000"/>
                  <a:headEnd/>
                  <a:tailEnd/>
                </a:ln>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Shape 140"/>
                <p:cNvSpPr>
                  <a:spLocks/>
                </p:cNvSpPr>
                <p:nvPr/>
              </p:nvSpPr>
              <p:spPr bwMode="auto">
                <a:xfrm>
                  <a:off x="86785" y="3354915"/>
                  <a:ext cx="353485" cy="325968"/>
                </a:xfrm>
                <a:custGeom>
                  <a:avLst/>
                  <a:gdLst/>
                  <a:ahLst/>
                  <a:cxnLst>
                    <a:cxn ang="0">
                      <a:pos x="167" y="77"/>
                    </a:cxn>
                    <a:cxn ang="0">
                      <a:pos x="123" y="32"/>
                    </a:cxn>
                    <a:cxn ang="0">
                      <a:pos x="123" y="33"/>
                    </a:cxn>
                    <a:cxn ang="0">
                      <a:pos x="97" y="7"/>
                    </a:cxn>
                    <a:cxn ang="0">
                      <a:pos x="80" y="0"/>
                    </a:cxn>
                    <a:cxn ang="0">
                      <a:pos x="50" y="7"/>
                    </a:cxn>
                    <a:cxn ang="0">
                      <a:pos x="22" y="11"/>
                    </a:cxn>
                    <a:cxn ang="0">
                      <a:pos x="9" y="18"/>
                    </a:cxn>
                    <a:cxn ang="0">
                      <a:pos x="0" y="33"/>
                    </a:cxn>
                    <a:cxn ang="0">
                      <a:pos x="61" y="96"/>
                    </a:cxn>
                    <a:cxn ang="0">
                      <a:pos x="28" y="109"/>
                    </a:cxn>
                    <a:cxn ang="0">
                      <a:pos x="20" y="118"/>
                    </a:cxn>
                    <a:cxn ang="0">
                      <a:pos x="56" y="154"/>
                    </a:cxn>
                    <a:cxn ang="0">
                      <a:pos x="167" y="154"/>
                    </a:cxn>
                    <a:cxn ang="0">
                      <a:pos x="167" y="77"/>
                    </a:cxn>
                  </a:cxnLst>
                  <a:rect l="0" t="0" r="r" b="b"/>
                  <a:pathLst>
                    <a:path w="167" h="154">
                      <a:moveTo>
                        <a:pt x="167" y="77"/>
                      </a:moveTo>
                      <a:lnTo>
                        <a:pt x="123" y="32"/>
                      </a:lnTo>
                      <a:lnTo>
                        <a:pt x="123" y="33"/>
                      </a:lnTo>
                      <a:lnTo>
                        <a:pt x="97" y="7"/>
                      </a:lnTo>
                      <a:lnTo>
                        <a:pt x="80" y="0"/>
                      </a:lnTo>
                      <a:lnTo>
                        <a:pt x="50" y="7"/>
                      </a:lnTo>
                      <a:lnTo>
                        <a:pt x="22" y="11"/>
                      </a:lnTo>
                      <a:lnTo>
                        <a:pt x="9" y="18"/>
                      </a:lnTo>
                      <a:lnTo>
                        <a:pt x="0" y="33"/>
                      </a:lnTo>
                      <a:lnTo>
                        <a:pt x="61" y="96"/>
                      </a:lnTo>
                      <a:lnTo>
                        <a:pt x="28" y="109"/>
                      </a:lnTo>
                      <a:lnTo>
                        <a:pt x="20" y="118"/>
                      </a:lnTo>
                      <a:lnTo>
                        <a:pt x="56" y="154"/>
                      </a:lnTo>
                      <a:lnTo>
                        <a:pt x="167" y="154"/>
                      </a:lnTo>
                      <a:lnTo>
                        <a:pt x="167" y="77"/>
                      </a:lnTo>
                      <a:close/>
                    </a:path>
                  </a:pathLst>
                </a:custGeom>
                <a:solidFill>
                  <a:schemeClr val="accent3">
                    <a:lumMod val="75000"/>
                  </a:schemeClr>
                </a:solidFill>
                <a:ln w="9525">
                  <a:noFill/>
                  <a:round/>
                  <a:headEnd/>
                  <a:tailEnd/>
                </a:ln>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Shape 141"/>
                <p:cNvSpPr>
                  <a:spLocks/>
                </p:cNvSpPr>
                <p:nvPr/>
              </p:nvSpPr>
              <p:spPr bwMode="auto">
                <a:xfrm>
                  <a:off x="86785" y="3314698"/>
                  <a:ext cx="283635" cy="285751"/>
                </a:xfrm>
                <a:custGeom>
                  <a:avLst/>
                  <a:gdLst/>
                  <a:ahLst/>
                  <a:cxnLst>
                    <a:cxn ang="0">
                      <a:pos x="11" y="72"/>
                    </a:cxn>
                    <a:cxn ang="0">
                      <a:pos x="30" y="21"/>
                    </a:cxn>
                    <a:cxn ang="0">
                      <a:pos x="42" y="59"/>
                    </a:cxn>
                    <a:cxn ang="0">
                      <a:pos x="48" y="60"/>
                    </a:cxn>
                    <a:cxn ang="0">
                      <a:pos x="12" y="19"/>
                    </a:cxn>
                    <a:cxn ang="0">
                      <a:pos x="20" y="20"/>
                    </a:cxn>
                    <a:cxn ang="0">
                      <a:pos x="22" y="38"/>
                    </a:cxn>
                    <a:cxn ang="0">
                      <a:pos x="24" y="35"/>
                    </a:cxn>
                    <a:cxn ang="0">
                      <a:pos x="23" y="27"/>
                    </a:cxn>
                    <a:cxn ang="0">
                      <a:pos x="28" y="18"/>
                    </a:cxn>
                    <a:cxn ang="0">
                      <a:pos x="34" y="15"/>
                    </a:cxn>
                    <a:cxn ang="0">
                      <a:pos x="39" y="12"/>
                    </a:cxn>
                    <a:cxn ang="0">
                      <a:pos x="43" y="16"/>
                    </a:cxn>
                    <a:cxn ang="0">
                      <a:pos x="46" y="16"/>
                    </a:cxn>
                    <a:cxn ang="0">
                      <a:pos x="31" y="10"/>
                    </a:cxn>
                    <a:cxn ang="0">
                      <a:pos x="26" y="12"/>
                    </a:cxn>
                    <a:cxn ang="0">
                      <a:pos x="13" y="8"/>
                    </a:cxn>
                    <a:cxn ang="0">
                      <a:pos x="14" y="10"/>
                    </a:cxn>
                    <a:cxn ang="0">
                      <a:pos x="18" y="8"/>
                    </a:cxn>
                    <a:cxn ang="0">
                      <a:pos x="20" y="13"/>
                    </a:cxn>
                    <a:cxn ang="0">
                      <a:pos x="4" y="28"/>
                    </a:cxn>
                    <a:cxn ang="0">
                      <a:pos x="7" y="27"/>
                    </a:cxn>
                    <a:cxn ang="0">
                      <a:pos x="12" y="19"/>
                    </a:cxn>
                    <a:cxn ang="0">
                      <a:pos x="62" y="32"/>
                    </a:cxn>
                    <a:cxn ang="0">
                      <a:pos x="64" y="31"/>
                    </a:cxn>
                    <a:cxn ang="0">
                      <a:pos x="65" y="28"/>
                    </a:cxn>
                    <a:cxn ang="0">
                      <a:pos x="68" y="28"/>
                    </a:cxn>
                    <a:cxn ang="0">
                      <a:pos x="53" y="21"/>
                    </a:cxn>
                    <a:cxn ang="0">
                      <a:pos x="38" y="28"/>
                    </a:cxn>
                    <a:cxn ang="0">
                      <a:pos x="46" y="27"/>
                    </a:cxn>
                    <a:cxn ang="0">
                      <a:pos x="47" y="30"/>
                    </a:cxn>
                    <a:cxn ang="0">
                      <a:pos x="48" y="31"/>
                    </a:cxn>
                    <a:cxn ang="0">
                      <a:pos x="46" y="37"/>
                    </a:cxn>
                    <a:cxn ang="0">
                      <a:pos x="53" y="39"/>
                    </a:cxn>
                    <a:cxn ang="0">
                      <a:pos x="53" y="42"/>
                    </a:cxn>
                    <a:cxn ang="0">
                      <a:pos x="57" y="46"/>
                    </a:cxn>
                    <a:cxn ang="0">
                      <a:pos x="56" y="50"/>
                    </a:cxn>
                    <a:cxn ang="0">
                      <a:pos x="63" y="40"/>
                    </a:cxn>
                    <a:cxn ang="0">
                      <a:pos x="65" y="41"/>
                    </a:cxn>
                    <a:cxn ang="0">
                      <a:pos x="69" y="40"/>
                    </a:cxn>
                    <a:cxn ang="0">
                      <a:pos x="71" y="46"/>
                    </a:cxn>
                  </a:cxnLst>
                  <a:rect l="0" t="0" r="r" b="b"/>
                  <a:pathLst>
                    <a:path w="72" h="72">
                      <a:moveTo>
                        <a:pt x="65" y="72"/>
                      </a:moveTo>
                      <a:cubicBezTo>
                        <a:pt x="11" y="72"/>
                        <a:pt x="11" y="72"/>
                        <a:pt x="11" y="72"/>
                      </a:cubicBezTo>
                      <a:cubicBezTo>
                        <a:pt x="11" y="72"/>
                        <a:pt x="16" y="63"/>
                        <a:pt x="30" y="60"/>
                      </a:cubicBezTo>
                      <a:cubicBezTo>
                        <a:pt x="37" y="45"/>
                        <a:pt x="30" y="21"/>
                        <a:pt x="30" y="21"/>
                      </a:cubicBezTo>
                      <a:cubicBezTo>
                        <a:pt x="40" y="38"/>
                        <a:pt x="39" y="54"/>
                        <a:pt x="38" y="59"/>
                      </a:cubicBezTo>
                      <a:cubicBezTo>
                        <a:pt x="40" y="59"/>
                        <a:pt x="41" y="59"/>
                        <a:pt x="42" y="59"/>
                      </a:cubicBezTo>
                      <a:cubicBezTo>
                        <a:pt x="42" y="54"/>
                        <a:pt x="43" y="44"/>
                        <a:pt x="53" y="36"/>
                      </a:cubicBezTo>
                      <a:cubicBezTo>
                        <a:pt x="53" y="36"/>
                        <a:pt x="46" y="45"/>
                        <a:pt x="48" y="60"/>
                      </a:cubicBezTo>
                      <a:cubicBezTo>
                        <a:pt x="61" y="63"/>
                        <a:pt x="65" y="72"/>
                        <a:pt x="65" y="72"/>
                      </a:cubicBezTo>
                      <a:close/>
                      <a:moveTo>
                        <a:pt x="12" y="19"/>
                      </a:moveTo>
                      <a:cubicBezTo>
                        <a:pt x="14" y="24"/>
                        <a:pt x="14" y="24"/>
                        <a:pt x="14" y="24"/>
                      </a:cubicBezTo>
                      <a:cubicBezTo>
                        <a:pt x="16" y="22"/>
                        <a:pt x="18" y="21"/>
                        <a:pt x="20" y="20"/>
                      </a:cubicBezTo>
                      <a:cubicBezTo>
                        <a:pt x="20" y="20"/>
                        <a:pt x="10" y="30"/>
                        <a:pt x="20" y="41"/>
                      </a:cubicBezTo>
                      <a:cubicBezTo>
                        <a:pt x="20" y="41"/>
                        <a:pt x="21" y="40"/>
                        <a:pt x="22" y="38"/>
                      </a:cubicBezTo>
                      <a:cubicBezTo>
                        <a:pt x="21" y="34"/>
                        <a:pt x="21" y="34"/>
                        <a:pt x="21" y="34"/>
                      </a:cubicBezTo>
                      <a:cubicBezTo>
                        <a:pt x="24" y="35"/>
                        <a:pt x="24" y="35"/>
                        <a:pt x="24" y="35"/>
                      </a:cubicBezTo>
                      <a:cubicBezTo>
                        <a:pt x="25" y="34"/>
                        <a:pt x="26" y="32"/>
                        <a:pt x="27" y="30"/>
                      </a:cubicBezTo>
                      <a:cubicBezTo>
                        <a:pt x="23" y="27"/>
                        <a:pt x="23" y="27"/>
                        <a:pt x="23" y="27"/>
                      </a:cubicBezTo>
                      <a:cubicBezTo>
                        <a:pt x="28" y="27"/>
                        <a:pt x="28" y="27"/>
                        <a:pt x="28" y="27"/>
                      </a:cubicBezTo>
                      <a:cubicBezTo>
                        <a:pt x="28" y="24"/>
                        <a:pt x="29" y="21"/>
                        <a:pt x="28" y="18"/>
                      </a:cubicBezTo>
                      <a:cubicBezTo>
                        <a:pt x="32" y="23"/>
                        <a:pt x="39" y="26"/>
                        <a:pt x="39" y="26"/>
                      </a:cubicBezTo>
                      <a:cubicBezTo>
                        <a:pt x="40" y="19"/>
                        <a:pt x="34" y="15"/>
                        <a:pt x="34" y="15"/>
                      </a:cubicBezTo>
                      <a:cubicBezTo>
                        <a:pt x="35" y="15"/>
                        <a:pt x="37" y="16"/>
                        <a:pt x="38" y="16"/>
                      </a:cubicBezTo>
                      <a:cubicBezTo>
                        <a:pt x="39" y="12"/>
                        <a:pt x="39" y="12"/>
                        <a:pt x="39" y="12"/>
                      </a:cubicBezTo>
                      <a:cubicBezTo>
                        <a:pt x="40" y="16"/>
                        <a:pt x="40" y="16"/>
                        <a:pt x="40" y="16"/>
                      </a:cubicBezTo>
                      <a:cubicBezTo>
                        <a:pt x="41" y="16"/>
                        <a:pt x="42" y="16"/>
                        <a:pt x="43" y="16"/>
                      </a:cubicBezTo>
                      <a:cubicBezTo>
                        <a:pt x="42" y="11"/>
                        <a:pt x="42" y="11"/>
                        <a:pt x="42" y="11"/>
                      </a:cubicBezTo>
                      <a:cubicBezTo>
                        <a:pt x="46" y="16"/>
                        <a:pt x="46" y="16"/>
                        <a:pt x="46" y="16"/>
                      </a:cubicBezTo>
                      <a:cubicBezTo>
                        <a:pt x="50" y="16"/>
                        <a:pt x="53" y="15"/>
                        <a:pt x="53" y="15"/>
                      </a:cubicBezTo>
                      <a:cubicBezTo>
                        <a:pt x="45" y="2"/>
                        <a:pt x="31" y="10"/>
                        <a:pt x="31" y="10"/>
                      </a:cubicBezTo>
                      <a:cubicBezTo>
                        <a:pt x="35" y="6"/>
                        <a:pt x="34" y="0"/>
                        <a:pt x="34" y="0"/>
                      </a:cubicBezTo>
                      <a:cubicBezTo>
                        <a:pt x="27" y="1"/>
                        <a:pt x="26" y="9"/>
                        <a:pt x="26" y="12"/>
                      </a:cubicBezTo>
                      <a:cubicBezTo>
                        <a:pt x="24" y="8"/>
                        <a:pt x="19" y="0"/>
                        <a:pt x="11" y="6"/>
                      </a:cubicBezTo>
                      <a:cubicBezTo>
                        <a:pt x="11" y="6"/>
                        <a:pt x="12" y="7"/>
                        <a:pt x="13" y="8"/>
                      </a:cubicBezTo>
                      <a:cubicBezTo>
                        <a:pt x="15" y="6"/>
                        <a:pt x="15" y="6"/>
                        <a:pt x="15" y="6"/>
                      </a:cubicBezTo>
                      <a:cubicBezTo>
                        <a:pt x="14" y="10"/>
                        <a:pt x="14" y="10"/>
                        <a:pt x="14" y="10"/>
                      </a:cubicBezTo>
                      <a:cubicBezTo>
                        <a:pt x="14" y="10"/>
                        <a:pt x="15" y="11"/>
                        <a:pt x="16" y="11"/>
                      </a:cubicBezTo>
                      <a:cubicBezTo>
                        <a:pt x="18" y="8"/>
                        <a:pt x="18" y="8"/>
                        <a:pt x="18" y="8"/>
                      </a:cubicBezTo>
                      <a:cubicBezTo>
                        <a:pt x="17" y="12"/>
                        <a:pt x="17" y="12"/>
                        <a:pt x="17" y="12"/>
                      </a:cubicBezTo>
                      <a:cubicBezTo>
                        <a:pt x="18" y="13"/>
                        <a:pt x="19" y="13"/>
                        <a:pt x="20" y="13"/>
                      </a:cubicBezTo>
                      <a:cubicBezTo>
                        <a:pt x="12" y="13"/>
                        <a:pt x="2" y="14"/>
                        <a:pt x="0" y="29"/>
                      </a:cubicBezTo>
                      <a:cubicBezTo>
                        <a:pt x="0" y="29"/>
                        <a:pt x="1" y="29"/>
                        <a:pt x="4" y="28"/>
                      </a:cubicBezTo>
                      <a:cubicBezTo>
                        <a:pt x="5" y="22"/>
                        <a:pt x="5" y="22"/>
                        <a:pt x="5" y="22"/>
                      </a:cubicBezTo>
                      <a:cubicBezTo>
                        <a:pt x="7" y="27"/>
                        <a:pt x="7" y="27"/>
                        <a:pt x="7" y="27"/>
                      </a:cubicBezTo>
                      <a:cubicBezTo>
                        <a:pt x="8" y="26"/>
                        <a:pt x="10" y="26"/>
                        <a:pt x="11" y="25"/>
                      </a:cubicBezTo>
                      <a:lnTo>
                        <a:pt x="12" y="19"/>
                      </a:lnTo>
                      <a:close/>
                      <a:moveTo>
                        <a:pt x="61" y="32"/>
                      </a:moveTo>
                      <a:cubicBezTo>
                        <a:pt x="61" y="32"/>
                        <a:pt x="62" y="32"/>
                        <a:pt x="62" y="32"/>
                      </a:cubicBezTo>
                      <a:cubicBezTo>
                        <a:pt x="62" y="29"/>
                        <a:pt x="62" y="29"/>
                        <a:pt x="62" y="29"/>
                      </a:cubicBezTo>
                      <a:cubicBezTo>
                        <a:pt x="64" y="31"/>
                        <a:pt x="64" y="31"/>
                        <a:pt x="64" y="31"/>
                      </a:cubicBezTo>
                      <a:cubicBezTo>
                        <a:pt x="64" y="31"/>
                        <a:pt x="65" y="31"/>
                        <a:pt x="65" y="30"/>
                      </a:cubicBezTo>
                      <a:cubicBezTo>
                        <a:pt x="65" y="28"/>
                        <a:pt x="65" y="28"/>
                        <a:pt x="65" y="28"/>
                      </a:cubicBezTo>
                      <a:cubicBezTo>
                        <a:pt x="66" y="30"/>
                        <a:pt x="66" y="30"/>
                        <a:pt x="66" y="30"/>
                      </a:cubicBezTo>
                      <a:cubicBezTo>
                        <a:pt x="67" y="29"/>
                        <a:pt x="68" y="28"/>
                        <a:pt x="68" y="28"/>
                      </a:cubicBezTo>
                      <a:cubicBezTo>
                        <a:pt x="63" y="23"/>
                        <a:pt x="59" y="28"/>
                        <a:pt x="57" y="30"/>
                      </a:cubicBezTo>
                      <a:cubicBezTo>
                        <a:pt x="57" y="28"/>
                        <a:pt x="58" y="23"/>
                        <a:pt x="53" y="21"/>
                      </a:cubicBezTo>
                      <a:cubicBezTo>
                        <a:pt x="53" y="21"/>
                        <a:pt x="52" y="25"/>
                        <a:pt x="54" y="28"/>
                      </a:cubicBezTo>
                      <a:cubicBezTo>
                        <a:pt x="54" y="28"/>
                        <a:pt x="46" y="21"/>
                        <a:pt x="38" y="28"/>
                      </a:cubicBezTo>
                      <a:cubicBezTo>
                        <a:pt x="38" y="28"/>
                        <a:pt x="40" y="29"/>
                        <a:pt x="43" y="30"/>
                      </a:cubicBezTo>
                      <a:cubicBezTo>
                        <a:pt x="46" y="27"/>
                        <a:pt x="46" y="27"/>
                        <a:pt x="46" y="27"/>
                      </a:cubicBezTo>
                      <a:cubicBezTo>
                        <a:pt x="45" y="30"/>
                        <a:pt x="45" y="30"/>
                        <a:pt x="45" y="30"/>
                      </a:cubicBezTo>
                      <a:cubicBezTo>
                        <a:pt x="46" y="30"/>
                        <a:pt x="46" y="30"/>
                        <a:pt x="47" y="30"/>
                      </a:cubicBezTo>
                      <a:cubicBezTo>
                        <a:pt x="48" y="28"/>
                        <a:pt x="48" y="28"/>
                        <a:pt x="48" y="28"/>
                      </a:cubicBezTo>
                      <a:cubicBezTo>
                        <a:pt x="48" y="31"/>
                        <a:pt x="48" y="31"/>
                        <a:pt x="48" y="31"/>
                      </a:cubicBezTo>
                      <a:cubicBezTo>
                        <a:pt x="49" y="31"/>
                        <a:pt x="50" y="31"/>
                        <a:pt x="51" y="31"/>
                      </a:cubicBezTo>
                      <a:cubicBezTo>
                        <a:pt x="51" y="31"/>
                        <a:pt x="47" y="32"/>
                        <a:pt x="46" y="37"/>
                      </a:cubicBezTo>
                      <a:cubicBezTo>
                        <a:pt x="46" y="37"/>
                        <a:pt x="51" y="37"/>
                        <a:pt x="55" y="34"/>
                      </a:cubicBezTo>
                      <a:cubicBezTo>
                        <a:pt x="54" y="35"/>
                        <a:pt x="53" y="37"/>
                        <a:pt x="53" y="39"/>
                      </a:cubicBezTo>
                      <a:cubicBezTo>
                        <a:pt x="56" y="40"/>
                        <a:pt x="56" y="40"/>
                        <a:pt x="56" y="40"/>
                      </a:cubicBezTo>
                      <a:cubicBezTo>
                        <a:pt x="53" y="42"/>
                        <a:pt x="53" y="42"/>
                        <a:pt x="53" y="42"/>
                      </a:cubicBezTo>
                      <a:cubicBezTo>
                        <a:pt x="54" y="43"/>
                        <a:pt x="54" y="44"/>
                        <a:pt x="54" y="45"/>
                      </a:cubicBezTo>
                      <a:cubicBezTo>
                        <a:pt x="57" y="46"/>
                        <a:pt x="57" y="46"/>
                        <a:pt x="57" y="46"/>
                      </a:cubicBezTo>
                      <a:cubicBezTo>
                        <a:pt x="55" y="48"/>
                        <a:pt x="55" y="48"/>
                        <a:pt x="55" y="48"/>
                      </a:cubicBezTo>
                      <a:cubicBezTo>
                        <a:pt x="55" y="49"/>
                        <a:pt x="56" y="50"/>
                        <a:pt x="56" y="50"/>
                      </a:cubicBezTo>
                      <a:cubicBezTo>
                        <a:pt x="64" y="45"/>
                        <a:pt x="60" y="36"/>
                        <a:pt x="60" y="36"/>
                      </a:cubicBezTo>
                      <a:cubicBezTo>
                        <a:pt x="60" y="37"/>
                        <a:pt x="62" y="38"/>
                        <a:pt x="63" y="40"/>
                      </a:cubicBezTo>
                      <a:cubicBezTo>
                        <a:pt x="65" y="37"/>
                        <a:pt x="65" y="37"/>
                        <a:pt x="65" y="37"/>
                      </a:cubicBezTo>
                      <a:cubicBezTo>
                        <a:pt x="65" y="41"/>
                        <a:pt x="65" y="41"/>
                        <a:pt x="65" y="41"/>
                      </a:cubicBezTo>
                      <a:cubicBezTo>
                        <a:pt x="65" y="42"/>
                        <a:pt x="66" y="42"/>
                        <a:pt x="67" y="43"/>
                      </a:cubicBezTo>
                      <a:cubicBezTo>
                        <a:pt x="69" y="40"/>
                        <a:pt x="69" y="40"/>
                        <a:pt x="69" y="40"/>
                      </a:cubicBezTo>
                      <a:cubicBezTo>
                        <a:pt x="69" y="44"/>
                        <a:pt x="69" y="44"/>
                        <a:pt x="69" y="44"/>
                      </a:cubicBezTo>
                      <a:cubicBezTo>
                        <a:pt x="70" y="45"/>
                        <a:pt x="71" y="46"/>
                        <a:pt x="71" y="46"/>
                      </a:cubicBezTo>
                      <a:cubicBezTo>
                        <a:pt x="72" y="36"/>
                        <a:pt x="66" y="33"/>
                        <a:pt x="61" y="32"/>
                      </a:cubicBezTo>
                      <a:close/>
                    </a:path>
                  </a:pathLst>
                </a:custGeom>
                <a:solidFill>
                  <a:srgbClr val="FFFFFF"/>
                </a:solidFill>
                <a:ln w="9525">
                  <a:noFill/>
                  <a:round/>
                  <a:headEnd/>
                  <a:tailEnd/>
                </a:ln>
              </p:spPr>
              <p:txBody>
                <a:bodyPr anchor="ctr">
                  <a:noAutofit/>
                </a:bodyP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3" name="Group 6"/>
              <p:cNvGrpSpPr/>
              <p:nvPr/>
            </p:nvGrpSpPr>
            <p:grpSpPr>
              <a:xfrm>
                <a:off x="9259888" y="5023552"/>
                <a:ext cx="2512220" cy="759507"/>
                <a:chOff x="9259888" y="5023552"/>
                <a:chExt cx="2512220" cy="759507"/>
              </a:xfrm>
            </p:grpSpPr>
            <p:sp>
              <p:nvSpPr>
                <p:cNvPr id="34" name="TextBox 46"/>
                <p:cNvSpPr txBox="1"/>
                <p:nvPr/>
              </p:nvSpPr>
              <p:spPr>
                <a:xfrm>
                  <a:off x="9259888" y="5023552"/>
                  <a:ext cx="2512219" cy="247223"/>
                </a:xfrm>
                <a:prstGeom prst="rect">
                  <a:avLst/>
                </a:prstGeom>
                <a:noFill/>
              </p:spPr>
              <p:txBody>
                <a:bodyPr wrap="none" lIns="480000" tIns="0" rIns="288000" bIns="0" anchor="b" anchorCtr="0">
                  <a:noAutofit/>
                </a:bodyPr>
                <a:lstStyle/>
                <a:p>
                  <a:pPr defTabSz="914377"/>
                  <a:r>
                    <a:rPr lang="zh-CN" altLang="en-US" sz="1867" b="1">
                      <a:solidFill>
                        <a:srgbClr val="9C3535">
                          <a:lumMod val="100000"/>
                        </a:srgbClr>
                      </a:solidFill>
                      <a:latin typeface="Arial" panose="020B0604020202020204" pitchFamily="34" charset="0"/>
                      <a:ea typeface="微软雅黑" panose="020B0503020204020204" pitchFamily="34" charset="-122"/>
                      <a:sym typeface="Arial" panose="020B0604020202020204" pitchFamily="34" charset="0"/>
                    </a:rPr>
                    <a:t>标题文本预设</a:t>
                  </a:r>
                </a:p>
              </p:txBody>
            </p:sp>
            <p:sp>
              <p:nvSpPr>
                <p:cNvPr id="35" name="TextBox 47"/>
                <p:cNvSpPr txBox="1">
                  <a:spLocks/>
                </p:cNvSpPr>
                <p:nvPr/>
              </p:nvSpPr>
              <p:spPr>
                <a:xfrm>
                  <a:off x="9259890" y="5270775"/>
                  <a:ext cx="2512218" cy="512284"/>
                </a:xfrm>
                <a:prstGeom prst="rect">
                  <a:avLst/>
                </a:prstGeom>
              </p:spPr>
              <p:txBody>
                <a:bodyPr vert="horz" wrap="square" lIns="480000" tIns="0" rIns="288000" bIns="0" anchor="t" anchorCtr="0">
                  <a:noAutofit/>
                </a:bodyPr>
                <a:lstStyle/>
                <a:p>
                  <a:pPr defTabSz="914377">
                    <a:lnSpc>
                      <a:spcPct val="120000"/>
                    </a:lnSpc>
                  </a:pPr>
                  <a:r>
                    <a:rPr lang="zh-CN" altLang="en-US" sz="1333" dirty="0">
                      <a:solidFill>
                        <a:srgbClr val="000000">
                          <a:lumMod val="100000"/>
                        </a:srgbClr>
                      </a:solidFill>
                      <a:latin typeface="Arial" panose="020B0604020202020204" pitchFamily="34" charset="0"/>
                      <a:ea typeface="微软雅黑" panose="020B0503020204020204" pitchFamily="34" charset="-122"/>
                      <a:sym typeface="Arial" panose="020B0604020202020204" pitchFamily="34" charset="0"/>
                    </a:rPr>
                    <a:t>此部分内容作为文字排版占位显示 </a:t>
                  </a:r>
                  <a:br>
                    <a:rPr lang="zh-CN" altLang="en-US" sz="1333" dirty="0">
                      <a:solidFill>
                        <a:srgbClr val="000000">
                          <a:lumMod val="100000"/>
                        </a:srgbClr>
                      </a:solidFill>
                      <a:latin typeface="Arial" panose="020B0604020202020204" pitchFamily="34" charset="0"/>
                      <a:ea typeface="微软雅黑" panose="020B0503020204020204" pitchFamily="34" charset="-122"/>
                      <a:sym typeface="Arial" panose="020B0604020202020204" pitchFamily="34" charset="0"/>
                    </a:rPr>
                  </a:br>
                  <a:endParaRPr lang="zh-CN" altLang="en-US" sz="1333" dirty="0">
                    <a:solidFill>
                      <a:srgbClr val="000000">
                        <a:lumMod val="100000"/>
                      </a:srgbClr>
                    </a:solidFill>
                    <a:latin typeface="Arial" panose="020B0604020202020204" pitchFamily="34" charset="0"/>
                    <a:ea typeface="微软雅黑" panose="020B0503020204020204" pitchFamily="34" charset="-122"/>
                    <a:sym typeface="Arial" panose="020B0604020202020204" pitchFamily="34" charset="0"/>
                  </a:endParaRPr>
                </a:p>
              </p:txBody>
            </p:sp>
          </p:grpSp>
        </p:grpSp>
      </p:grpSp>
      <p:sp>
        <p:nvSpPr>
          <p:cNvPr id="55" name="矩形 54"/>
          <p:cNvSpPr/>
          <p:nvPr/>
        </p:nvSpPr>
        <p:spPr>
          <a:xfrm>
            <a:off x="0" y="7937"/>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6" name="组合 55">
            <a:extLst>
              <a:ext uri="{FF2B5EF4-FFF2-40B4-BE49-F238E27FC236}">
                <a16:creationId xmlns:a16="http://schemas.microsoft.com/office/drawing/2014/main" id="{057FB09A-5AFE-4B00-887C-55B2B45D737B}"/>
              </a:ext>
            </a:extLst>
          </p:cNvPr>
          <p:cNvGrpSpPr/>
          <p:nvPr>
            <p:custDataLst>
              <p:tags r:id="rId1"/>
            </p:custDataLst>
          </p:nvPr>
        </p:nvGrpSpPr>
        <p:grpSpPr>
          <a:xfrm>
            <a:off x="8314328" y="258964"/>
            <a:ext cx="3593293" cy="646277"/>
            <a:chOff x="3159125" y="2914650"/>
            <a:chExt cx="5867400" cy="1031876"/>
          </a:xfrm>
        </p:grpSpPr>
        <p:sp>
          <p:nvSpPr>
            <p:cNvPr id="57" name="Freeform 5">
              <a:extLst>
                <a:ext uri="{FF2B5EF4-FFF2-40B4-BE49-F238E27FC236}">
                  <a16:creationId xmlns:a16="http://schemas.microsoft.com/office/drawing/2014/main" id="{EC4A6F60-8CB2-45D8-9C41-80F0B5D9F10C}"/>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6">
              <a:extLst>
                <a:ext uri="{FF2B5EF4-FFF2-40B4-BE49-F238E27FC236}">
                  <a16:creationId xmlns:a16="http://schemas.microsoft.com/office/drawing/2014/main" id="{21622CE7-1543-4662-91AD-D5F5210C28CD}"/>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7">
              <a:extLst>
                <a:ext uri="{FF2B5EF4-FFF2-40B4-BE49-F238E27FC236}">
                  <a16:creationId xmlns:a16="http://schemas.microsoft.com/office/drawing/2014/main" id="{B51C5953-C8C4-4A1F-9F59-3F2B2656EF73}"/>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8">
              <a:extLst>
                <a:ext uri="{FF2B5EF4-FFF2-40B4-BE49-F238E27FC236}">
                  <a16:creationId xmlns:a16="http://schemas.microsoft.com/office/drawing/2014/main" id="{0C719393-3E9F-48C5-913D-2ED429EEA7F9}"/>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9">
              <a:extLst>
                <a:ext uri="{FF2B5EF4-FFF2-40B4-BE49-F238E27FC236}">
                  <a16:creationId xmlns:a16="http://schemas.microsoft.com/office/drawing/2014/main" id="{4D58A927-3690-4B23-976D-FA14F0347757}"/>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0">
              <a:extLst>
                <a:ext uri="{FF2B5EF4-FFF2-40B4-BE49-F238E27FC236}">
                  <a16:creationId xmlns:a16="http://schemas.microsoft.com/office/drawing/2014/main" id="{43B961D6-4738-4D56-B00C-D82808FD3660}"/>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1">
              <a:extLst>
                <a:ext uri="{FF2B5EF4-FFF2-40B4-BE49-F238E27FC236}">
                  <a16:creationId xmlns:a16="http://schemas.microsoft.com/office/drawing/2014/main" id="{D42A4F21-0425-4207-8989-E5FC0857F960}"/>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2">
              <a:extLst>
                <a:ext uri="{FF2B5EF4-FFF2-40B4-BE49-F238E27FC236}">
                  <a16:creationId xmlns:a16="http://schemas.microsoft.com/office/drawing/2014/main" id="{7FA12348-43C3-463D-AAC1-81EBEE452B3A}"/>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3">
              <a:extLst>
                <a:ext uri="{FF2B5EF4-FFF2-40B4-BE49-F238E27FC236}">
                  <a16:creationId xmlns:a16="http://schemas.microsoft.com/office/drawing/2014/main" id="{82AB5DEC-C3A0-4C3E-B70F-B2A3BA24451F}"/>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14">
              <a:extLst>
                <a:ext uri="{FF2B5EF4-FFF2-40B4-BE49-F238E27FC236}">
                  <a16:creationId xmlns:a16="http://schemas.microsoft.com/office/drawing/2014/main" id="{C130FDD9-1EE7-4851-A977-F47D339D7FC6}"/>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15">
              <a:extLst>
                <a:ext uri="{FF2B5EF4-FFF2-40B4-BE49-F238E27FC236}">
                  <a16:creationId xmlns:a16="http://schemas.microsoft.com/office/drawing/2014/main" id="{8D530402-74F4-444F-80FB-53691D58A10B}"/>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16">
              <a:extLst>
                <a:ext uri="{FF2B5EF4-FFF2-40B4-BE49-F238E27FC236}">
                  <a16:creationId xmlns:a16="http://schemas.microsoft.com/office/drawing/2014/main" id="{6C653B8A-1270-4CE4-A138-24C6D92AFFDC}"/>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7">
              <a:extLst>
                <a:ext uri="{FF2B5EF4-FFF2-40B4-BE49-F238E27FC236}">
                  <a16:creationId xmlns:a16="http://schemas.microsoft.com/office/drawing/2014/main" id="{1218042E-1F30-4C04-A5BC-AA38E42748AC}"/>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8">
              <a:extLst>
                <a:ext uri="{FF2B5EF4-FFF2-40B4-BE49-F238E27FC236}">
                  <a16:creationId xmlns:a16="http://schemas.microsoft.com/office/drawing/2014/main" id="{64280C8F-45C5-4FFB-A409-0E6EC7025BE9}"/>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19">
              <a:extLst>
                <a:ext uri="{FF2B5EF4-FFF2-40B4-BE49-F238E27FC236}">
                  <a16:creationId xmlns:a16="http://schemas.microsoft.com/office/drawing/2014/main" id="{78A55BB5-51EF-484F-880D-48439E821AC0}"/>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4198419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63" presetClass="path" presetSubtype="0" accel="50000" decel="50000" fill="hold" nodeType="withEffect">
                                  <p:stCondLst>
                                    <p:cond delay="0"/>
                                  </p:stCondLst>
                                  <p:childTnLst>
                                    <p:animMotion origin="layout" path="M 0.005455 -0.780145 L 0 0 E" pathEditMode="relative" ptsTypes="">
                                      <p:cBhvr>
                                        <p:cTn id="9" dur="2000" fill="hold"/>
                                        <p:tgtEl>
                                          <p:spTgt spid="8"/>
                                        </p:tgtEl>
                                        <p:attrNameLst>
                                          <p:attrName>ppt_x</p:attrName>
                                          <p:attrName>ppt_y</p:attrName>
                                        </p:attrNameLst>
                                      </p:cBhvr>
                                    </p:animMotion>
                                  </p:childTnLst>
                                </p:cTn>
                              </p:par>
                              <p:par>
                                <p:cTn id="10" presetID="6" presetClass="emph" presetSubtype="0" accel="50000" decel="50000" fill="hold" nodeType="withEffect">
                                  <p:stCondLst>
                                    <p:cond delay="0"/>
                                  </p:stCondLst>
                                  <p:childTnLst>
                                    <p:animScale>
                                      <p:cBhvr>
                                        <p:cTn id="11" dur="2000" fill="hold"/>
                                        <p:tgtEl>
                                          <p:spTgt spid="8"/>
                                        </p:tgtEl>
                                      </p:cBhvr>
                                      <p:by x="150000" y="150000"/>
                                      <p:from x="6993" y="1759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989377" y="327095"/>
            <a:ext cx="1800493" cy="369332"/>
          </a:xfrm>
          <a:prstGeom prst="rect">
            <a:avLst/>
          </a:prstGeom>
          <a:noFill/>
        </p:spPr>
        <p:txBody>
          <a:bodyPr wrap="none" rtlCol="0">
            <a:spAutoFit/>
          </a:bodyPr>
          <a:lstStyle/>
          <a:p>
            <a:pPr defTabSz="914377"/>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点击添加小标题</a:t>
            </a:r>
            <a:endParaRPr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a:spLocks noEditPoints="1"/>
          </p:cNvSpPr>
          <p:nvPr/>
        </p:nvSpPr>
        <p:spPr bwMode="auto">
          <a:xfrm>
            <a:off x="511177" y="303531"/>
            <a:ext cx="307975" cy="523875"/>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accent1"/>
            </a:solidFill>
          </a:ln>
        </p:spPr>
        <p:txBody>
          <a:bodyPr vert="horz" wrap="square" lIns="121920" tIns="60960" rIns="121920" bIns="60960" numCol="1" anchor="t" anchorCtr="0" compatLnSpc="1"/>
          <a:lstStyle/>
          <a:p>
            <a:pPr defTabSz="914377"/>
            <a:endParaRPr lang="zh-CN" altLang="en-US" sz="320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 220"/>
          <p:cNvSpPr/>
          <p:nvPr/>
        </p:nvSpPr>
        <p:spPr>
          <a:xfrm rot="5400000">
            <a:off x="10981056" y="115571"/>
            <a:ext cx="791845" cy="5765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a:off x="994410" y="802006"/>
            <a:ext cx="9998711" cy="349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51"/>
          <p:cNvSpPr txBox="1"/>
          <p:nvPr/>
        </p:nvSpPr>
        <p:spPr>
          <a:xfrm>
            <a:off x="11075082" y="165171"/>
            <a:ext cx="639919" cy="276999"/>
          </a:xfrm>
          <a:prstGeom prst="rect">
            <a:avLst/>
          </a:prstGeom>
          <a:noFill/>
        </p:spPr>
        <p:txBody>
          <a:bodyPr wrap="none" rtlCol="0">
            <a:spAutoFit/>
          </a:bodyPr>
          <a:lstStyle/>
          <a:p>
            <a:pPr defTabSz="914377"/>
            <a:r>
              <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LOGO</a:t>
            </a:r>
          </a:p>
        </p:txBody>
      </p:sp>
      <p:sp>
        <p:nvSpPr>
          <p:cNvPr id="4" name="矩形 3"/>
          <p:cNvSpPr/>
          <p:nvPr/>
        </p:nvSpPr>
        <p:spPr>
          <a:xfrm>
            <a:off x="-55880" y="6744970"/>
            <a:ext cx="12261215" cy="118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6" name="组合 35"/>
          <p:cNvGrpSpPr/>
          <p:nvPr/>
        </p:nvGrpSpPr>
        <p:grpSpPr>
          <a:xfrm>
            <a:off x="2232374" y="1457060"/>
            <a:ext cx="2916933" cy="4427893"/>
            <a:chOff x="1674280" y="1086842"/>
            <a:chExt cx="2187700" cy="3320920"/>
          </a:xfrm>
        </p:grpSpPr>
        <p:grpSp>
          <p:nvGrpSpPr>
            <p:cNvPr id="37" name="组合 36"/>
            <p:cNvGrpSpPr/>
            <p:nvPr/>
          </p:nvGrpSpPr>
          <p:grpSpPr>
            <a:xfrm>
              <a:off x="1674280" y="1086842"/>
              <a:ext cx="1958785" cy="493432"/>
              <a:chOff x="1487488" y="2807457"/>
              <a:chExt cx="2613001" cy="658233"/>
            </a:xfrm>
          </p:grpSpPr>
          <p:sp>
            <p:nvSpPr>
              <p:cNvPr id="54" name="矩形: 圆角 19"/>
              <p:cNvSpPr/>
              <p:nvPr/>
            </p:nvSpPr>
            <p:spPr>
              <a:xfrm>
                <a:off x="1487488" y="2915323"/>
                <a:ext cx="2613001" cy="442502"/>
              </a:xfrm>
              <a:prstGeom prst="roundRect">
                <a:avLst>
                  <a:gd name="adj" fmla="val 21525"/>
                </a:avLst>
              </a:prstGeom>
              <a:solidFill>
                <a:schemeClr val="accent1"/>
              </a:solidFill>
              <a:ln w="12700" cap="flat">
                <a:noFill/>
                <a:miter lim="400000"/>
              </a:ln>
              <a:effectLst/>
            </p:spPr>
            <p:txBody>
              <a:bodyPr anchor="ct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任意多边形: 形状 20"/>
              <p:cNvSpPr/>
              <p:nvPr/>
            </p:nvSpPr>
            <p:spPr>
              <a:xfrm>
                <a:off x="1769354" y="2807457"/>
                <a:ext cx="658232" cy="658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anchor="ct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矩形 55"/>
              <p:cNvSpPr/>
              <p:nvPr/>
            </p:nvSpPr>
            <p:spPr>
              <a:xfrm>
                <a:off x="2507653" y="3007343"/>
                <a:ext cx="1499260" cy="234875"/>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lc="http://schemas.openxmlformats.org/drawingml/2006/lockedCanvas" xmlns="" val="1"/>
                </a:ext>
              </a:extLst>
            </p:spPr>
            <p:txBody>
              <a:bodyPr wrap="none" lIns="0" tIns="0" rIns="0" bIns="0" anchor="ctr">
                <a:normAutofit fontScale="92500" lnSpcReduction="10000"/>
              </a:bodyPr>
              <a:lstStyle/>
              <a:p>
                <a:pPr defTabSz="914377">
                  <a:defRPr sz="1800">
                    <a:solidFill>
                      <a:srgbClr val="000000"/>
                    </a:solidFill>
                  </a:defRPr>
                </a:pPr>
                <a:r>
                  <a:rPr lang="zh-CN" altLang="en-US" sz="1867" b="1">
                    <a:solidFill>
                      <a:srgbClr val="FFFFFF"/>
                    </a:solidFill>
                    <a:latin typeface="Arial" panose="020B0604020202020204" pitchFamily="34" charset="0"/>
                    <a:ea typeface="微软雅黑" panose="020B0503020204020204" pitchFamily="34" charset="-122"/>
                    <a:sym typeface="Arial" panose="020B0604020202020204" pitchFamily="34" charset="0"/>
                  </a:rPr>
                  <a:t>标题文本预设</a:t>
                </a:r>
              </a:p>
            </p:txBody>
          </p:sp>
          <p:grpSp>
            <p:nvGrpSpPr>
              <p:cNvPr id="57" name="组合 56"/>
              <p:cNvGrpSpPr/>
              <p:nvPr/>
            </p:nvGrpSpPr>
            <p:grpSpPr>
              <a:xfrm>
                <a:off x="1877220" y="2915323"/>
                <a:ext cx="442502" cy="442502"/>
                <a:chOff x="0" y="0"/>
                <a:chExt cx="885002" cy="885002"/>
              </a:xfrm>
            </p:grpSpPr>
            <p:sp>
              <p:nvSpPr>
                <p:cNvPr id="58" name="任意多边形: 形状 23"/>
                <p:cNvSpPr/>
                <p:nvPr/>
              </p:nvSpPr>
              <p:spPr>
                <a:xfrm>
                  <a:off x="0" y="0"/>
                  <a:ext cx="885002" cy="8850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0" cap="flat">
                  <a:solidFill>
                    <a:schemeClr val="accent1"/>
                  </a:solidFill>
                  <a:prstDash val="solid"/>
                  <a:miter lim="400000"/>
                </a:ln>
                <a:effectLst/>
              </p:spPr>
              <p:txBody>
                <a:bodyPr anchor="ct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任意多边形: 形状 24"/>
                <p:cNvSpPr/>
                <p:nvPr/>
              </p:nvSpPr>
              <p:spPr>
                <a:xfrm>
                  <a:off x="205258" y="215586"/>
                  <a:ext cx="449085" cy="449089"/>
                </a:xfrm>
                <a:custGeom>
                  <a:avLst/>
                  <a:gdLst/>
                  <a:ahLst/>
                  <a:cxnLst>
                    <a:cxn ang="0">
                      <a:pos x="wd2" y="hd2"/>
                    </a:cxn>
                    <a:cxn ang="5400000">
                      <a:pos x="wd2" y="hd2"/>
                    </a:cxn>
                    <a:cxn ang="10800000">
                      <a:pos x="wd2" y="hd2"/>
                    </a:cxn>
                    <a:cxn ang="16200000">
                      <a:pos x="wd2" y="hd2"/>
                    </a:cxn>
                  </a:cxnLst>
                  <a:rect l="0" t="0" r="r" b="b"/>
                  <a:pathLst>
                    <a:path w="21600" h="21600" extrusionOk="0">
                      <a:moveTo>
                        <a:pt x="4727" y="0"/>
                      </a:moveTo>
                      <a:cubicBezTo>
                        <a:pt x="3608" y="0"/>
                        <a:pt x="2704" y="903"/>
                        <a:pt x="2704" y="2023"/>
                      </a:cubicBezTo>
                      <a:lnTo>
                        <a:pt x="2704" y="3375"/>
                      </a:lnTo>
                      <a:lnTo>
                        <a:pt x="2023" y="3375"/>
                      </a:lnTo>
                      <a:cubicBezTo>
                        <a:pt x="904" y="3375"/>
                        <a:pt x="0" y="4278"/>
                        <a:pt x="0" y="5397"/>
                      </a:cubicBezTo>
                      <a:lnTo>
                        <a:pt x="0" y="18896"/>
                      </a:lnTo>
                      <a:cubicBezTo>
                        <a:pt x="0" y="20387"/>
                        <a:pt x="1213" y="21600"/>
                        <a:pt x="2704" y="21600"/>
                      </a:cubicBezTo>
                      <a:lnTo>
                        <a:pt x="18896" y="21600"/>
                      </a:lnTo>
                      <a:cubicBezTo>
                        <a:pt x="20387" y="21600"/>
                        <a:pt x="21600" y="20387"/>
                        <a:pt x="21600" y="18896"/>
                      </a:cubicBezTo>
                      <a:lnTo>
                        <a:pt x="21600" y="2023"/>
                      </a:lnTo>
                      <a:cubicBezTo>
                        <a:pt x="21600" y="903"/>
                        <a:pt x="20696" y="0"/>
                        <a:pt x="19577" y="0"/>
                      </a:cubicBezTo>
                      <a:lnTo>
                        <a:pt x="4727" y="0"/>
                      </a:lnTo>
                      <a:close/>
                      <a:moveTo>
                        <a:pt x="4696" y="1321"/>
                      </a:moveTo>
                      <a:lnTo>
                        <a:pt x="19546" y="1321"/>
                      </a:lnTo>
                      <a:cubicBezTo>
                        <a:pt x="19919" y="1321"/>
                        <a:pt x="20217" y="1619"/>
                        <a:pt x="20217" y="1992"/>
                      </a:cubicBezTo>
                      <a:cubicBezTo>
                        <a:pt x="20217" y="1992"/>
                        <a:pt x="20217" y="18865"/>
                        <a:pt x="20217" y="18865"/>
                      </a:cubicBezTo>
                      <a:cubicBezTo>
                        <a:pt x="20217" y="19608"/>
                        <a:pt x="19610" y="20217"/>
                        <a:pt x="18865" y="20217"/>
                      </a:cubicBezTo>
                      <a:lnTo>
                        <a:pt x="2673" y="20217"/>
                      </a:lnTo>
                      <a:cubicBezTo>
                        <a:pt x="1928" y="20217"/>
                        <a:pt x="1321" y="19608"/>
                        <a:pt x="1321" y="18865"/>
                      </a:cubicBezTo>
                      <a:lnTo>
                        <a:pt x="1321" y="5366"/>
                      </a:lnTo>
                      <a:cubicBezTo>
                        <a:pt x="1321" y="4994"/>
                        <a:pt x="1620" y="4696"/>
                        <a:pt x="1992" y="4696"/>
                      </a:cubicBezTo>
                      <a:lnTo>
                        <a:pt x="2673" y="4696"/>
                      </a:lnTo>
                      <a:lnTo>
                        <a:pt x="2673" y="18194"/>
                      </a:lnTo>
                      <a:cubicBezTo>
                        <a:pt x="2673" y="18567"/>
                        <a:pt x="2971" y="18865"/>
                        <a:pt x="3344" y="18865"/>
                      </a:cubicBezTo>
                      <a:cubicBezTo>
                        <a:pt x="3717" y="18865"/>
                        <a:pt x="4025" y="18567"/>
                        <a:pt x="4025" y="18194"/>
                      </a:cubicBezTo>
                      <a:lnTo>
                        <a:pt x="4025" y="1992"/>
                      </a:lnTo>
                      <a:cubicBezTo>
                        <a:pt x="4025" y="1619"/>
                        <a:pt x="4323" y="1321"/>
                        <a:pt x="4696" y="1321"/>
                      </a:cubicBezTo>
                      <a:close/>
                      <a:moveTo>
                        <a:pt x="5955" y="2642"/>
                      </a:moveTo>
                      <a:cubicBezTo>
                        <a:pt x="5582" y="2642"/>
                        <a:pt x="5284" y="2940"/>
                        <a:pt x="5284" y="3313"/>
                      </a:cubicBezTo>
                      <a:lnTo>
                        <a:pt x="5284" y="8039"/>
                      </a:lnTo>
                      <a:cubicBezTo>
                        <a:pt x="5284" y="8412"/>
                        <a:pt x="5582" y="8710"/>
                        <a:pt x="5955" y="8710"/>
                      </a:cubicBezTo>
                      <a:lnTo>
                        <a:pt x="10681" y="8710"/>
                      </a:lnTo>
                      <a:cubicBezTo>
                        <a:pt x="11054" y="8710"/>
                        <a:pt x="11362" y="8412"/>
                        <a:pt x="11362" y="8039"/>
                      </a:cubicBezTo>
                      <a:lnTo>
                        <a:pt x="11362" y="3313"/>
                      </a:lnTo>
                      <a:cubicBezTo>
                        <a:pt x="11362" y="2940"/>
                        <a:pt x="11054" y="2642"/>
                        <a:pt x="10681" y="2642"/>
                      </a:cubicBezTo>
                      <a:lnTo>
                        <a:pt x="5955" y="2642"/>
                      </a:lnTo>
                      <a:close/>
                      <a:moveTo>
                        <a:pt x="6605" y="3963"/>
                      </a:moveTo>
                      <a:lnTo>
                        <a:pt x="9980" y="3963"/>
                      </a:lnTo>
                      <a:lnTo>
                        <a:pt x="9980" y="7338"/>
                      </a:lnTo>
                      <a:lnTo>
                        <a:pt x="6605" y="7338"/>
                      </a:lnTo>
                      <a:cubicBezTo>
                        <a:pt x="6605" y="7338"/>
                        <a:pt x="6605" y="3963"/>
                        <a:pt x="6605" y="3963"/>
                      </a:cubicBezTo>
                      <a:close/>
                      <a:moveTo>
                        <a:pt x="13045" y="3963"/>
                      </a:moveTo>
                      <a:cubicBezTo>
                        <a:pt x="12858" y="3963"/>
                        <a:pt x="12704" y="4117"/>
                        <a:pt x="12704" y="4303"/>
                      </a:cubicBezTo>
                      <a:cubicBezTo>
                        <a:pt x="12704" y="4490"/>
                        <a:pt x="12858" y="4634"/>
                        <a:pt x="13045" y="4634"/>
                      </a:cubicBezTo>
                      <a:lnTo>
                        <a:pt x="18442" y="4634"/>
                      </a:lnTo>
                      <a:cubicBezTo>
                        <a:pt x="18629" y="4634"/>
                        <a:pt x="18783" y="4490"/>
                        <a:pt x="18783" y="4303"/>
                      </a:cubicBezTo>
                      <a:cubicBezTo>
                        <a:pt x="18783" y="4117"/>
                        <a:pt x="18629" y="3963"/>
                        <a:pt x="18442" y="3963"/>
                      </a:cubicBezTo>
                      <a:lnTo>
                        <a:pt x="13045" y="3963"/>
                      </a:lnTo>
                      <a:close/>
                      <a:moveTo>
                        <a:pt x="13045" y="5986"/>
                      </a:moveTo>
                      <a:cubicBezTo>
                        <a:pt x="12858" y="5986"/>
                        <a:pt x="12704" y="6140"/>
                        <a:pt x="12704" y="6326"/>
                      </a:cubicBezTo>
                      <a:cubicBezTo>
                        <a:pt x="12704" y="6512"/>
                        <a:pt x="12858" y="6667"/>
                        <a:pt x="13045" y="6667"/>
                      </a:cubicBezTo>
                      <a:lnTo>
                        <a:pt x="18442" y="6667"/>
                      </a:lnTo>
                      <a:cubicBezTo>
                        <a:pt x="18629" y="6667"/>
                        <a:pt x="18783" y="6512"/>
                        <a:pt x="18783" y="6326"/>
                      </a:cubicBezTo>
                      <a:cubicBezTo>
                        <a:pt x="18783" y="6140"/>
                        <a:pt x="18629" y="5986"/>
                        <a:pt x="18442" y="5986"/>
                      </a:cubicBezTo>
                      <a:lnTo>
                        <a:pt x="13045" y="5986"/>
                      </a:lnTo>
                      <a:close/>
                      <a:moveTo>
                        <a:pt x="13045" y="8008"/>
                      </a:moveTo>
                      <a:cubicBezTo>
                        <a:pt x="12858" y="8008"/>
                        <a:pt x="12704" y="8163"/>
                        <a:pt x="12704" y="8349"/>
                      </a:cubicBezTo>
                      <a:cubicBezTo>
                        <a:pt x="12704" y="8535"/>
                        <a:pt x="12858" y="8690"/>
                        <a:pt x="13045" y="8690"/>
                      </a:cubicBezTo>
                      <a:lnTo>
                        <a:pt x="18442" y="8690"/>
                      </a:lnTo>
                      <a:cubicBezTo>
                        <a:pt x="18629" y="8690"/>
                        <a:pt x="18783" y="8535"/>
                        <a:pt x="18783" y="8349"/>
                      </a:cubicBezTo>
                      <a:cubicBezTo>
                        <a:pt x="18783" y="8163"/>
                        <a:pt x="18629" y="8008"/>
                        <a:pt x="18442" y="8008"/>
                      </a:cubicBezTo>
                      <a:lnTo>
                        <a:pt x="13045" y="8008"/>
                      </a:lnTo>
                      <a:close/>
                      <a:moveTo>
                        <a:pt x="5624" y="10041"/>
                      </a:moveTo>
                      <a:cubicBezTo>
                        <a:pt x="5439" y="10041"/>
                        <a:pt x="5284" y="10186"/>
                        <a:pt x="5284" y="10372"/>
                      </a:cubicBezTo>
                      <a:cubicBezTo>
                        <a:pt x="5284" y="10558"/>
                        <a:pt x="5439" y="10712"/>
                        <a:pt x="5624" y="10712"/>
                      </a:cubicBezTo>
                      <a:lnTo>
                        <a:pt x="18442" y="10712"/>
                      </a:lnTo>
                      <a:cubicBezTo>
                        <a:pt x="18628" y="10712"/>
                        <a:pt x="18783" y="10558"/>
                        <a:pt x="18783" y="10372"/>
                      </a:cubicBezTo>
                      <a:cubicBezTo>
                        <a:pt x="18783" y="10186"/>
                        <a:pt x="18628" y="10041"/>
                        <a:pt x="18442" y="10041"/>
                      </a:cubicBezTo>
                      <a:lnTo>
                        <a:pt x="5624" y="10041"/>
                      </a:lnTo>
                      <a:close/>
                      <a:moveTo>
                        <a:pt x="5624" y="12064"/>
                      </a:moveTo>
                      <a:cubicBezTo>
                        <a:pt x="5439" y="12064"/>
                        <a:pt x="5284" y="12209"/>
                        <a:pt x="5284" y="12394"/>
                      </a:cubicBezTo>
                      <a:cubicBezTo>
                        <a:pt x="5284" y="12582"/>
                        <a:pt x="5439" y="12735"/>
                        <a:pt x="5624" y="12735"/>
                      </a:cubicBezTo>
                      <a:lnTo>
                        <a:pt x="18442" y="12735"/>
                      </a:lnTo>
                      <a:cubicBezTo>
                        <a:pt x="18628" y="12735"/>
                        <a:pt x="18783" y="12582"/>
                        <a:pt x="18783" y="12394"/>
                      </a:cubicBezTo>
                      <a:cubicBezTo>
                        <a:pt x="18783" y="12209"/>
                        <a:pt x="18628" y="12064"/>
                        <a:pt x="18442" y="12064"/>
                      </a:cubicBezTo>
                      <a:lnTo>
                        <a:pt x="5624" y="12064"/>
                      </a:lnTo>
                      <a:close/>
                      <a:moveTo>
                        <a:pt x="5624" y="14087"/>
                      </a:moveTo>
                      <a:cubicBezTo>
                        <a:pt x="5439" y="14087"/>
                        <a:pt x="5284" y="14241"/>
                        <a:pt x="5284" y="14428"/>
                      </a:cubicBezTo>
                      <a:cubicBezTo>
                        <a:pt x="5284" y="14615"/>
                        <a:pt x="5439" y="14758"/>
                        <a:pt x="5624" y="14758"/>
                      </a:cubicBezTo>
                      <a:lnTo>
                        <a:pt x="11022" y="14758"/>
                      </a:lnTo>
                      <a:cubicBezTo>
                        <a:pt x="11208" y="14758"/>
                        <a:pt x="11362" y="14615"/>
                        <a:pt x="11362" y="14428"/>
                      </a:cubicBezTo>
                      <a:cubicBezTo>
                        <a:pt x="11362" y="14241"/>
                        <a:pt x="11208" y="14087"/>
                        <a:pt x="11022" y="14087"/>
                      </a:cubicBezTo>
                      <a:lnTo>
                        <a:pt x="5624" y="14087"/>
                      </a:lnTo>
                      <a:close/>
                      <a:moveTo>
                        <a:pt x="13045" y="14087"/>
                      </a:moveTo>
                      <a:cubicBezTo>
                        <a:pt x="12859" y="14087"/>
                        <a:pt x="12704" y="14241"/>
                        <a:pt x="12704" y="14428"/>
                      </a:cubicBezTo>
                      <a:cubicBezTo>
                        <a:pt x="12704" y="14615"/>
                        <a:pt x="12859" y="14758"/>
                        <a:pt x="13045" y="14758"/>
                      </a:cubicBezTo>
                      <a:lnTo>
                        <a:pt x="18442" y="14758"/>
                      </a:lnTo>
                      <a:cubicBezTo>
                        <a:pt x="18628" y="14758"/>
                        <a:pt x="18783" y="14615"/>
                        <a:pt x="18783" y="14428"/>
                      </a:cubicBezTo>
                      <a:cubicBezTo>
                        <a:pt x="18783" y="14241"/>
                        <a:pt x="18628" y="14087"/>
                        <a:pt x="18442" y="14087"/>
                      </a:cubicBezTo>
                      <a:lnTo>
                        <a:pt x="13045" y="14087"/>
                      </a:lnTo>
                      <a:close/>
                      <a:moveTo>
                        <a:pt x="5624" y="16110"/>
                      </a:moveTo>
                      <a:cubicBezTo>
                        <a:pt x="5439" y="16110"/>
                        <a:pt x="5284" y="16264"/>
                        <a:pt x="5284" y="16450"/>
                      </a:cubicBezTo>
                      <a:cubicBezTo>
                        <a:pt x="5284" y="16637"/>
                        <a:pt x="5439" y="16791"/>
                        <a:pt x="5624" y="16791"/>
                      </a:cubicBezTo>
                      <a:lnTo>
                        <a:pt x="11022" y="16791"/>
                      </a:lnTo>
                      <a:cubicBezTo>
                        <a:pt x="11208" y="16791"/>
                        <a:pt x="11362" y="16637"/>
                        <a:pt x="11362" y="16450"/>
                      </a:cubicBezTo>
                      <a:cubicBezTo>
                        <a:pt x="11362" y="16264"/>
                        <a:pt x="11208" y="16110"/>
                        <a:pt x="11022" y="16110"/>
                      </a:cubicBezTo>
                      <a:lnTo>
                        <a:pt x="5624" y="16110"/>
                      </a:lnTo>
                      <a:close/>
                      <a:moveTo>
                        <a:pt x="13045" y="16110"/>
                      </a:moveTo>
                      <a:cubicBezTo>
                        <a:pt x="12859" y="16110"/>
                        <a:pt x="12704" y="16264"/>
                        <a:pt x="12704" y="16450"/>
                      </a:cubicBezTo>
                      <a:cubicBezTo>
                        <a:pt x="12704" y="16637"/>
                        <a:pt x="12859" y="16791"/>
                        <a:pt x="13045" y="16791"/>
                      </a:cubicBezTo>
                      <a:lnTo>
                        <a:pt x="18442" y="16791"/>
                      </a:lnTo>
                      <a:cubicBezTo>
                        <a:pt x="18628" y="16791"/>
                        <a:pt x="18783" y="16637"/>
                        <a:pt x="18783" y="16450"/>
                      </a:cubicBezTo>
                      <a:cubicBezTo>
                        <a:pt x="18783" y="16264"/>
                        <a:pt x="18628" y="16110"/>
                        <a:pt x="18442" y="16110"/>
                      </a:cubicBezTo>
                      <a:lnTo>
                        <a:pt x="13045" y="16110"/>
                      </a:lnTo>
                      <a:close/>
                      <a:moveTo>
                        <a:pt x="5624" y="18132"/>
                      </a:moveTo>
                      <a:cubicBezTo>
                        <a:pt x="5439" y="18132"/>
                        <a:pt x="5284" y="18287"/>
                        <a:pt x="5284" y="18473"/>
                      </a:cubicBezTo>
                      <a:cubicBezTo>
                        <a:pt x="5284" y="18660"/>
                        <a:pt x="5439" y="18814"/>
                        <a:pt x="5624" y="18814"/>
                      </a:cubicBezTo>
                      <a:lnTo>
                        <a:pt x="11022" y="18814"/>
                      </a:lnTo>
                      <a:cubicBezTo>
                        <a:pt x="11208" y="18814"/>
                        <a:pt x="11362" y="18660"/>
                        <a:pt x="11362" y="18473"/>
                      </a:cubicBezTo>
                      <a:cubicBezTo>
                        <a:pt x="11362" y="18287"/>
                        <a:pt x="11208" y="18132"/>
                        <a:pt x="11022" y="18132"/>
                      </a:cubicBezTo>
                      <a:lnTo>
                        <a:pt x="5624" y="18132"/>
                      </a:lnTo>
                      <a:close/>
                      <a:moveTo>
                        <a:pt x="13045" y="18132"/>
                      </a:moveTo>
                      <a:cubicBezTo>
                        <a:pt x="12859" y="18132"/>
                        <a:pt x="12704" y="18287"/>
                        <a:pt x="12704" y="18473"/>
                      </a:cubicBezTo>
                      <a:cubicBezTo>
                        <a:pt x="12704" y="18660"/>
                        <a:pt x="12859" y="18814"/>
                        <a:pt x="13045" y="18814"/>
                      </a:cubicBezTo>
                      <a:lnTo>
                        <a:pt x="18442" y="18814"/>
                      </a:lnTo>
                      <a:cubicBezTo>
                        <a:pt x="18628" y="18814"/>
                        <a:pt x="18783" y="18660"/>
                        <a:pt x="18783" y="18473"/>
                      </a:cubicBezTo>
                      <a:cubicBezTo>
                        <a:pt x="18783" y="18287"/>
                        <a:pt x="18628" y="18132"/>
                        <a:pt x="18442" y="18132"/>
                      </a:cubicBezTo>
                      <a:lnTo>
                        <a:pt x="13045" y="18132"/>
                      </a:lnTo>
                      <a:close/>
                    </a:path>
                  </a:pathLst>
                </a:custGeom>
                <a:solidFill>
                  <a:schemeClr val="accent1"/>
                </a:solidFill>
                <a:ln w="12700" cap="flat">
                  <a:noFill/>
                  <a:miter lim="400000"/>
                </a:ln>
                <a:effectLst/>
              </p:spPr>
              <p:txBody>
                <a:bodyPr anchor="ctr"/>
                <a:lstStyle/>
                <a:p>
                  <a:pPr algn="ctr" defTabSz="914377"/>
                  <a:endParaRPr>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38" name="组合 37"/>
            <p:cNvGrpSpPr/>
            <p:nvPr/>
          </p:nvGrpSpPr>
          <p:grpSpPr>
            <a:xfrm>
              <a:off x="1827693" y="1811474"/>
              <a:ext cx="2034287" cy="2596288"/>
              <a:chOff x="1307468" y="1697288"/>
              <a:chExt cx="2713719" cy="3463424"/>
            </a:xfrm>
          </p:grpSpPr>
          <p:grpSp>
            <p:nvGrpSpPr>
              <p:cNvPr id="39" name="组合 38"/>
              <p:cNvGrpSpPr/>
              <p:nvPr/>
            </p:nvGrpSpPr>
            <p:grpSpPr>
              <a:xfrm>
                <a:off x="1410010" y="1697288"/>
                <a:ext cx="2611177" cy="3463424"/>
                <a:chOff x="1193500" y="1491637"/>
                <a:chExt cx="3761195" cy="3463424"/>
              </a:xfrm>
            </p:grpSpPr>
            <p:grpSp>
              <p:nvGrpSpPr>
                <p:cNvPr id="43" name="组合 42"/>
                <p:cNvGrpSpPr/>
                <p:nvPr/>
              </p:nvGrpSpPr>
              <p:grpSpPr>
                <a:xfrm>
                  <a:off x="1193500" y="1491637"/>
                  <a:ext cx="3761195" cy="815608"/>
                  <a:chOff x="1317257" y="1824875"/>
                  <a:chExt cx="3761195" cy="815608"/>
                </a:xfrm>
              </p:grpSpPr>
              <p:sp>
                <p:nvSpPr>
                  <p:cNvPr id="50" name="文本框 91"/>
                  <p:cNvSpPr txBox="1"/>
                  <p:nvPr/>
                </p:nvSpPr>
                <p:spPr>
                  <a:xfrm>
                    <a:off x="1317257" y="2132652"/>
                    <a:ext cx="3761195" cy="507831"/>
                  </a:xfrm>
                  <a:prstGeom prst="rect">
                    <a:avLst/>
                  </a:prstGeom>
                  <a:noFill/>
                </p:spPr>
                <p:txBody>
                  <a:bodyPr wrap="square" lIns="0" tIns="0" rIns="0" bIns="0">
                    <a:normAutofit/>
                  </a:bodyPr>
                  <a:lstStyle/>
                  <a:p>
                    <a:pPr defTabSz="914377">
                      <a:lnSpc>
                        <a:spcPct val="120000"/>
                      </a:lnSpc>
                    </a:pPr>
                    <a:r>
                      <a:rPr lang="zh-CN" altLang="en-US" sz="1333" dirty="0">
                        <a:solidFill>
                          <a:srgbClr val="000000"/>
                        </a:solidFill>
                        <a:latin typeface="Arial" panose="020B0604020202020204" pitchFamily="34" charset="0"/>
                        <a:ea typeface="微软雅黑" panose="020B0503020204020204" pitchFamily="34" charset="-122"/>
                        <a:sym typeface="Arial" panose="020B0604020202020204" pitchFamily="34" charset="0"/>
                      </a:rPr>
                      <a:t>此部分内容作为文字排版占位显示</a:t>
                    </a:r>
                    <a:br>
                      <a:rPr lang="zh-CN" altLang="en-US" sz="1333" dirty="0">
                        <a:solidFill>
                          <a:srgbClr val="000000"/>
                        </a:solidFill>
                        <a:latin typeface="Arial" panose="020B0604020202020204" pitchFamily="34" charset="0"/>
                        <a:ea typeface="微软雅黑" panose="020B0503020204020204" pitchFamily="34" charset="-122"/>
                        <a:sym typeface="Arial" panose="020B0604020202020204" pitchFamily="34" charset="0"/>
                      </a:rPr>
                    </a:br>
                    <a:endParaRPr lang="zh-CN" altLang="en-US" sz="1333"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矩形 50"/>
                  <p:cNvSpPr/>
                  <p:nvPr/>
                </p:nvSpPr>
                <p:spPr>
                  <a:xfrm>
                    <a:off x="1317257" y="1824875"/>
                    <a:ext cx="3761195" cy="307777"/>
                  </a:xfrm>
                  <a:prstGeom prst="rect">
                    <a:avLst/>
                  </a:prstGeom>
                </p:spPr>
                <p:txBody>
                  <a:bodyPr wrap="none" lIns="0" tIns="0" rIns="0" bIns="0">
                    <a:normAutofit lnSpcReduction="10000"/>
                  </a:bodyPr>
                  <a:lstStyle/>
                  <a:p>
                    <a:pPr defTabSz="914377"/>
                    <a:r>
                      <a:rPr lang="zh-CN" altLang="en-US" sz="2133" b="1" dirty="0">
                        <a:solidFill>
                          <a:srgbClr val="9C3535"/>
                        </a:solidFill>
                        <a:latin typeface="Arial" panose="020B0604020202020204" pitchFamily="34" charset="0"/>
                        <a:ea typeface="微软雅黑" panose="020B0503020204020204" pitchFamily="34" charset="-122"/>
                        <a:sym typeface="Arial" panose="020B0604020202020204" pitchFamily="34" charset="0"/>
                      </a:rPr>
                      <a:t>标题文本预设</a:t>
                    </a:r>
                  </a:p>
                </p:txBody>
              </p:sp>
            </p:grpSp>
            <p:grpSp>
              <p:nvGrpSpPr>
                <p:cNvPr id="44" name="组合 43"/>
                <p:cNvGrpSpPr/>
                <p:nvPr/>
              </p:nvGrpSpPr>
              <p:grpSpPr>
                <a:xfrm>
                  <a:off x="1193500" y="2815545"/>
                  <a:ext cx="3761195" cy="815608"/>
                  <a:chOff x="1317257" y="1824875"/>
                  <a:chExt cx="3761195" cy="815608"/>
                </a:xfrm>
              </p:grpSpPr>
              <p:sp>
                <p:nvSpPr>
                  <p:cNvPr id="48" name="文本框 85"/>
                  <p:cNvSpPr txBox="1"/>
                  <p:nvPr/>
                </p:nvSpPr>
                <p:spPr>
                  <a:xfrm>
                    <a:off x="1317257" y="2132652"/>
                    <a:ext cx="3761195" cy="507831"/>
                  </a:xfrm>
                  <a:prstGeom prst="rect">
                    <a:avLst/>
                  </a:prstGeom>
                  <a:noFill/>
                </p:spPr>
                <p:txBody>
                  <a:bodyPr wrap="square" lIns="0" tIns="0" rIns="0" bIns="0">
                    <a:normAutofit/>
                  </a:bodyPr>
                  <a:lstStyle/>
                  <a:p>
                    <a:pPr defTabSz="914377">
                      <a:lnSpc>
                        <a:spcPct val="120000"/>
                      </a:lnSpc>
                    </a:pPr>
                    <a:r>
                      <a:rPr lang="zh-CN" altLang="en-US" sz="1333" dirty="0">
                        <a:solidFill>
                          <a:srgbClr val="000000"/>
                        </a:solidFill>
                        <a:latin typeface="Arial" panose="020B0604020202020204" pitchFamily="34" charset="0"/>
                        <a:ea typeface="微软雅黑" panose="020B0503020204020204" pitchFamily="34" charset="-122"/>
                        <a:sym typeface="Arial" panose="020B0604020202020204" pitchFamily="34" charset="0"/>
                      </a:rPr>
                      <a:t>此部分内容作为文字排版占位显示</a:t>
                    </a:r>
                    <a:br>
                      <a:rPr lang="zh-CN" altLang="en-US" sz="1333" dirty="0">
                        <a:solidFill>
                          <a:srgbClr val="000000"/>
                        </a:solidFill>
                        <a:latin typeface="Arial" panose="020B0604020202020204" pitchFamily="34" charset="0"/>
                        <a:ea typeface="微软雅黑" panose="020B0503020204020204" pitchFamily="34" charset="-122"/>
                        <a:sym typeface="Arial" panose="020B0604020202020204" pitchFamily="34" charset="0"/>
                      </a:rPr>
                    </a:br>
                    <a:endParaRPr lang="zh-CN" altLang="en-US" sz="1333"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nvSpPr>
                <p:spPr>
                  <a:xfrm>
                    <a:off x="1317257" y="1824875"/>
                    <a:ext cx="3761195" cy="307777"/>
                  </a:xfrm>
                  <a:prstGeom prst="rect">
                    <a:avLst/>
                  </a:prstGeom>
                </p:spPr>
                <p:txBody>
                  <a:bodyPr wrap="none" lIns="0" tIns="0" rIns="0" bIns="0">
                    <a:normAutofit lnSpcReduction="10000"/>
                  </a:bodyPr>
                  <a:lstStyle/>
                  <a:p>
                    <a:pPr defTabSz="914377"/>
                    <a:r>
                      <a:rPr lang="zh-CN" altLang="en-US" sz="2133" b="1">
                        <a:solidFill>
                          <a:srgbClr val="591E30"/>
                        </a:solidFill>
                        <a:latin typeface="Arial" panose="020B0604020202020204" pitchFamily="34" charset="0"/>
                        <a:ea typeface="微软雅黑" panose="020B0503020204020204" pitchFamily="34" charset="-122"/>
                        <a:sym typeface="Arial" panose="020B0604020202020204" pitchFamily="34" charset="0"/>
                      </a:rPr>
                      <a:t>标题文本预设</a:t>
                    </a:r>
                  </a:p>
                </p:txBody>
              </p:sp>
            </p:grpSp>
            <p:grpSp>
              <p:nvGrpSpPr>
                <p:cNvPr id="45" name="组合 44"/>
                <p:cNvGrpSpPr/>
                <p:nvPr/>
              </p:nvGrpSpPr>
              <p:grpSpPr>
                <a:xfrm>
                  <a:off x="1193500" y="4139453"/>
                  <a:ext cx="3761195" cy="815608"/>
                  <a:chOff x="1317257" y="1824875"/>
                  <a:chExt cx="3761195" cy="815608"/>
                </a:xfrm>
              </p:grpSpPr>
              <p:sp>
                <p:nvSpPr>
                  <p:cNvPr id="46" name="文本框 83"/>
                  <p:cNvSpPr txBox="1"/>
                  <p:nvPr/>
                </p:nvSpPr>
                <p:spPr>
                  <a:xfrm>
                    <a:off x="1317257" y="2132652"/>
                    <a:ext cx="3761195" cy="507831"/>
                  </a:xfrm>
                  <a:prstGeom prst="rect">
                    <a:avLst/>
                  </a:prstGeom>
                  <a:noFill/>
                </p:spPr>
                <p:txBody>
                  <a:bodyPr wrap="square" lIns="0" tIns="0" rIns="0" bIns="0">
                    <a:normAutofit/>
                  </a:bodyPr>
                  <a:lstStyle/>
                  <a:p>
                    <a:pPr defTabSz="914377">
                      <a:lnSpc>
                        <a:spcPct val="120000"/>
                      </a:lnSpc>
                    </a:pPr>
                    <a:r>
                      <a:rPr lang="zh-CN" altLang="en-US" sz="1333" dirty="0">
                        <a:solidFill>
                          <a:srgbClr val="000000"/>
                        </a:solidFill>
                        <a:latin typeface="Arial" panose="020B0604020202020204" pitchFamily="34" charset="0"/>
                        <a:ea typeface="微软雅黑" panose="020B0503020204020204" pitchFamily="34" charset="-122"/>
                        <a:sym typeface="Arial" panose="020B0604020202020204" pitchFamily="34" charset="0"/>
                      </a:rPr>
                      <a:t>此部分内容作为文字排版占位显示</a:t>
                    </a:r>
                    <a:br>
                      <a:rPr lang="zh-CN" altLang="en-US" sz="1333" dirty="0">
                        <a:solidFill>
                          <a:srgbClr val="000000"/>
                        </a:solidFill>
                        <a:latin typeface="Arial" panose="020B0604020202020204" pitchFamily="34" charset="0"/>
                        <a:ea typeface="微软雅黑" panose="020B0503020204020204" pitchFamily="34" charset="-122"/>
                        <a:sym typeface="Arial" panose="020B0604020202020204" pitchFamily="34" charset="0"/>
                      </a:rPr>
                    </a:br>
                    <a:endParaRPr lang="zh-CN" altLang="en-US" sz="1333"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nvSpPr>
                <p:spPr>
                  <a:xfrm>
                    <a:off x="1317257" y="1824875"/>
                    <a:ext cx="3761195" cy="307777"/>
                  </a:xfrm>
                  <a:prstGeom prst="rect">
                    <a:avLst/>
                  </a:prstGeom>
                </p:spPr>
                <p:txBody>
                  <a:bodyPr wrap="none" lIns="0" tIns="0" rIns="0" bIns="0">
                    <a:normAutofit lnSpcReduction="10000"/>
                  </a:bodyPr>
                  <a:lstStyle/>
                  <a:p>
                    <a:pPr defTabSz="914377"/>
                    <a:r>
                      <a:rPr lang="zh-CN" altLang="en-US" sz="2133" b="1">
                        <a:solidFill>
                          <a:srgbClr val="9C3535"/>
                        </a:solidFill>
                        <a:latin typeface="Arial" panose="020B0604020202020204" pitchFamily="34" charset="0"/>
                        <a:ea typeface="微软雅黑" panose="020B0503020204020204" pitchFamily="34" charset="-122"/>
                        <a:sym typeface="Arial" panose="020B0604020202020204" pitchFamily="34" charset="0"/>
                      </a:rPr>
                      <a:t>标题文本预设</a:t>
                    </a:r>
                  </a:p>
                </p:txBody>
              </p:sp>
            </p:grpSp>
          </p:grpSp>
          <p:grpSp>
            <p:nvGrpSpPr>
              <p:cNvPr id="40" name="组合 39"/>
              <p:cNvGrpSpPr/>
              <p:nvPr/>
            </p:nvGrpSpPr>
            <p:grpSpPr>
              <a:xfrm>
                <a:off x="1307468" y="2710116"/>
                <a:ext cx="2448272" cy="1338747"/>
                <a:chOff x="1307468" y="2924944"/>
                <a:chExt cx="2448272" cy="1338747"/>
              </a:xfrm>
            </p:grpSpPr>
            <p:cxnSp>
              <p:nvCxnSpPr>
                <p:cNvPr id="41" name="直接连接符 40"/>
                <p:cNvCxnSpPr/>
                <p:nvPr/>
              </p:nvCxnSpPr>
              <p:spPr>
                <a:xfrm>
                  <a:off x="1307468" y="2924944"/>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307468" y="4263691"/>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60" name="矩形 59"/>
          <p:cNvSpPr/>
          <p:nvPr/>
        </p:nvSpPr>
        <p:spPr>
          <a:xfrm>
            <a:off x="0" y="7937"/>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9885" y="2398875"/>
            <a:ext cx="4161536" cy="2592832"/>
          </a:xfrm>
          <a:prstGeom prst="rect">
            <a:avLst/>
          </a:prstGeom>
        </p:spPr>
      </p:pic>
      <p:grpSp>
        <p:nvGrpSpPr>
          <p:cNvPr id="32" name="组合 31">
            <a:extLst>
              <a:ext uri="{FF2B5EF4-FFF2-40B4-BE49-F238E27FC236}">
                <a16:creationId xmlns:a16="http://schemas.microsoft.com/office/drawing/2014/main" id="{5BDB0E49-658D-4B7C-90C0-203248A17922}"/>
              </a:ext>
            </a:extLst>
          </p:cNvPr>
          <p:cNvGrpSpPr/>
          <p:nvPr>
            <p:custDataLst>
              <p:tags r:id="rId1"/>
            </p:custDataLst>
          </p:nvPr>
        </p:nvGrpSpPr>
        <p:grpSpPr>
          <a:xfrm>
            <a:off x="8314328" y="258964"/>
            <a:ext cx="3593293" cy="646277"/>
            <a:chOff x="3159125" y="2914650"/>
            <a:chExt cx="5867400" cy="1031876"/>
          </a:xfrm>
        </p:grpSpPr>
        <p:sp>
          <p:nvSpPr>
            <p:cNvPr id="33" name="Freeform 5">
              <a:extLst>
                <a:ext uri="{FF2B5EF4-FFF2-40B4-BE49-F238E27FC236}">
                  <a16:creationId xmlns:a16="http://schemas.microsoft.com/office/drawing/2014/main" id="{8209F7FC-36C7-480D-8FB4-1D4C4B70A356}"/>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6">
              <a:extLst>
                <a:ext uri="{FF2B5EF4-FFF2-40B4-BE49-F238E27FC236}">
                  <a16:creationId xmlns:a16="http://schemas.microsoft.com/office/drawing/2014/main" id="{1D67611D-13C6-4201-B2E8-958C1A37C347}"/>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7">
              <a:extLst>
                <a:ext uri="{FF2B5EF4-FFF2-40B4-BE49-F238E27FC236}">
                  <a16:creationId xmlns:a16="http://schemas.microsoft.com/office/drawing/2014/main" id="{7906A584-D872-471B-BC3C-28A1AFBFD4D9}"/>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EF0EC708-5054-437B-AF93-C843E430A1E2}"/>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9">
              <a:extLst>
                <a:ext uri="{FF2B5EF4-FFF2-40B4-BE49-F238E27FC236}">
                  <a16:creationId xmlns:a16="http://schemas.microsoft.com/office/drawing/2014/main" id="{21591FA3-DE88-4E47-BE6F-8A1E8D32641D}"/>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0">
              <a:extLst>
                <a:ext uri="{FF2B5EF4-FFF2-40B4-BE49-F238E27FC236}">
                  <a16:creationId xmlns:a16="http://schemas.microsoft.com/office/drawing/2014/main" id="{3B282CCC-321F-49CD-9981-30D2727CCC15}"/>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1">
              <a:extLst>
                <a:ext uri="{FF2B5EF4-FFF2-40B4-BE49-F238E27FC236}">
                  <a16:creationId xmlns:a16="http://schemas.microsoft.com/office/drawing/2014/main" id="{78493720-6621-4D88-8303-7F333CB14EC7}"/>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12">
              <a:extLst>
                <a:ext uri="{FF2B5EF4-FFF2-40B4-BE49-F238E27FC236}">
                  <a16:creationId xmlns:a16="http://schemas.microsoft.com/office/drawing/2014/main" id="{FA6302DC-635B-4CBE-907E-B7E37755B592}"/>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13">
              <a:extLst>
                <a:ext uri="{FF2B5EF4-FFF2-40B4-BE49-F238E27FC236}">
                  <a16:creationId xmlns:a16="http://schemas.microsoft.com/office/drawing/2014/main" id="{1EB617AC-3034-4768-96ED-F89E1456DCE1}"/>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14">
              <a:extLst>
                <a:ext uri="{FF2B5EF4-FFF2-40B4-BE49-F238E27FC236}">
                  <a16:creationId xmlns:a16="http://schemas.microsoft.com/office/drawing/2014/main" id="{ED85E52D-6A81-4234-9A50-575A9F0B20DF}"/>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5">
              <a:extLst>
                <a:ext uri="{FF2B5EF4-FFF2-40B4-BE49-F238E27FC236}">
                  <a16:creationId xmlns:a16="http://schemas.microsoft.com/office/drawing/2014/main" id="{BCF8B4E4-64C3-444E-BAAF-6CA65481D59D}"/>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16">
              <a:extLst>
                <a:ext uri="{FF2B5EF4-FFF2-40B4-BE49-F238E27FC236}">
                  <a16:creationId xmlns:a16="http://schemas.microsoft.com/office/drawing/2014/main" id="{40A3E880-0AA4-4B2A-8C63-CA09FBC672AB}"/>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7">
              <a:extLst>
                <a:ext uri="{FF2B5EF4-FFF2-40B4-BE49-F238E27FC236}">
                  <a16:creationId xmlns:a16="http://schemas.microsoft.com/office/drawing/2014/main" id="{BA6C1B75-D9E2-40F2-BCFE-8967B8775AA6}"/>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8">
              <a:extLst>
                <a:ext uri="{FF2B5EF4-FFF2-40B4-BE49-F238E27FC236}">
                  <a16:creationId xmlns:a16="http://schemas.microsoft.com/office/drawing/2014/main" id="{B3116049-AFC3-4D5F-85F8-87CBC0BD2B7F}"/>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9">
              <a:extLst>
                <a:ext uri="{FF2B5EF4-FFF2-40B4-BE49-F238E27FC236}">
                  <a16:creationId xmlns:a16="http://schemas.microsoft.com/office/drawing/2014/main" id="{5CD0B031-0D05-411F-B722-251AE620E6B1}"/>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0793819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barn(inVertical)">
                                      <p:cBhvr>
                                        <p:cTn id="1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71" y="567"/>
            <a:ext cx="12190663" cy="6856869"/>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zh-CN" altLang="en-US" sz="1707">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nvSpPr>
        <p:spPr>
          <a:xfrm>
            <a:off x="2853331" y="2131933"/>
            <a:ext cx="6485341" cy="2594137"/>
          </a:xfrm>
          <a:prstGeom prst="rect">
            <a:avLst/>
          </a:prstGeom>
          <a:no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endParaRPr lang="zh-CN" altLang="en-US" sz="1707">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5970691" y="2786609"/>
            <a:ext cx="3018960" cy="583365"/>
          </a:xfrm>
          <a:prstGeom prst="rect">
            <a:avLst/>
          </a:prstGeom>
        </p:spPr>
        <p:txBody>
          <a:bodyPr wrap="square" lIns="0" tIns="0" rIns="0" bIns="0">
            <a:spAutoFit/>
          </a:bodyPr>
          <a:lstStyle/>
          <a:p>
            <a:pPr defTabSz="914377"/>
            <a:r>
              <a:rPr lang="zh-CN" altLang="en-US" sz="3791" b="1">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添加标题</a:t>
            </a:r>
          </a:p>
        </p:txBody>
      </p:sp>
      <p:sp>
        <p:nvSpPr>
          <p:cNvPr id="11" name="TextBox 11"/>
          <p:cNvSpPr txBox="1"/>
          <p:nvPr/>
        </p:nvSpPr>
        <p:spPr>
          <a:xfrm>
            <a:off x="5916174" y="3581434"/>
            <a:ext cx="1413207" cy="252826"/>
          </a:xfrm>
          <a:prstGeom prst="rect">
            <a:avLst/>
          </a:prstGeom>
          <a:noFill/>
        </p:spPr>
        <p:txBody>
          <a:bodyPr wrap="none" rtlCol="0">
            <a:spAutoFit/>
          </a:bodyPr>
          <a:lstStyle/>
          <a:p>
            <a:pPr marL="162509" lvl="1" indent="-162509" defTabSz="914377">
              <a:buFont typeface="Arial" panose="020B0604020202020204" pitchFamily="34" charset="0"/>
              <a:buChar char="•"/>
            </a:pPr>
            <a:r>
              <a:rPr lang="zh-CN" altLang="en-US" sz="1043">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43">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7539787" y="3581434"/>
            <a:ext cx="1413207" cy="252826"/>
          </a:xfrm>
          <a:prstGeom prst="rect">
            <a:avLst/>
          </a:prstGeom>
          <a:noFill/>
        </p:spPr>
        <p:txBody>
          <a:bodyPr wrap="none" rtlCol="0">
            <a:spAutoFit/>
          </a:bodyPr>
          <a:lstStyle/>
          <a:p>
            <a:pPr marL="162509" lvl="1" indent="-162509" defTabSz="914377">
              <a:buFont typeface="Arial" panose="020B0604020202020204" pitchFamily="34" charset="0"/>
              <a:buChar char="•"/>
            </a:pPr>
            <a:r>
              <a:rPr lang="zh-CN" altLang="en-US" sz="1043">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43">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TextBox 11"/>
          <p:cNvSpPr txBox="1"/>
          <p:nvPr/>
        </p:nvSpPr>
        <p:spPr>
          <a:xfrm>
            <a:off x="5916174" y="3840090"/>
            <a:ext cx="1413207" cy="252826"/>
          </a:xfrm>
          <a:prstGeom prst="rect">
            <a:avLst/>
          </a:prstGeom>
          <a:noFill/>
        </p:spPr>
        <p:txBody>
          <a:bodyPr wrap="none" rtlCol="0">
            <a:spAutoFit/>
          </a:bodyPr>
          <a:lstStyle/>
          <a:p>
            <a:pPr marL="162509" lvl="1" indent="-162509" defTabSz="914377">
              <a:buFont typeface="Arial" panose="020B0604020202020204" pitchFamily="34" charset="0"/>
              <a:buChar char="•"/>
            </a:pPr>
            <a:r>
              <a:rPr lang="zh-CN" altLang="en-US" sz="1043">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43">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extBox 11"/>
          <p:cNvSpPr txBox="1"/>
          <p:nvPr/>
        </p:nvSpPr>
        <p:spPr>
          <a:xfrm>
            <a:off x="7539787" y="3840090"/>
            <a:ext cx="1413207" cy="252826"/>
          </a:xfrm>
          <a:prstGeom prst="rect">
            <a:avLst/>
          </a:prstGeom>
          <a:noFill/>
        </p:spPr>
        <p:txBody>
          <a:bodyPr wrap="none" rtlCol="0">
            <a:spAutoFit/>
          </a:bodyPr>
          <a:lstStyle/>
          <a:p>
            <a:pPr marL="162509" lvl="1" indent="-162509" defTabSz="914377">
              <a:buFont typeface="Arial" panose="020B0604020202020204" pitchFamily="34" charset="0"/>
              <a:buChar char="•"/>
            </a:pPr>
            <a:r>
              <a:rPr lang="zh-CN" altLang="en-US" sz="1043">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43">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259"/>
          <p:cNvSpPr>
            <a:spLocks noChangeArrowheads="1"/>
          </p:cNvSpPr>
          <p:nvPr/>
        </p:nvSpPr>
        <p:spPr bwMode="auto">
          <a:xfrm>
            <a:off x="2959520" y="2076533"/>
            <a:ext cx="2255869" cy="2573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377">
              <a:buNone/>
            </a:pPr>
            <a:r>
              <a:rPr lang="en-US" altLang="zh-CN" sz="13080" cap="all">
                <a:solidFill>
                  <a:srgbClr val="FFFFFF"/>
                </a:solidFill>
                <a:latin typeface="Arial" panose="020B0604020202020204" pitchFamily="34" charset="0"/>
                <a:cs typeface="Arial" panose="020B0604020202020204" pitchFamily="34" charset="0"/>
                <a:sym typeface="Arial" panose="020B0604020202020204" pitchFamily="34" charset="0"/>
              </a:rPr>
              <a:t>03</a:t>
            </a:r>
          </a:p>
          <a:p>
            <a:pPr algn="ctr" defTabSz="914377">
              <a:buNone/>
            </a:pPr>
            <a:r>
              <a:rPr lang="en-US" altLang="zh-CN" sz="3035" cap="all">
                <a:solidFill>
                  <a:srgbClr val="FFFFFF"/>
                </a:solidFill>
                <a:latin typeface="Arial" panose="020B0604020202020204" pitchFamily="34" charset="0"/>
                <a:cs typeface="Arial" panose="020B0604020202020204" pitchFamily="34" charset="0"/>
                <a:sym typeface="Arial" panose="020B0604020202020204" pitchFamily="34" charset="0"/>
              </a:rPr>
              <a:t>chapter</a:t>
            </a:r>
            <a:endParaRPr lang="zh-CN" altLang="en-US" sz="3035" cap="all">
              <a:solidFill>
                <a:srgbClr val="FFFFFF"/>
              </a:solidFill>
              <a:latin typeface="Arial" panose="020B0604020202020204" pitchFamily="34" charset="0"/>
              <a:cs typeface="Arial" panose="020B0604020202020204" pitchFamily="34" charset="0"/>
              <a:sym typeface="Arial" panose="020B0604020202020204" pitchFamily="34" charset="0"/>
            </a:endParaRPr>
          </a:p>
        </p:txBody>
      </p:sp>
      <p:cxnSp>
        <p:nvCxnSpPr>
          <p:cNvPr id="16" name="直接连接符 15"/>
          <p:cNvCxnSpPr/>
          <p:nvPr/>
        </p:nvCxnSpPr>
        <p:spPr>
          <a:xfrm>
            <a:off x="5424556" y="2281597"/>
            <a:ext cx="0" cy="2211679"/>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grpSp>
        <p:nvGrpSpPr>
          <p:cNvPr id="17" name="组合 16">
            <a:extLst>
              <a:ext uri="{FF2B5EF4-FFF2-40B4-BE49-F238E27FC236}">
                <a16:creationId xmlns:a16="http://schemas.microsoft.com/office/drawing/2014/main" id="{07CA4229-842E-41FC-A533-0A587C640CB5}"/>
              </a:ext>
            </a:extLst>
          </p:cNvPr>
          <p:cNvGrpSpPr/>
          <p:nvPr>
            <p:custDataLst>
              <p:tags r:id="rId1"/>
            </p:custDataLst>
          </p:nvPr>
        </p:nvGrpSpPr>
        <p:grpSpPr>
          <a:xfrm>
            <a:off x="8314328" y="258964"/>
            <a:ext cx="3593293" cy="646277"/>
            <a:chOff x="3159125" y="2914650"/>
            <a:chExt cx="5867400" cy="1031876"/>
          </a:xfrm>
        </p:grpSpPr>
        <p:sp>
          <p:nvSpPr>
            <p:cNvPr id="18" name="Freeform 5">
              <a:extLst>
                <a:ext uri="{FF2B5EF4-FFF2-40B4-BE49-F238E27FC236}">
                  <a16:creationId xmlns:a16="http://schemas.microsoft.com/office/drawing/2014/main" id="{AE0FBC85-5626-4864-9312-6FBF76536CBA}"/>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6">
              <a:extLst>
                <a:ext uri="{FF2B5EF4-FFF2-40B4-BE49-F238E27FC236}">
                  <a16:creationId xmlns:a16="http://schemas.microsoft.com/office/drawing/2014/main" id="{12FEAC2C-05DA-43A5-86A1-1508CEB3F022}"/>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7">
              <a:extLst>
                <a:ext uri="{FF2B5EF4-FFF2-40B4-BE49-F238E27FC236}">
                  <a16:creationId xmlns:a16="http://schemas.microsoft.com/office/drawing/2014/main" id="{A87B8377-2045-4CC2-A598-3CE48DB6E4A6}"/>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8">
              <a:extLst>
                <a:ext uri="{FF2B5EF4-FFF2-40B4-BE49-F238E27FC236}">
                  <a16:creationId xmlns:a16="http://schemas.microsoft.com/office/drawing/2014/main" id="{3C35F7C2-66C7-4C8B-8717-184DCA7A8F94}"/>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9">
              <a:extLst>
                <a:ext uri="{FF2B5EF4-FFF2-40B4-BE49-F238E27FC236}">
                  <a16:creationId xmlns:a16="http://schemas.microsoft.com/office/drawing/2014/main" id="{9409392F-8C8C-4ED2-8F70-9572245BA02F}"/>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0">
              <a:extLst>
                <a:ext uri="{FF2B5EF4-FFF2-40B4-BE49-F238E27FC236}">
                  <a16:creationId xmlns:a16="http://schemas.microsoft.com/office/drawing/2014/main" id="{0A0BCC15-B06C-4AA8-8DA6-453645CF6F9D}"/>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1">
              <a:extLst>
                <a:ext uri="{FF2B5EF4-FFF2-40B4-BE49-F238E27FC236}">
                  <a16:creationId xmlns:a16="http://schemas.microsoft.com/office/drawing/2014/main" id="{50E90572-0DF4-4F23-AFEC-734C248ED9AE}"/>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2">
              <a:extLst>
                <a:ext uri="{FF2B5EF4-FFF2-40B4-BE49-F238E27FC236}">
                  <a16:creationId xmlns:a16="http://schemas.microsoft.com/office/drawing/2014/main" id="{D24CABEF-1DBE-46AF-9A8F-7CE6C49DF5E1}"/>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13">
              <a:extLst>
                <a:ext uri="{FF2B5EF4-FFF2-40B4-BE49-F238E27FC236}">
                  <a16:creationId xmlns:a16="http://schemas.microsoft.com/office/drawing/2014/main" id="{AE9C5A67-306A-4CB3-B235-2FFACF2FC4F6}"/>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53ADDD64-654B-4796-BA1E-B3436226ADE4}"/>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5">
              <a:extLst>
                <a:ext uri="{FF2B5EF4-FFF2-40B4-BE49-F238E27FC236}">
                  <a16:creationId xmlns:a16="http://schemas.microsoft.com/office/drawing/2014/main" id="{6BB67E8E-AAFE-491A-BCAE-0909CAFCB2E5}"/>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6">
              <a:extLst>
                <a:ext uri="{FF2B5EF4-FFF2-40B4-BE49-F238E27FC236}">
                  <a16:creationId xmlns:a16="http://schemas.microsoft.com/office/drawing/2014/main" id="{6710BE26-CDFC-4083-9D6A-9FF8D40D7D9C}"/>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7">
              <a:extLst>
                <a:ext uri="{FF2B5EF4-FFF2-40B4-BE49-F238E27FC236}">
                  <a16:creationId xmlns:a16="http://schemas.microsoft.com/office/drawing/2014/main" id="{37401136-170B-4294-996D-A48C901BC141}"/>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8">
              <a:extLst>
                <a:ext uri="{FF2B5EF4-FFF2-40B4-BE49-F238E27FC236}">
                  <a16:creationId xmlns:a16="http://schemas.microsoft.com/office/drawing/2014/main" id="{2B3C41D8-6838-4482-8034-45808E33A48B}"/>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9">
              <a:extLst>
                <a:ext uri="{FF2B5EF4-FFF2-40B4-BE49-F238E27FC236}">
                  <a16:creationId xmlns:a16="http://schemas.microsoft.com/office/drawing/2014/main" id="{BE3BE2CD-9D0B-4EF8-8B12-0CB3C355BCFB}"/>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0587321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15"/>
                                        </p:tgtEl>
                                        <p:attrNameLst>
                                          <p:attrName>style.visibility</p:attrName>
                                        </p:attrNameLst>
                                      </p:cBhvr>
                                      <p:to>
                                        <p:strVal val="visible"/>
                                      </p:to>
                                    </p:set>
                                    <p:anim by="(-#ppt_w*2)" calcmode="lin" valueType="num">
                                      <p:cBhvr rctx="PPT">
                                        <p:cTn id="17" dur="500" autoRev="1" fill="hold">
                                          <p:stCondLst>
                                            <p:cond delay="0"/>
                                          </p:stCondLst>
                                        </p:cTn>
                                        <p:tgtEl>
                                          <p:spTgt spid="15"/>
                                        </p:tgtEl>
                                        <p:attrNameLst>
                                          <p:attrName>ppt_w</p:attrName>
                                        </p:attrNameLst>
                                      </p:cBhvr>
                                    </p:anim>
                                    <p:anim by="(#ppt_w*0.50)" calcmode="lin" valueType="num">
                                      <p:cBhvr>
                                        <p:cTn id="18" dur="500" decel="50000" autoRev="1" fill="hold">
                                          <p:stCondLst>
                                            <p:cond delay="0"/>
                                          </p:stCondLst>
                                        </p:cTn>
                                        <p:tgtEl>
                                          <p:spTgt spid="15"/>
                                        </p:tgtEl>
                                        <p:attrNameLst>
                                          <p:attrName>ppt_x</p:attrName>
                                        </p:attrNameLst>
                                      </p:cBhvr>
                                    </p:anim>
                                    <p:anim from="(-#ppt_h/2)" to="(#ppt_y)" calcmode="lin" valueType="num">
                                      <p:cBhvr>
                                        <p:cTn id="19" dur="1000" fill="hold">
                                          <p:stCondLst>
                                            <p:cond delay="0"/>
                                          </p:stCondLst>
                                        </p:cTn>
                                        <p:tgtEl>
                                          <p:spTgt spid="15"/>
                                        </p:tgtEl>
                                        <p:attrNameLst>
                                          <p:attrName>ppt_y</p:attrName>
                                        </p:attrNameLst>
                                      </p:cBhvr>
                                    </p:anim>
                                    <p:animRot by="21600000">
                                      <p:cBhvr>
                                        <p:cTn id="20" dur="1000" fill="hold">
                                          <p:stCondLst>
                                            <p:cond delay="0"/>
                                          </p:stCondLst>
                                        </p:cTn>
                                        <p:tgtEl>
                                          <p:spTgt spid="15"/>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16" presetClass="entr" presetSubtype="4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outHorizont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3" presetClass="entr" presetSubtype="32"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strVal val="4*#ppt_w"/>
                                          </p:val>
                                        </p:tav>
                                        <p:tav tm="100000">
                                          <p:val>
                                            <p:strVal val="#ppt_w"/>
                                          </p:val>
                                        </p:tav>
                                      </p:tavLst>
                                    </p:anim>
                                    <p:anim calcmode="lin" valueType="num">
                                      <p:cBhvr>
                                        <p:cTn id="31" dur="500" fill="hold"/>
                                        <p:tgtEl>
                                          <p:spTgt spid="10"/>
                                        </p:tgtEl>
                                        <p:attrNameLst>
                                          <p:attrName>ppt_h</p:attrName>
                                        </p:attrNameLst>
                                      </p:cBhvr>
                                      <p:tavLst>
                                        <p:tav tm="0">
                                          <p:val>
                                            <p:strVal val="4*#ppt_h"/>
                                          </p:val>
                                        </p:tav>
                                        <p:tav tm="100000">
                                          <p:val>
                                            <p:strVal val="#ppt_h"/>
                                          </p:val>
                                        </p:tav>
                                      </p:tavLst>
                                    </p:anim>
                                  </p:childTnLst>
                                </p:cTn>
                              </p:par>
                            </p:childTnLst>
                          </p:cTn>
                        </p:par>
                        <p:par>
                          <p:cTn id="32" fill="hold">
                            <p:stCondLst>
                              <p:cond delay="500"/>
                            </p:stCondLst>
                            <p:childTnLst>
                              <p:par>
                                <p:cTn id="33" presetID="1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ppt_x</p:attrName>
                                        </p:attrNameLst>
                                      </p:cBhvr>
                                      <p:tavLst>
                                        <p:tav tm="0">
                                          <p:val>
                                            <p:strVal val="#ppt_x-#ppt_w*1.125000"/>
                                          </p:val>
                                        </p:tav>
                                        <p:tav tm="100000">
                                          <p:val>
                                            <p:strVal val="#ppt_x"/>
                                          </p:val>
                                        </p:tav>
                                      </p:tavLst>
                                    </p:anim>
                                    <p:animEffect transition="in" filter="wipe(right)">
                                      <p:cBhvr>
                                        <p:cTn id="36" dur="500"/>
                                        <p:tgtEl>
                                          <p:spTgt spid="11"/>
                                        </p:tgtEl>
                                      </p:cBhvr>
                                    </p:animEffect>
                                  </p:childTnLst>
                                </p:cTn>
                              </p:par>
                            </p:childTnLst>
                          </p:cTn>
                        </p:par>
                        <p:par>
                          <p:cTn id="37" fill="hold">
                            <p:stCondLst>
                              <p:cond delay="1000"/>
                            </p:stCondLst>
                            <p:childTnLst>
                              <p:par>
                                <p:cTn id="38" presetID="12" presetClass="entr" presetSubtype="8"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p:tgtEl>
                                          <p:spTgt spid="12"/>
                                        </p:tgtEl>
                                        <p:attrNameLst>
                                          <p:attrName>ppt_x</p:attrName>
                                        </p:attrNameLst>
                                      </p:cBhvr>
                                      <p:tavLst>
                                        <p:tav tm="0">
                                          <p:val>
                                            <p:strVal val="#ppt_x-#ppt_w*1.125000"/>
                                          </p:val>
                                        </p:tav>
                                        <p:tav tm="100000">
                                          <p:val>
                                            <p:strVal val="#ppt_x"/>
                                          </p:val>
                                        </p:tav>
                                      </p:tavLst>
                                    </p:anim>
                                    <p:animEffect transition="in" filter="wipe(right)">
                                      <p:cBhvr>
                                        <p:cTn id="41" dur="500"/>
                                        <p:tgtEl>
                                          <p:spTgt spid="12"/>
                                        </p:tgtEl>
                                      </p:cBhvr>
                                    </p:animEffect>
                                  </p:childTnLst>
                                </p:cTn>
                              </p:par>
                            </p:childTnLst>
                          </p:cTn>
                        </p:par>
                        <p:par>
                          <p:cTn id="42" fill="hold">
                            <p:stCondLst>
                              <p:cond delay="1500"/>
                            </p:stCondLst>
                            <p:childTnLst>
                              <p:par>
                                <p:cTn id="43" presetID="12" presetClass="entr" presetSubtype="8"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p:tgtEl>
                                          <p:spTgt spid="13"/>
                                        </p:tgtEl>
                                        <p:attrNameLst>
                                          <p:attrName>ppt_x</p:attrName>
                                        </p:attrNameLst>
                                      </p:cBhvr>
                                      <p:tavLst>
                                        <p:tav tm="0">
                                          <p:val>
                                            <p:strVal val="#ppt_x-#ppt_w*1.125000"/>
                                          </p:val>
                                        </p:tav>
                                        <p:tav tm="100000">
                                          <p:val>
                                            <p:strVal val="#ppt_x"/>
                                          </p:val>
                                        </p:tav>
                                      </p:tavLst>
                                    </p:anim>
                                    <p:animEffect transition="in" filter="wipe(right)">
                                      <p:cBhvr>
                                        <p:cTn id="46" dur="500"/>
                                        <p:tgtEl>
                                          <p:spTgt spid="13"/>
                                        </p:tgtEl>
                                      </p:cBhvr>
                                    </p:animEffect>
                                  </p:childTnLst>
                                </p:cTn>
                              </p:par>
                            </p:childTnLst>
                          </p:cTn>
                        </p:par>
                        <p:par>
                          <p:cTn id="47" fill="hold">
                            <p:stCondLst>
                              <p:cond delay="2000"/>
                            </p:stCondLst>
                            <p:childTnLst>
                              <p:par>
                                <p:cTn id="48" presetID="12" presetClass="entr" presetSubtype="8"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p:tgtEl>
                                          <p:spTgt spid="14"/>
                                        </p:tgtEl>
                                        <p:attrNameLst>
                                          <p:attrName>ppt_x</p:attrName>
                                        </p:attrNameLst>
                                      </p:cBhvr>
                                      <p:tavLst>
                                        <p:tav tm="0">
                                          <p:val>
                                            <p:strVal val="#ppt_x-#ppt_w*1.125000"/>
                                          </p:val>
                                        </p:tav>
                                        <p:tav tm="100000">
                                          <p:val>
                                            <p:strVal val="#ppt_x"/>
                                          </p:val>
                                        </p:tav>
                                      </p:tavLst>
                                    </p:anim>
                                    <p:animEffect transition="in" filter="wipe(right)">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p:bldP spid="11" grpId="0"/>
      <p:bldP spid="12"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989377" y="327095"/>
            <a:ext cx="1800493" cy="369332"/>
          </a:xfrm>
          <a:prstGeom prst="rect">
            <a:avLst/>
          </a:prstGeom>
          <a:noFill/>
        </p:spPr>
        <p:txBody>
          <a:bodyPr wrap="none" rtlCol="0">
            <a:spAutoFit/>
          </a:bodyPr>
          <a:lstStyle/>
          <a:p>
            <a:pPr defTabSz="914377"/>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点击添加小标题</a:t>
            </a:r>
            <a:endParaRPr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a:spLocks noEditPoints="1"/>
          </p:cNvSpPr>
          <p:nvPr/>
        </p:nvSpPr>
        <p:spPr bwMode="auto">
          <a:xfrm>
            <a:off x="511177" y="303531"/>
            <a:ext cx="307975" cy="523875"/>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accent1"/>
            </a:solidFill>
          </a:ln>
        </p:spPr>
        <p:txBody>
          <a:bodyPr vert="horz" wrap="square" lIns="121920" tIns="60960" rIns="121920" bIns="60960" numCol="1" anchor="t" anchorCtr="0" compatLnSpc="1"/>
          <a:lstStyle/>
          <a:p>
            <a:pPr defTabSz="914377"/>
            <a:endParaRPr lang="zh-CN" altLang="en-US" sz="320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 220"/>
          <p:cNvSpPr/>
          <p:nvPr/>
        </p:nvSpPr>
        <p:spPr>
          <a:xfrm rot="5400000">
            <a:off x="10981056" y="115571"/>
            <a:ext cx="791845" cy="5765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a:off x="994410" y="802006"/>
            <a:ext cx="9998711" cy="349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51"/>
          <p:cNvSpPr txBox="1"/>
          <p:nvPr/>
        </p:nvSpPr>
        <p:spPr>
          <a:xfrm>
            <a:off x="11075082" y="165171"/>
            <a:ext cx="639919" cy="276999"/>
          </a:xfrm>
          <a:prstGeom prst="rect">
            <a:avLst/>
          </a:prstGeom>
          <a:noFill/>
        </p:spPr>
        <p:txBody>
          <a:bodyPr wrap="none" rtlCol="0">
            <a:spAutoFit/>
          </a:bodyPr>
          <a:lstStyle/>
          <a:p>
            <a:pPr defTabSz="914377"/>
            <a:r>
              <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LOGO</a:t>
            </a:r>
          </a:p>
        </p:txBody>
      </p:sp>
      <p:sp>
        <p:nvSpPr>
          <p:cNvPr id="4" name="矩形 3"/>
          <p:cNvSpPr/>
          <p:nvPr/>
        </p:nvSpPr>
        <p:spPr>
          <a:xfrm>
            <a:off x="-55880" y="6744970"/>
            <a:ext cx="12261215" cy="118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732299" y="1564730"/>
            <a:ext cx="3452221" cy="4127556"/>
            <a:chOff x="539223" y="1167594"/>
            <a:chExt cx="2589166" cy="3095667"/>
          </a:xfrm>
        </p:grpSpPr>
        <p:sp>
          <p:nvSpPr>
            <p:cNvPr id="9" name="Rectangle 56"/>
            <p:cNvSpPr/>
            <p:nvPr/>
          </p:nvSpPr>
          <p:spPr>
            <a:xfrm>
              <a:off x="539223" y="1445754"/>
              <a:ext cx="2589165" cy="110615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914377"/>
              <a:endParaRPr>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Rectangle 57"/>
            <p:cNvSpPr/>
            <p:nvPr/>
          </p:nvSpPr>
          <p:spPr>
            <a:xfrm>
              <a:off x="539223" y="2551907"/>
              <a:ext cx="2589165" cy="294851"/>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914377"/>
              <a:endParaRPr>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Rectangle 58"/>
            <p:cNvSpPr/>
            <p:nvPr/>
          </p:nvSpPr>
          <p:spPr>
            <a:xfrm>
              <a:off x="539223" y="2846759"/>
              <a:ext cx="2589165" cy="294851"/>
            </a:xfrm>
            <a:prstGeom prst="rect">
              <a:avLst/>
            </a:prstGeom>
            <a:solidFill>
              <a:schemeClr val="bg1">
                <a:lumMod val="7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914377"/>
              <a:endParaRPr>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Rectangle 59"/>
            <p:cNvSpPr/>
            <p:nvPr/>
          </p:nvSpPr>
          <p:spPr>
            <a:xfrm>
              <a:off x="539223" y="3141609"/>
              <a:ext cx="2589165" cy="294851"/>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914377"/>
              <a:endParaRPr>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Rectangle 60"/>
            <p:cNvSpPr/>
            <p:nvPr/>
          </p:nvSpPr>
          <p:spPr>
            <a:xfrm>
              <a:off x="539223" y="3436460"/>
              <a:ext cx="2589165" cy="294851"/>
            </a:xfrm>
            <a:prstGeom prst="rect">
              <a:avLst/>
            </a:prstGeom>
            <a:solidFill>
              <a:schemeClr val="bg1">
                <a:lumMod val="7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914377"/>
              <a:endParaRPr>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Rectangle 61"/>
            <p:cNvSpPr/>
            <p:nvPr/>
          </p:nvSpPr>
          <p:spPr>
            <a:xfrm>
              <a:off x="539223" y="1167594"/>
              <a:ext cx="2589165" cy="294851"/>
            </a:xfrm>
            <a:prstGeom prst="rect">
              <a:avLst/>
            </a:prstGeom>
            <a:solidFill>
              <a:schemeClr val="accent1">
                <a:alpha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914377"/>
              <a:endParaRPr>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TextBox 62"/>
            <p:cNvSpPr txBox="1"/>
            <p:nvPr/>
          </p:nvSpPr>
          <p:spPr>
            <a:xfrm>
              <a:off x="1375026" y="1214890"/>
              <a:ext cx="917559" cy="225062"/>
            </a:xfrm>
            <a:prstGeom prst="rect">
              <a:avLst/>
            </a:prstGeom>
            <a:noFill/>
          </p:spPr>
          <p:txBody>
            <a:bodyPr wrap="none">
              <a:noAutofit/>
            </a:bodyPr>
            <a:lstStyle/>
            <a:p>
              <a:pPr algn="ctr" defTabSz="914377"/>
              <a:r>
                <a:rPr lang="zh-CN" altLang="en-US" b="1">
                  <a:solidFill>
                    <a:srgbClr val="000000"/>
                  </a:solidFill>
                  <a:latin typeface="Arial" panose="020B0604020202020204" pitchFamily="34" charset="0"/>
                  <a:ea typeface="微软雅黑" panose="020B0503020204020204" pitchFamily="34" charset="-122"/>
                  <a:sym typeface="Arial" panose="020B0604020202020204" pitchFamily="34" charset="0"/>
                </a:rPr>
                <a:t>标题文本预设</a:t>
              </a:r>
            </a:p>
          </p:txBody>
        </p:sp>
        <p:sp>
          <p:nvSpPr>
            <p:cNvPr id="16" name="TextBox 63"/>
            <p:cNvSpPr txBox="1"/>
            <p:nvPr/>
          </p:nvSpPr>
          <p:spPr>
            <a:xfrm>
              <a:off x="1411620" y="1504058"/>
              <a:ext cx="715580" cy="692498"/>
            </a:xfrm>
            <a:prstGeom prst="rect">
              <a:avLst/>
            </a:prstGeom>
            <a:noFill/>
          </p:spPr>
          <p:txBody>
            <a:bodyPr wrap="none">
              <a:noAutofit/>
            </a:bodyPr>
            <a:lstStyle/>
            <a:p>
              <a:pPr algn="ctr" defTabSz="914377"/>
              <a:r>
                <a:rPr lang="id-ID" sz="5867" b="1" dirty="0">
                  <a:solidFill>
                    <a:srgbClr val="FFFFFF"/>
                  </a:solidFill>
                  <a:latin typeface="Arial" panose="020B0604020202020204" pitchFamily="34" charset="0"/>
                  <a:ea typeface="微软雅黑" panose="020B0503020204020204" pitchFamily="34" charset="-122"/>
                  <a:sym typeface="Arial" panose="020B0604020202020204" pitchFamily="34" charset="0"/>
                </a:rPr>
                <a:t>10</a:t>
              </a:r>
            </a:p>
          </p:txBody>
        </p:sp>
        <p:sp>
          <p:nvSpPr>
            <p:cNvPr id="17" name="TextBox 64"/>
            <p:cNvSpPr txBox="1"/>
            <p:nvPr/>
          </p:nvSpPr>
          <p:spPr>
            <a:xfrm>
              <a:off x="2052017" y="1715162"/>
              <a:ext cx="394580" cy="415499"/>
            </a:xfrm>
            <a:prstGeom prst="rect">
              <a:avLst/>
            </a:prstGeom>
            <a:noFill/>
          </p:spPr>
          <p:txBody>
            <a:bodyPr wrap="none">
              <a:noAutofit/>
            </a:bodyPr>
            <a:lstStyle/>
            <a:p>
              <a:pPr algn="ctr" defTabSz="914377"/>
              <a:r>
                <a:rPr lang="en-US" altLang="zh-CN" sz="4000">
                  <a:solidFill>
                    <a:srgbClr val="FFFFFF"/>
                  </a:solidFill>
                  <a:latin typeface="Arial" panose="020B0604020202020204" pitchFamily="34" charset="0"/>
                  <a:ea typeface="微软雅黑" panose="020B0503020204020204" pitchFamily="34" charset="-122"/>
                  <a:sym typeface="Arial" panose="020B0604020202020204" pitchFamily="34" charset="0"/>
                </a:rPr>
                <a:t>%</a:t>
              </a:r>
            </a:p>
          </p:txBody>
        </p:sp>
        <p:sp>
          <p:nvSpPr>
            <p:cNvPr id="18" name="TextBox 65"/>
            <p:cNvSpPr txBox="1"/>
            <p:nvPr/>
          </p:nvSpPr>
          <p:spPr>
            <a:xfrm>
              <a:off x="1481741" y="2175272"/>
              <a:ext cx="484748" cy="207749"/>
            </a:xfrm>
            <a:prstGeom prst="rect">
              <a:avLst/>
            </a:prstGeom>
            <a:noFill/>
          </p:spPr>
          <p:txBody>
            <a:bodyPr wrap="none">
              <a:noAutofit/>
            </a:bodyPr>
            <a:lstStyle/>
            <a:p>
              <a:pPr algn="ctr" defTabSz="914377"/>
              <a:r>
                <a:rPr lang="zh-CN" altLang="en-US" sz="1600">
                  <a:solidFill>
                    <a:srgbClr val="FFFFFF"/>
                  </a:solidFill>
                  <a:latin typeface="Arial" panose="020B0604020202020204" pitchFamily="34" charset="0"/>
                  <a:ea typeface="微软雅黑" panose="020B0503020204020204" pitchFamily="34" charset="-122"/>
                  <a:sym typeface="Arial" panose="020B0604020202020204" pitchFamily="34" charset="0"/>
                </a:rPr>
                <a:t>关键词</a:t>
              </a:r>
            </a:p>
          </p:txBody>
        </p:sp>
        <p:sp>
          <p:nvSpPr>
            <p:cNvPr id="19" name="TextBox 66"/>
            <p:cNvSpPr txBox="1"/>
            <p:nvPr/>
          </p:nvSpPr>
          <p:spPr>
            <a:xfrm>
              <a:off x="1418309" y="2604113"/>
              <a:ext cx="830998" cy="207749"/>
            </a:xfrm>
            <a:prstGeom prst="rect">
              <a:avLst/>
            </a:prstGeom>
            <a:noFill/>
          </p:spPr>
          <p:txBody>
            <a:bodyPr wrap="none">
              <a:noAutofit/>
            </a:bodyPr>
            <a:lstStyle/>
            <a:p>
              <a:pPr algn="ctr" defTabSz="914377"/>
              <a:r>
                <a:rPr lang="zh-CN" altLang="en-US" sz="1600">
                  <a:solidFill>
                    <a:srgbClr val="000000"/>
                  </a:solidFill>
                  <a:latin typeface="Arial" panose="020B0604020202020204" pitchFamily="34" charset="0"/>
                  <a:ea typeface="微软雅黑" panose="020B0503020204020204" pitchFamily="34" charset="-122"/>
                  <a:sym typeface="Arial" panose="020B0604020202020204" pitchFamily="34" charset="0"/>
                </a:rPr>
                <a:t>标题文本预设</a:t>
              </a:r>
            </a:p>
          </p:txBody>
        </p:sp>
        <p:sp>
          <p:nvSpPr>
            <p:cNvPr id="20" name="Rectangle 70"/>
            <p:cNvSpPr/>
            <p:nvPr/>
          </p:nvSpPr>
          <p:spPr>
            <a:xfrm>
              <a:off x="539224" y="3911384"/>
              <a:ext cx="2589165" cy="351877"/>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defTabSz="914377"/>
              <a:r>
                <a:rPr lang="zh-CN" altLang="en-US" sz="1867" b="1">
                  <a:solidFill>
                    <a:srgbClr val="FFFFFF"/>
                  </a:solidFill>
                  <a:latin typeface="Arial" panose="020B0604020202020204" pitchFamily="34" charset="0"/>
                  <a:ea typeface="微软雅黑" panose="020B0503020204020204" pitchFamily="34" charset="-122"/>
                  <a:sym typeface="Arial" panose="020B0604020202020204" pitchFamily="34" charset="0"/>
                </a:rPr>
                <a:t>标题文本预设</a:t>
              </a:r>
            </a:p>
          </p:txBody>
        </p:sp>
        <p:sp>
          <p:nvSpPr>
            <p:cNvPr id="21" name="TextBox 115"/>
            <p:cNvSpPr txBox="1"/>
            <p:nvPr/>
          </p:nvSpPr>
          <p:spPr>
            <a:xfrm>
              <a:off x="1418309" y="2898963"/>
              <a:ext cx="830998" cy="207749"/>
            </a:xfrm>
            <a:prstGeom prst="rect">
              <a:avLst/>
            </a:prstGeom>
            <a:noFill/>
          </p:spPr>
          <p:txBody>
            <a:bodyPr wrap="none">
              <a:noAutofit/>
            </a:bodyPr>
            <a:lstStyle/>
            <a:p>
              <a:pPr algn="ctr" defTabSz="914377"/>
              <a:r>
                <a:rPr lang="zh-CN" altLang="en-US" sz="1600">
                  <a:solidFill>
                    <a:srgbClr val="000000"/>
                  </a:solidFill>
                  <a:latin typeface="Arial" panose="020B0604020202020204" pitchFamily="34" charset="0"/>
                  <a:ea typeface="微软雅黑" panose="020B0503020204020204" pitchFamily="34" charset="-122"/>
                  <a:sym typeface="Arial" panose="020B0604020202020204" pitchFamily="34" charset="0"/>
                </a:rPr>
                <a:t>标题文本预设</a:t>
              </a:r>
            </a:p>
          </p:txBody>
        </p:sp>
        <p:sp>
          <p:nvSpPr>
            <p:cNvPr id="22" name="TextBox 117"/>
            <p:cNvSpPr txBox="1"/>
            <p:nvPr/>
          </p:nvSpPr>
          <p:spPr>
            <a:xfrm>
              <a:off x="1418309" y="3193814"/>
              <a:ext cx="830998" cy="207749"/>
            </a:xfrm>
            <a:prstGeom prst="rect">
              <a:avLst/>
            </a:prstGeom>
            <a:noFill/>
          </p:spPr>
          <p:txBody>
            <a:bodyPr wrap="none">
              <a:noAutofit/>
            </a:bodyPr>
            <a:lstStyle/>
            <a:p>
              <a:pPr algn="ctr" defTabSz="914377"/>
              <a:r>
                <a:rPr lang="zh-CN" altLang="en-US" sz="1600">
                  <a:solidFill>
                    <a:srgbClr val="000000"/>
                  </a:solidFill>
                  <a:latin typeface="Arial" panose="020B0604020202020204" pitchFamily="34" charset="0"/>
                  <a:ea typeface="微软雅黑" panose="020B0503020204020204" pitchFamily="34" charset="-122"/>
                  <a:sym typeface="Arial" panose="020B0604020202020204" pitchFamily="34" charset="0"/>
                </a:rPr>
                <a:t>标题文本预设</a:t>
              </a:r>
            </a:p>
          </p:txBody>
        </p:sp>
        <p:sp>
          <p:nvSpPr>
            <p:cNvPr id="23" name="TextBox 118"/>
            <p:cNvSpPr txBox="1"/>
            <p:nvPr/>
          </p:nvSpPr>
          <p:spPr>
            <a:xfrm>
              <a:off x="1418309" y="3488664"/>
              <a:ext cx="830998" cy="207749"/>
            </a:xfrm>
            <a:prstGeom prst="rect">
              <a:avLst/>
            </a:prstGeom>
            <a:noFill/>
          </p:spPr>
          <p:txBody>
            <a:bodyPr wrap="none">
              <a:noAutofit/>
            </a:bodyPr>
            <a:lstStyle/>
            <a:p>
              <a:pPr algn="ctr" defTabSz="914377"/>
              <a:r>
                <a:rPr lang="zh-CN" altLang="en-US" sz="1600">
                  <a:solidFill>
                    <a:srgbClr val="000000"/>
                  </a:solidFill>
                  <a:latin typeface="Arial" panose="020B0604020202020204" pitchFamily="34" charset="0"/>
                  <a:ea typeface="微软雅黑" panose="020B0503020204020204" pitchFamily="34" charset="-122"/>
                  <a:sym typeface="Arial" panose="020B0604020202020204" pitchFamily="34" charset="0"/>
                </a:rPr>
                <a:t>标题文本预设</a:t>
              </a:r>
            </a:p>
          </p:txBody>
        </p:sp>
      </p:grpSp>
      <p:grpSp>
        <p:nvGrpSpPr>
          <p:cNvPr id="24" name="组合 23"/>
          <p:cNvGrpSpPr/>
          <p:nvPr/>
        </p:nvGrpSpPr>
        <p:grpSpPr>
          <a:xfrm>
            <a:off x="4345139" y="1443706"/>
            <a:ext cx="3481464" cy="4326793"/>
            <a:chOff x="3248853" y="1076826"/>
            <a:chExt cx="2611098" cy="3245095"/>
          </a:xfrm>
        </p:grpSpPr>
        <p:sp>
          <p:nvSpPr>
            <p:cNvPr id="25" name="Rectangle 72"/>
            <p:cNvSpPr/>
            <p:nvPr/>
          </p:nvSpPr>
          <p:spPr>
            <a:xfrm>
              <a:off x="3270786" y="1445753"/>
              <a:ext cx="2589165" cy="1106152"/>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914377"/>
              <a:endParaRPr>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Rectangle 73"/>
            <p:cNvSpPr/>
            <p:nvPr/>
          </p:nvSpPr>
          <p:spPr>
            <a:xfrm>
              <a:off x="3248853" y="2551907"/>
              <a:ext cx="2589165" cy="294851"/>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914377"/>
              <a:endParaRPr>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Rectangle 74"/>
            <p:cNvSpPr/>
            <p:nvPr/>
          </p:nvSpPr>
          <p:spPr>
            <a:xfrm>
              <a:off x="3270786" y="2846759"/>
              <a:ext cx="2589165" cy="294851"/>
            </a:xfrm>
            <a:prstGeom prst="rect">
              <a:avLst/>
            </a:prstGeom>
            <a:solidFill>
              <a:schemeClr val="bg1">
                <a:lumMod val="7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914377"/>
              <a:endParaRPr>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Rectangle 75"/>
            <p:cNvSpPr/>
            <p:nvPr/>
          </p:nvSpPr>
          <p:spPr>
            <a:xfrm>
              <a:off x="3270786" y="3141609"/>
              <a:ext cx="2589165" cy="294851"/>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914377"/>
              <a:endParaRPr>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Rectangle 76"/>
            <p:cNvSpPr/>
            <p:nvPr/>
          </p:nvSpPr>
          <p:spPr>
            <a:xfrm>
              <a:off x="3270786" y="3436461"/>
              <a:ext cx="2589165" cy="294851"/>
            </a:xfrm>
            <a:prstGeom prst="rect">
              <a:avLst/>
            </a:prstGeom>
            <a:solidFill>
              <a:schemeClr val="bg1">
                <a:lumMod val="7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914377"/>
              <a:endParaRPr>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Rectangle 80"/>
            <p:cNvSpPr/>
            <p:nvPr/>
          </p:nvSpPr>
          <p:spPr>
            <a:xfrm>
              <a:off x="3270786" y="1076826"/>
              <a:ext cx="2589165" cy="385621"/>
            </a:xfrm>
            <a:prstGeom prst="rect">
              <a:avLst/>
            </a:prstGeom>
            <a:solidFill>
              <a:schemeClr val="accent2">
                <a:alpha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914377"/>
              <a:endParaRPr>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TextBox 81"/>
            <p:cNvSpPr txBox="1"/>
            <p:nvPr/>
          </p:nvSpPr>
          <p:spPr>
            <a:xfrm>
              <a:off x="4106594" y="1140591"/>
              <a:ext cx="917559" cy="225062"/>
            </a:xfrm>
            <a:prstGeom prst="rect">
              <a:avLst/>
            </a:prstGeom>
            <a:noFill/>
          </p:spPr>
          <p:txBody>
            <a:bodyPr wrap="none">
              <a:noAutofit/>
            </a:bodyPr>
            <a:lstStyle/>
            <a:p>
              <a:pPr algn="ctr" defTabSz="914377"/>
              <a:r>
                <a:rPr lang="zh-CN" altLang="en-US" b="1">
                  <a:solidFill>
                    <a:srgbClr val="000000"/>
                  </a:solidFill>
                  <a:latin typeface="Arial" panose="020B0604020202020204" pitchFamily="34" charset="0"/>
                  <a:ea typeface="微软雅黑" panose="020B0503020204020204" pitchFamily="34" charset="-122"/>
                  <a:sym typeface="Arial" panose="020B0604020202020204" pitchFamily="34" charset="0"/>
                </a:rPr>
                <a:t>标题文本预设</a:t>
              </a:r>
            </a:p>
          </p:txBody>
        </p:sp>
        <p:sp>
          <p:nvSpPr>
            <p:cNvPr id="32" name="TextBox 82"/>
            <p:cNvSpPr txBox="1"/>
            <p:nvPr/>
          </p:nvSpPr>
          <p:spPr>
            <a:xfrm>
              <a:off x="4164860" y="1470974"/>
              <a:ext cx="780503" cy="761747"/>
            </a:xfrm>
            <a:prstGeom prst="rect">
              <a:avLst/>
            </a:prstGeom>
            <a:noFill/>
          </p:spPr>
          <p:txBody>
            <a:bodyPr wrap="none">
              <a:noAutofit/>
            </a:bodyPr>
            <a:lstStyle/>
            <a:p>
              <a:pPr algn="ctr" defTabSz="914377"/>
              <a:r>
                <a:rPr lang="id-ID" sz="6400" b="1" dirty="0">
                  <a:solidFill>
                    <a:srgbClr val="FFFFFF"/>
                  </a:solidFill>
                  <a:latin typeface="Arial" panose="020B0604020202020204" pitchFamily="34" charset="0"/>
                  <a:ea typeface="微软雅黑" panose="020B0503020204020204" pitchFamily="34" charset="-122"/>
                  <a:sym typeface="Arial" panose="020B0604020202020204" pitchFamily="34" charset="0"/>
                </a:rPr>
                <a:t>20</a:t>
              </a:r>
            </a:p>
          </p:txBody>
        </p:sp>
        <p:sp>
          <p:nvSpPr>
            <p:cNvPr id="33" name="TextBox 83"/>
            <p:cNvSpPr txBox="1"/>
            <p:nvPr/>
          </p:nvSpPr>
          <p:spPr>
            <a:xfrm>
              <a:off x="4823546" y="1715162"/>
              <a:ext cx="394580" cy="415499"/>
            </a:xfrm>
            <a:prstGeom prst="rect">
              <a:avLst/>
            </a:prstGeom>
            <a:noFill/>
          </p:spPr>
          <p:txBody>
            <a:bodyPr wrap="none">
              <a:noAutofit/>
            </a:bodyPr>
            <a:lstStyle/>
            <a:p>
              <a:pPr algn="ctr" defTabSz="914377"/>
              <a:r>
                <a:rPr lang="en-US" altLang="zh-CN" sz="4000">
                  <a:solidFill>
                    <a:srgbClr val="FFFFFF"/>
                  </a:solidFill>
                  <a:latin typeface="Arial" panose="020B0604020202020204" pitchFamily="34" charset="0"/>
                  <a:ea typeface="微软雅黑" panose="020B0503020204020204" pitchFamily="34" charset="-122"/>
                  <a:sym typeface="Arial" panose="020B0604020202020204" pitchFamily="34" charset="0"/>
                </a:rPr>
                <a:t>%</a:t>
              </a:r>
            </a:p>
          </p:txBody>
        </p:sp>
        <p:sp>
          <p:nvSpPr>
            <p:cNvPr id="34" name="TextBox 84"/>
            <p:cNvSpPr txBox="1"/>
            <p:nvPr/>
          </p:nvSpPr>
          <p:spPr>
            <a:xfrm>
              <a:off x="4322999" y="2155995"/>
              <a:ext cx="484748" cy="207749"/>
            </a:xfrm>
            <a:prstGeom prst="rect">
              <a:avLst/>
            </a:prstGeom>
            <a:noFill/>
          </p:spPr>
          <p:txBody>
            <a:bodyPr wrap="none">
              <a:noAutofit/>
            </a:bodyPr>
            <a:lstStyle/>
            <a:p>
              <a:pPr algn="ctr" defTabSz="914377"/>
              <a:r>
                <a:rPr lang="zh-CN" altLang="en-US" sz="1600">
                  <a:solidFill>
                    <a:srgbClr val="FFFFFF"/>
                  </a:solidFill>
                  <a:latin typeface="Arial" panose="020B0604020202020204" pitchFamily="34" charset="0"/>
                  <a:ea typeface="微软雅黑" panose="020B0503020204020204" pitchFamily="34" charset="-122"/>
                  <a:sym typeface="Arial" panose="020B0604020202020204" pitchFamily="34" charset="0"/>
                </a:rPr>
                <a:t>关键词</a:t>
              </a:r>
            </a:p>
          </p:txBody>
        </p:sp>
        <p:sp>
          <p:nvSpPr>
            <p:cNvPr id="35" name="Rectangle 91"/>
            <p:cNvSpPr/>
            <p:nvPr/>
          </p:nvSpPr>
          <p:spPr>
            <a:xfrm>
              <a:off x="3270785" y="3896150"/>
              <a:ext cx="2589166" cy="425771"/>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defTabSz="914377"/>
              <a:r>
                <a:rPr lang="zh-CN" altLang="en-US" sz="1867" b="1">
                  <a:solidFill>
                    <a:srgbClr val="FFFFFF"/>
                  </a:solidFill>
                  <a:latin typeface="Arial" panose="020B0604020202020204" pitchFamily="34" charset="0"/>
                  <a:ea typeface="微软雅黑" panose="020B0503020204020204" pitchFamily="34" charset="-122"/>
                  <a:sym typeface="Arial" panose="020B0604020202020204" pitchFamily="34" charset="0"/>
                </a:rPr>
                <a:t>标题文本预设</a:t>
              </a:r>
            </a:p>
          </p:txBody>
        </p:sp>
        <p:sp>
          <p:nvSpPr>
            <p:cNvPr id="36" name="TextBox 119"/>
            <p:cNvSpPr txBox="1"/>
            <p:nvPr/>
          </p:nvSpPr>
          <p:spPr>
            <a:xfrm>
              <a:off x="4195643" y="2604113"/>
              <a:ext cx="830998" cy="207749"/>
            </a:xfrm>
            <a:prstGeom prst="rect">
              <a:avLst/>
            </a:prstGeom>
            <a:noFill/>
          </p:spPr>
          <p:txBody>
            <a:bodyPr wrap="none">
              <a:noAutofit/>
            </a:bodyPr>
            <a:lstStyle/>
            <a:p>
              <a:pPr algn="ctr" defTabSz="914377"/>
              <a:r>
                <a:rPr lang="zh-CN" altLang="en-US" sz="1600">
                  <a:solidFill>
                    <a:srgbClr val="000000"/>
                  </a:solidFill>
                  <a:latin typeface="Arial" panose="020B0604020202020204" pitchFamily="34" charset="0"/>
                  <a:ea typeface="微软雅黑" panose="020B0503020204020204" pitchFamily="34" charset="-122"/>
                  <a:sym typeface="Arial" panose="020B0604020202020204" pitchFamily="34" charset="0"/>
                </a:rPr>
                <a:t>标题文本预设</a:t>
              </a:r>
            </a:p>
          </p:txBody>
        </p:sp>
        <p:sp>
          <p:nvSpPr>
            <p:cNvPr id="37" name="TextBox 120"/>
            <p:cNvSpPr txBox="1"/>
            <p:nvPr/>
          </p:nvSpPr>
          <p:spPr>
            <a:xfrm>
              <a:off x="4195643" y="2898963"/>
              <a:ext cx="830998" cy="207749"/>
            </a:xfrm>
            <a:prstGeom prst="rect">
              <a:avLst/>
            </a:prstGeom>
            <a:noFill/>
          </p:spPr>
          <p:txBody>
            <a:bodyPr wrap="none">
              <a:noAutofit/>
            </a:bodyPr>
            <a:lstStyle/>
            <a:p>
              <a:pPr algn="ctr" defTabSz="914377"/>
              <a:r>
                <a:rPr lang="zh-CN" altLang="en-US" sz="1600">
                  <a:solidFill>
                    <a:srgbClr val="000000"/>
                  </a:solidFill>
                  <a:latin typeface="Arial" panose="020B0604020202020204" pitchFamily="34" charset="0"/>
                  <a:ea typeface="微软雅黑" panose="020B0503020204020204" pitchFamily="34" charset="-122"/>
                  <a:sym typeface="Arial" panose="020B0604020202020204" pitchFamily="34" charset="0"/>
                </a:rPr>
                <a:t>标题文本预设</a:t>
              </a:r>
            </a:p>
          </p:txBody>
        </p:sp>
        <p:sp>
          <p:nvSpPr>
            <p:cNvPr id="38" name="TextBox 122"/>
            <p:cNvSpPr txBox="1"/>
            <p:nvPr/>
          </p:nvSpPr>
          <p:spPr>
            <a:xfrm>
              <a:off x="4195643" y="3193814"/>
              <a:ext cx="830998" cy="207749"/>
            </a:xfrm>
            <a:prstGeom prst="rect">
              <a:avLst/>
            </a:prstGeom>
            <a:noFill/>
          </p:spPr>
          <p:txBody>
            <a:bodyPr wrap="none">
              <a:noAutofit/>
            </a:bodyPr>
            <a:lstStyle/>
            <a:p>
              <a:pPr algn="ctr" defTabSz="914377"/>
              <a:r>
                <a:rPr lang="zh-CN" altLang="en-US" sz="1600">
                  <a:solidFill>
                    <a:srgbClr val="000000"/>
                  </a:solidFill>
                  <a:latin typeface="Arial" panose="020B0604020202020204" pitchFamily="34" charset="0"/>
                  <a:ea typeface="微软雅黑" panose="020B0503020204020204" pitchFamily="34" charset="-122"/>
                  <a:sym typeface="Arial" panose="020B0604020202020204" pitchFamily="34" charset="0"/>
                </a:rPr>
                <a:t>标题文本预设</a:t>
              </a:r>
            </a:p>
          </p:txBody>
        </p:sp>
        <p:sp>
          <p:nvSpPr>
            <p:cNvPr id="39" name="TextBox 123"/>
            <p:cNvSpPr txBox="1"/>
            <p:nvPr/>
          </p:nvSpPr>
          <p:spPr>
            <a:xfrm>
              <a:off x="4195643" y="3488664"/>
              <a:ext cx="830998" cy="207749"/>
            </a:xfrm>
            <a:prstGeom prst="rect">
              <a:avLst/>
            </a:prstGeom>
            <a:noFill/>
          </p:spPr>
          <p:txBody>
            <a:bodyPr wrap="none">
              <a:noAutofit/>
            </a:bodyPr>
            <a:lstStyle/>
            <a:p>
              <a:pPr algn="ctr" defTabSz="914377"/>
              <a:r>
                <a:rPr lang="zh-CN" altLang="en-US" sz="1600">
                  <a:solidFill>
                    <a:srgbClr val="000000"/>
                  </a:solidFill>
                  <a:latin typeface="Arial" panose="020B0604020202020204" pitchFamily="34" charset="0"/>
                  <a:ea typeface="微软雅黑" panose="020B0503020204020204" pitchFamily="34" charset="-122"/>
                  <a:sym typeface="Arial" panose="020B0604020202020204" pitchFamily="34" charset="0"/>
                </a:rPr>
                <a:t>标题文本预设</a:t>
              </a:r>
            </a:p>
          </p:txBody>
        </p:sp>
      </p:grpSp>
      <p:grpSp>
        <p:nvGrpSpPr>
          <p:cNvPr id="40" name="组合 39"/>
          <p:cNvGrpSpPr/>
          <p:nvPr/>
        </p:nvGrpSpPr>
        <p:grpSpPr>
          <a:xfrm>
            <a:off x="8017043" y="1564731"/>
            <a:ext cx="3452220" cy="4127555"/>
            <a:chOff x="6002781" y="1167595"/>
            <a:chExt cx="2589165" cy="3095666"/>
          </a:xfrm>
        </p:grpSpPr>
        <p:sp>
          <p:nvSpPr>
            <p:cNvPr id="41" name="Rectangle 93"/>
            <p:cNvSpPr/>
            <p:nvPr/>
          </p:nvSpPr>
          <p:spPr>
            <a:xfrm>
              <a:off x="6002781" y="1445754"/>
              <a:ext cx="2589165" cy="1106152"/>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914377"/>
              <a:endParaRPr>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Rectangle 94"/>
            <p:cNvSpPr/>
            <p:nvPr/>
          </p:nvSpPr>
          <p:spPr>
            <a:xfrm>
              <a:off x="6002781" y="2551907"/>
              <a:ext cx="2589165" cy="294851"/>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914377"/>
              <a:endParaRPr>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Rectangle 99"/>
            <p:cNvSpPr/>
            <p:nvPr/>
          </p:nvSpPr>
          <p:spPr>
            <a:xfrm>
              <a:off x="6002781" y="2846759"/>
              <a:ext cx="2589165" cy="294851"/>
            </a:xfrm>
            <a:prstGeom prst="rect">
              <a:avLst/>
            </a:prstGeom>
            <a:solidFill>
              <a:schemeClr val="bg1">
                <a:lumMod val="7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914377"/>
              <a:endParaRPr>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Rectangle 100"/>
            <p:cNvSpPr/>
            <p:nvPr/>
          </p:nvSpPr>
          <p:spPr>
            <a:xfrm>
              <a:off x="6002781" y="3141609"/>
              <a:ext cx="2589165" cy="294851"/>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914377"/>
              <a:endParaRPr>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Rectangle 101"/>
            <p:cNvSpPr/>
            <p:nvPr/>
          </p:nvSpPr>
          <p:spPr>
            <a:xfrm>
              <a:off x="6002781" y="3436460"/>
              <a:ext cx="2589165" cy="294851"/>
            </a:xfrm>
            <a:prstGeom prst="rect">
              <a:avLst/>
            </a:prstGeom>
            <a:solidFill>
              <a:schemeClr val="bg1">
                <a:lumMod val="7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914377"/>
              <a:endParaRPr>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Rectangle 102"/>
            <p:cNvSpPr/>
            <p:nvPr/>
          </p:nvSpPr>
          <p:spPr>
            <a:xfrm>
              <a:off x="6002781" y="1167595"/>
              <a:ext cx="2589165" cy="294851"/>
            </a:xfrm>
            <a:prstGeom prst="rect">
              <a:avLst/>
            </a:prstGeom>
            <a:solidFill>
              <a:schemeClr val="accent3">
                <a:alpha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914377"/>
              <a:endParaRPr>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TextBox 103"/>
            <p:cNvSpPr txBox="1"/>
            <p:nvPr/>
          </p:nvSpPr>
          <p:spPr>
            <a:xfrm>
              <a:off x="6838589" y="1214890"/>
              <a:ext cx="917559" cy="225062"/>
            </a:xfrm>
            <a:prstGeom prst="rect">
              <a:avLst/>
            </a:prstGeom>
            <a:noFill/>
          </p:spPr>
          <p:txBody>
            <a:bodyPr wrap="none">
              <a:noAutofit/>
            </a:bodyPr>
            <a:lstStyle/>
            <a:p>
              <a:pPr algn="ctr" defTabSz="914377"/>
              <a:r>
                <a:rPr lang="zh-CN" altLang="en-US" b="1">
                  <a:solidFill>
                    <a:srgbClr val="000000"/>
                  </a:solidFill>
                  <a:latin typeface="Arial" panose="020B0604020202020204" pitchFamily="34" charset="0"/>
                  <a:ea typeface="微软雅黑" panose="020B0503020204020204" pitchFamily="34" charset="-122"/>
                  <a:sym typeface="Arial" panose="020B0604020202020204" pitchFamily="34" charset="0"/>
                </a:rPr>
                <a:t>标题文本预设</a:t>
              </a:r>
            </a:p>
          </p:txBody>
        </p:sp>
        <p:sp>
          <p:nvSpPr>
            <p:cNvPr id="48" name="TextBox 105"/>
            <p:cNvSpPr txBox="1"/>
            <p:nvPr/>
          </p:nvSpPr>
          <p:spPr>
            <a:xfrm>
              <a:off x="6939574" y="1490951"/>
              <a:ext cx="715580" cy="692498"/>
            </a:xfrm>
            <a:prstGeom prst="rect">
              <a:avLst/>
            </a:prstGeom>
            <a:noFill/>
          </p:spPr>
          <p:txBody>
            <a:bodyPr wrap="none">
              <a:noAutofit/>
            </a:bodyPr>
            <a:lstStyle/>
            <a:p>
              <a:pPr algn="ctr" defTabSz="914377"/>
              <a:r>
                <a:rPr lang="id-ID" sz="5867" b="1" dirty="0">
                  <a:solidFill>
                    <a:srgbClr val="FFFFFF"/>
                  </a:solidFill>
                  <a:latin typeface="Arial" panose="020B0604020202020204" pitchFamily="34" charset="0"/>
                  <a:ea typeface="微软雅黑" panose="020B0503020204020204" pitchFamily="34" charset="-122"/>
                  <a:sym typeface="Arial" panose="020B0604020202020204" pitchFamily="34" charset="0"/>
                </a:rPr>
                <a:t>50</a:t>
              </a:r>
            </a:p>
          </p:txBody>
        </p:sp>
        <p:sp>
          <p:nvSpPr>
            <p:cNvPr id="49" name="TextBox 106"/>
            <p:cNvSpPr txBox="1"/>
            <p:nvPr/>
          </p:nvSpPr>
          <p:spPr>
            <a:xfrm>
              <a:off x="7555541" y="1715162"/>
              <a:ext cx="394580" cy="415499"/>
            </a:xfrm>
            <a:prstGeom prst="rect">
              <a:avLst/>
            </a:prstGeom>
            <a:noFill/>
          </p:spPr>
          <p:txBody>
            <a:bodyPr wrap="none">
              <a:noAutofit/>
            </a:bodyPr>
            <a:lstStyle/>
            <a:p>
              <a:pPr algn="ctr" defTabSz="914377"/>
              <a:r>
                <a:rPr lang="en-US" altLang="zh-CN" sz="4000">
                  <a:solidFill>
                    <a:srgbClr val="FFFFFF"/>
                  </a:solidFill>
                  <a:latin typeface="Arial" panose="020B0604020202020204" pitchFamily="34" charset="0"/>
                  <a:ea typeface="微软雅黑" panose="020B0503020204020204" pitchFamily="34" charset="-122"/>
                  <a:sym typeface="Arial" panose="020B0604020202020204" pitchFamily="34" charset="0"/>
                </a:rPr>
                <a:t>%</a:t>
              </a:r>
            </a:p>
          </p:txBody>
        </p:sp>
        <p:sp>
          <p:nvSpPr>
            <p:cNvPr id="50" name="TextBox 107"/>
            <p:cNvSpPr txBox="1"/>
            <p:nvPr/>
          </p:nvSpPr>
          <p:spPr>
            <a:xfrm>
              <a:off x="7054992" y="2155995"/>
              <a:ext cx="484748" cy="207749"/>
            </a:xfrm>
            <a:prstGeom prst="rect">
              <a:avLst/>
            </a:prstGeom>
            <a:noFill/>
          </p:spPr>
          <p:txBody>
            <a:bodyPr wrap="none">
              <a:noAutofit/>
            </a:bodyPr>
            <a:lstStyle/>
            <a:p>
              <a:pPr algn="ctr" defTabSz="914377"/>
              <a:r>
                <a:rPr lang="zh-CN" altLang="en-US" sz="1600">
                  <a:solidFill>
                    <a:srgbClr val="FFFFFF"/>
                  </a:solidFill>
                  <a:latin typeface="Arial" panose="020B0604020202020204" pitchFamily="34" charset="0"/>
                  <a:ea typeface="微软雅黑" panose="020B0503020204020204" pitchFamily="34" charset="-122"/>
                  <a:sym typeface="Arial" panose="020B0604020202020204" pitchFamily="34" charset="0"/>
                </a:rPr>
                <a:t>关键词</a:t>
              </a:r>
            </a:p>
          </p:txBody>
        </p:sp>
        <p:sp>
          <p:nvSpPr>
            <p:cNvPr id="51" name="Rectangle 112"/>
            <p:cNvSpPr/>
            <p:nvPr/>
          </p:nvSpPr>
          <p:spPr>
            <a:xfrm>
              <a:off x="6002781" y="3911384"/>
              <a:ext cx="2589165" cy="351877"/>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defTabSz="914377"/>
              <a:r>
                <a:rPr lang="zh-CN" altLang="en-US" sz="1867" b="1">
                  <a:solidFill>
                    <a:srgbClr val="FFFFFF"/>
                  </a:solidFill>
                  <a:latin typeface="Arial" panose="020B0604020202020204" pitchFamily="34" charset="0"/>
                  <a:ea typeface="微软雅黑" panose="020B0503020204020204" pitchFamily="34" charset="-122"/>
                  <a:sym typeface="Arial" panose="020B0604020202020204" pitchFamily="34" charset="0"/>
                </a:rPr>
                <a:t>标题文本预设</a:t>
              </a:r>
            </a:p>
          </p:txBody>
        </p:sp>
        <p:sp>
          <p:nvSpPr>
            <p:cNvPr id="54" name="TextBox 124"/>
            <p:cNvSpPr txBox="1"/>
            <p:nvPr/>
          </p:nvSpPr>
          <p:spPr>
            <a:xfrm>
              <a:off x="6972976" y="2604113"/>
              <a:ext cx="830998" cy="207749"/>
            </a:xfrm>
            <a:prstGeom prst="rect">
              <a:avLst/>
            </a:prstGeom>
            <a:noFill/>
          </p:spPr>
          <p:txBody>
            <a:bodyPr wrap="none">
              <a:noAutofit/>
            </a:bodyPr>
            <a:lstStyle/>
            <a:p>
              <a:pPr algn="ctr" defTabSz="914377"/>
              <a:r>
                <a:rPr lang="zh-CN" altLang="en-US" sz="1600">
                  <a:solidFill>
                    <a:srgbClr val="000000"/>
                  </a:solidFill>
                  <a:latin typeface="Arial" panose="020B0604020202020204" pitchFamily="34" charset="0"/>
                  <a:ea typeface="微软雅黑" panose="020B0503020204020204" pitchFamily="34" charset="-122"/>
                  <a:sym typeface="Arial" panose="020B0604020202020204" pitchFamily="34" charset="0"/>
                </a:rPr>
                <a:t>标题文本预设</a:t>
              </a:r>
            </a:p>
          </p:txBody>
        </p:sp>
        <p:sp>
          <p:nvSpPr>
            <p:cNvPr id="55" name="TextBox 125"/>
            <p:cNvSpPr txBox="1"/>
            <p:nvPr/>
          </p:nvSpPr>
          <p:spPr>
            <a:xfrm>
              <a:off x="6972976" y="2898963"/>
              <a:ext cx="830998" cy="207749"/>
            </a:xfrm>
            <a:prstGeom prst="rect">
              <a:avLst/>
            </a:prstGeom>
            <a:noFill/>
          </p:spPr>
          <p:txBody>
            <a:bodyPr wrap="none">
              <a:noAutofit/>
            </a:bodyPr>
            <a:lstStyle/>
            <a:p>
              <a:pPr algn="ctr" defTabSz="914377"/>
              <a:r>
                <a:rPr lang="zh-CN" altLang="en-US" sz="1600">
                  <a:solidFill>
                    <a:srgbClr val="000000"/>
                  </a:solidFill>
                  <a:latin typeface="Arial" panose="020B0604020202020204" pitchFamily="34" charset="0"/>
                  <a:ea typeface="微软雅黑" panose="020B0503020204020204" pitchFamily="34" charset="-122"/>
                  <a:sym typeface="Arial" panose="020B0604020202020204" pitchFamily="34" charset="0"/>
                </a:rPr>
                <a:t>标题文本预设</a:t>
              </a:r>
            </a:p>
          </p:txBody>
        </p:sp>
        <p:sp>
          <p:nvSpPr>
            <p:cNvPr id="56" name="TextBox 126"/>
            <p:cNvSpPr txBox="1"/>
            <p:nvPr/>
          </p:nvSpPr>
          <p:spPr>
            <a:xfrm>
              <a:off x="6972976" y="3193814"/>
              <a:ext cx="830998" cy="207749"/>
            </a:xfrm>
            <a:prstGeom prst="rect">
              <a:avLst/>
            </a:prstGeom>
            <a:noFill/>
          </p:spPr>
          <p:txBody>
            <a:bodyPr wrap="none">
              <a:noAutofit/>
            </a:bodyPr>
            <a:lstStyle/>
            <a:p>
              <a:pPr algn="ctr" defTabSz="914377"/>
              <a:r>
                <a:rPr lang="zh-CN" altLang="en-US" sz="1600">
                  <a:solidFill>
                    <a:srgbClr val="000000"/>
                  </a:solidFill>
                  <a:latin typeface="Arial" panose="020B0604020202020204" pitchFamily="34" charset="0"/>
                  <a:ea typeface="微软雅黑" panose="020B0503020204020204" pitchFamily="34" charset="-122"/>
                  <a:sym typeface="Arial" panose="020B0604020202020204" pitchFamily="34" charset="0"/>
                </a:rPr>
                <a:t>标题文本预设</a:t>
              </a:r>
            </a:p>
          </p:txBody>
        </p:sp>
        <p:sp>
          <p:nvSpPr>
            <p:cNvPr id="57" name="TextBox 127"/>
            <p:cNvSpPr txBox="1"/>
            <p:nvPr/>
          </p:nvSpPr>
          <p:spPr>
            <a:xfrm>
              <a:off x="6972976" y="3488664"/>
              <a:ext cx="830998" cy="207749"/>
            </a:xfrm>
            <a:prstGeom prst="rect">
              <a:avLst/>
            </a:prstGeom>
            <a:noFill/>
          </p:spPr>
          <p:txBody>
            <a:bodyPr wrap="none">
              <a:noAutofit/>
            </a:bodyPr>
            <a:lstStyle/>
            <a:p>
              <a:pPr algn="ctr" defTabSz="914377"/>
              <a:r>
                <a:rPr lang="zh-CN" altLang="en-US" sz="1600">
                  <a:solidFill>
                    <a:srgbClr val="000000"/>
                  </a:solidFill>
                  <a:latin typeface="Arial" panose="020B0604020202020204" pitchFamily="34" charset="0"/>
                  <a:ea typeface="微软雅黑" panose="020B0503020204020204" pitchFamily="34" charset="-122"/>
                  <a:sym typeface="Arial" panose="020B0604020202020204" pitchFamily="34" charset="0"/>
                </a:rPr>
                <a:t>标题文本预设</a:t>
              </a:r>
            </a:p>
          </p:txBody>
        </p:sp>
      </p:grpSp>
      <p:sp>
        <p:nvSpPr>
          <p:cNvPr id="58" name="矩形 57"/>
          <p:cNvSpPr/>
          <p:nvPr/>
        </p:nvSpPr>
        <p:spPr>
          <a:xfrm>
            <a:off x="13335" y="7937"/>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9" name="组合 58">
            <a:extLst>
              <a:ext uri="{FF2B5EF4-FFF2-40B4-BE49-F238E27FC236}">
                <a16:creationId xmlns:a16="http://schemas.microsoft.com/office/drawing/2014/main" id="{5FE8C1E8-4EDE-4BEC-A2AC-FB1C0F989748}"/>
              </a:ext>
            </a:extLst>
          </p:cNvPr>
          <p:cNvGrpSpPr/>
          <p:nvPr>
            <p:custDataLst>
              <p:tags r:id="rId1"/>
            </p:custDataLst>
          </p:nvPr>
        </p:nvGrpSpPr>
        <p:grpSpPr>
          <a:xfrm>
            <a:off x="8314328" y="258964"/>
            <a:ext cx="3593293" cy="646277"/>
            <a:chOff x="3159125" y="2914650"/>
            <a:chExt cx="5867400" cy="1031876"/>
          </a:xfrm>
        </p:grpSpPr>
        <p:sp>
          <p:nvSpPr>
            <p:cNvPr id="60" name="Freeform 5">
              <a:extLst>
                <a:ext uri="{FF2B5EF4-FFF2-40B4-BE49-F238E27FC236}">
                  <a16:creationId xmlns:a16="http://schemas.microsoft.com/office/drawing/2014/main" id="{04D16C3C-614F-4207-92AB-4B00875F76B2}"/>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
              <a:extLst>
                <a:ext uri="{FF2B5EF4-FFF2-40B4-BE49-F238E27FC236}">
                  <a16:creationId xmlns:a16="http://schemas.microsoft.com/office/drawing/2014/main" id="{1EF13A2A-D000-4531-923F-66B2121B7A0C}"/>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7">
              <a:extLst>
                <a:ext uri="{FF2B5EF4-FFF2-40B4-BE49-F238E27FC236}">
                  <a16:creationId xmlns:a16="http://schemas.microsoft.com/office/drawing/2014/main" id="{13F43981-0B72-4503-88D7-30C94AFF10DD}"/>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8BF2C2A2-FE98-4604-9844-841708C6BBD7}"/>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9">
              <a:extLst>
                <a:ext uri="{FF2B5EF4-FFF2-40B4-BE49-F238E27FC236}">
                  <a16:creationId xmlns:a16="http://schemas.microsoft.com/office/drawing/2014/main" id="{DBD655F2-6010-42B0-9DEB-505B3AC86356}"/>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0">
              <a:extLst>
                <a:ext uri="{FF2B5EF4-FFF2-40B4-BE49-F238E27FC236}">
                  <a16:creationId xmlns:a16="http://schemas.microsoft.com/office/drawing/2014/main" id="{ECCCE133-D6B8-4599-934C-FF31459E44FE}"/>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11">
              <a:extLst>
                <a:ext uri="{FF2B5EF4-FFF2-40B4-BE49-F238E27FC236}">
                  <a16:creationId xmlns:a16="http://schemas.microsoft.com/office/drawing/2014/main" id="{CFE775D4-5A49-450F-8812-C7E673021D4D}"/>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12">
              <a:extLst>
                <a:ext uri="{FF2B5EF4-FFF2-40B4-BE49-F238E27FC236}">
                  <a16:creationId xmlns:a16="http://schemas.microsoft.com/office/drawing/2014/main" id="{10218F86-E01B-435A-9707-F3FE2953D536}"/>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13">
              <a:extLst>
                <a:ext uri="{FF2B5EF4-FFF2-40B4-BE49-F238E27FC236}">
                  <a16:creationId xmlns:a16="http://schemas.microsoft.com/office/drawing/2014/main" id="{58CE84EC-EFC1-427B-AEF8-45D2614A891A}"/>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4">
              <a:extLst>
                <a:ext uri="{FF2B5EF4-FFF2-40B4-BE49-F238E27FC236}">
                  <a16:creationId xmlns:a16="http://schemas.microsoft.com/office/drawing/2014/main" id="{47BCFDD1-A6CF-4788-A1FD-2E05D9676E36}"/>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15">
              <a:extLst>
                <a:ext uri="{FF2B5EF4-FFF2-40B4-BE49-F238E27FC236}">
                  <a16:creationId xmlns:a16="http://schemas.microsoft.com/office/drawing/2014/main" id="{C802E298-1859-46DE-A7F2-89CAF52FAA70}"/>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16">
              <a:extLst>
                <a:ext uri="{FF2B5EF4-FFF2-40B4-BE49-F238E27FC236}">
                  <a16:creationId xmlns:a16="http://schemas.microsoft.com/office/drawing/2014/main" id="{CD787145-2BFA-4CF2-8931-BC1D04EA8568}"/>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7">
              <a:extLst>
                <a:ext uri="{FF2B5EF4-FFF2-40B4-BE49-F238E27FC236}">
                  <a16:creationId xmlns:a16="http://schemas.microsoft.com/office/drawing/2014/main" id="{3E59D237-979C-4E56-9D6B-FEA0631F2721}"/>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8">
              <a:extLst>
                <a:ext uri="{FF2B5EF4-FFF2-40B4-BE49-F238E27FC236}">
                  <a16:creationId xmlns:a16="http://schemas.microsoft.com/office/drawing/2014/main" id="{15E3D81A-9756-4107-AC27-29143EEE45C2}"/>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9">
              <a:extLst>
                <a:ext uri="{FF2B5EF4-FFF2-40B4-BE49-F238E27FC236}">
                  <a16:creationId xmlns:a16="http://schemas.microsoft.com/office/drawing/2014/main" id="{B30FE307-C749-4717-8CD3-6B03708EFEB7}"/>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2851541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anim calcmode="lin" valueType="num">
                                      <p:cBhvr>
                                        <p:cTn id="14" dur="1000" fill="hold"/>
                                        <p:tgtEl>
                                          <p:spTgt spid="24"/>
                                        </p:tgtEl>
                                        <p:attrNameLst>
                                          <p:attrName>ppt_x</p:attrName>
                                        </p:attrNameLst>
                                      </p:cBhvr>
                                      <p:tavLst>
                                        <p:tav tm="0">
                                          <p:val>
                                            <p:strVal val="#ppt_x"/>
                                          </p:val>
                                        </p:tav>
                                        <p:tav tm="100000">
                                          <p:val>
                                            <p:strVal val="#ppt_x"/>
                                          </p:val>
                                        </p:tav>
                                      </p:tavLst>
                                    </p:anim>
                                    <p:anim calcmode="lin" valueType="num">
                                      <p:cBhvr>
                                        <p:cTn id="15" dur="1000" fill="hold"/>
                                        <p:tgtEl>
                                          <p:spTgt spid="2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1000"/>
                                        <p:tgtEl>
                                          <p:spTgt spid="40"/>
                                        </p:tgtEl>
                                      </p:cBhvr>
                                    </p:animEffect>
                                    <p:anim calcmode="lin" valueType="num">
                                      <p:cBhvr>
                                        <p:cTn id="20" dur="1000" fill="hold"/>
                                        <p:tgtEl>
                                          <p:spTgt spid="40"/>
                                        </p:tgtEl>
                                        <p:attrNameLst>
                                          <p:attrName>ppt_x</p:attrName>
                                        </p:attrNameLst>
                                      </p:cBhvr>
                                      <p:tavLst>
                                        <p:tav tm="0">
                                          <p:val>
                                            <p:strVal val="#ppt_x"/>
                                          </p:val>
                                        </p:tav>
                                        <p:tav tm="100000">
                                          <p:val>
                                            <p:strVal val="#ppt_x"/>
                                          </p:val>
                                        </p:tav>
                                      </p:tavLst>
                                    </p:anim>
                                    <p:anim calcmode="lin" valueType="num">
                                      <p:cBhvr>
                                        <p:cTn id="2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989377" y="327095"/>
            <a:ext cx="1800493" cy="369332"/>
          </a:xfrm>
          <a:prstGeom prst="rect">
            <a:avLst/>
          </a:prstGeom>
          <a:noFill/>
        </p:spPr>
        <p:txBody>
          <a:bodyPr wrap="none" rtlCol="0">
            <a:spAutoFit/>
          </a:bodyPr>
          <a:lstStyle/>
          <a:p>
            <a:pPr defTabSz="914377"/>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点击添加小标题</a:t>
            </a:r>
            <a:endParaRPr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a:spLocks noEditPoints="1"/>
          </p:cNvSpPr>
          <p:nvPr/>
        </p:nvSpPr>
        <p:spPr bwMode="auto">
          <a:xfrm>
            <a:off x="511177" y="303531"/>
            <a:ext cx="307975" cy="523875"/>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accent1"/>
            </a:solidFill>
          </a:ln>
        </p:spPr>
        <p:txBody>
          <a:bodyPr vert="horz" wrap="square" lIns="121920" tIns="60960" rIns="121920" bIns="60960" numCol="1" anchor="t" anchorCtr="0" compatLnSpc="1"/>
          <a:lstStyle/>
          <a:p>
            <a:pPr defTabSz="914377"/>
            <a:endParaRPr lang="zh-CN" altLang="en-US" sz="320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 220"/>
          <p:cNvSpPr/>
          <p:nvPr/>
        </p:nvSpPr>
        <p:spPr>
          <a:xfrm rot="5400000">
            <a:off x="10981056" y="115571"/>
            <a:ext cx="791845" cy="5765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a:off x="994410" y="802006"/>
            <a:ext cx="9998711" cy="349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51"/>
          <p:cNvSpPr txBox="1"/>
          <p:nvPr/>
        </p:nvSpPr>
        <p:spPr>
          <a:xfrm>
            <a:off x="11075082" y="165171"/>
            <a:ext cx="639919" cy="276999"/>
          </a:xfrm>
          <a:prstGeom prst="rect">
            <a:avLst/>
          </a:prstGeom>
          <a:noFill/>
        </p:spPr>
        <p:txBody>
          <a:bodyPr wrap="none" rtlCol="0">
            <a:spAutoFit/>
          </a:bodyPr>
          <a:lstStyle/>
          <a:p>
            <a:pPr defTabSz="914377"/>
            <a:r>
              <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LOGO</a:t>
            </a:r>
          </a:p>
        </p:txBody>
      </p:sp>
      <p:sp>
        <p:nvSpPr>
          <p:cNvPr id="4" name="矩形 3"/>
          <p:cNvSpPr/>
          <p:nvPr/>
        </p:nvSpPr>
        <p:spPr>
          <a:xfrm>
            <a:off x="-55880" y="6744970"/>
            <a:ext cx="12261215" cy="118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3" name="Group 144"/>
          <p:cNvGrpSpPr/>
          <p:nvPr/>
        </p:nvGrpSpPr>
        <p:grpSpPr>
          <a:xfrm>
            <a:off x="10152148" y="3887331"/>
            <a:ext cx="452424" cy="1087076"/>
            <a:chOff x="7380288" y="2552700"/>
            <a:chExt cx="457200" cy="1098550"/>
          </a:xfrm>
          <a:solidFill>
            <a:schemeClr val="accent2"/>
          </a:solidFill>
        </p:grpSpPr>
        <p:sp>
          <p:nvSpPr>
            <p:cNvPr id="34" name="Freeform 75"/>
            <p:cNvSpPr>
              <a:spLocks noEditPoints="1"/>
            </p:cNvSpPr>
            <p:nvPr/>
          </p:nvSpPr>
          <p:spPr bwMode="auto">
            <a:xfrm>
              <a:off x="7380288" y="2790825"/>
              <a:ext cx="457200" cy="860425"/>
            </a:xfrm>
            <a:custGeom>
              <a:avLst/>
              <a:gdLst/>
              <a:ahLst/>
              <a:cxnLst>
                <a:cxn ang="0">
                  <a:pos x="143" y="0"/>
                </a:cxn>
                <a:cxn ang="0">
                  <a:pos x="14" y="0"/>
                </a:cxn>
                <a:cxn ang="0">
                  <a:pos x="0" y="14"/>
                </a:cxn>
                <a:cxn ang="0">
                  <a:pos x="14" y="29"/>
                </a:cxn>
                <a:cxn ang="0">
                  <a:pos x="25" y="29"/>
                </a:cxn>
                <a:cxn ang="0">
                  <a:pos x="25" y="243"/>
                </a:cxn>
                <a:cxn ang="0">
                  <a:pos x="79" y="297"/>
                </a:cxn>
                <a:cxn ang="0">
                  <a:pos x="133" y="243"/>
                </a:cxn>
                <a:cxn ang="0">
                  <a:pos x="133" y="29"/>
                </a:cxn>
                <a:cxn ang="0">
                  <a:pos x="143" y="29"/>
                </a:cxn>
                <a:cxn ang="0">
                  <a:pos x="158" y="14"/>
                </a:cxn>
                <a:cxn ang="0">
                  <a:pos x="143" y="0"/>
                </a:cxn>
                <a:cxn ang="0">
                  <a:pos x="102" y="29"/>
                </a:cxn>
                <a:cxn ang="0">
                  <a:pos x="102" y="165"/>
                </a:cxn>
                <a:cxn ang="0">
                  <a:pos x="56" y="165"/>
                </a:cxn>
                <a:cxn ang="0">
                  <a:pos x="56" y="29"/>
                </a:cxn>
                <a:cxn ang="0">
                  <a:pos x="102" y="29"/>
                </a:cxn>
                <a:cxn ang="0">
                  <a:pos x="102" y="29"/>
                </a:cxn>
                <a:cxn ang="0">
                  <a:pos x="102" y="29"/>
                </a:cxn>
              </a:cxnLst>
              <a:rect l="0" t="0" r="r" b="b"/>
              <a:pathLst>
                <a:path w="158" h="297">
                  <a:moveTo>
                    <a:pt x="143" y="0"/>
                  </a:moveTo>
                  <a:cubicBezTo>
                    <a:pt x="14" y="0"/>
                    <a:pt x="14" y="0"/>
                    <a:pt x="14" y="0"/>
                  </a:cubicBezTo>
                  <a:cubicBezTo>
                    <a:pt x="6" y="0"/>
                    <a:pt x="0" y="6"/>
                    <a:pt x="0" y="14"/>
                  </a:cubicBezTo>
                  <a:cubicBezTo>
                    <a:pt x="0" y="23"/>
                    <a:pt x="6" y="29"/>
                    <a:pt x="14" y="29"/>
                  </a:cubicBezTo>
                  <a:cubicBezTo>
                    <a:pt x="25" y="29"/>
                    <a:pt x="25" y="29"/>
                    <a:pt x="25" y="29"/>
                  </a:cubicBezTo>
                  <a:cubicBezTo>
                    <a:pt x="25" y="243"/>
                    <a:pt x="25" y="243"/>
                    <a:pt x="25" y="243"/>
                  </a:cubicBezTo>
                  <a:cubicBezTo>
                    <a:pt x="25" y="273"/>
                    <a:pt x="49" y="297"/>
                    <a:pt x="79" y="297"/>
                  </a:cubicBezTo>
                  <a:cubicBezTo>
                    <a:pt x="108" y="297"/>
                    <a:pt x="133" y="273"/>
                    <a:pt x="133" y="243"/>
                  </a:cubicBezTo>
                  <a:cubicBezTo>
                    <a:pt x="133" y="29"/>
                    <a:pt x="133" y="29"/>
                    <a:pt x="133" y="29"/>
                  </a:cubicBezTo>
                  <a:cubicBezTo>
                    <a:pt x="143" y="29"/>
                    <a:pt x="143" y="29"/>
                    <a:pt x="143" y="29"/>
                  </a:cubicBezTo>
                  <a:cubicBezTo>
                    <a:pt x="152" y="29"/>
                    <a:pt x="158" y="23"/>
                    <a:pt x="158" y="14"/>
                  </a:cubicBezTo>
                  <a:cubicBezTo>
                    <a:pt x="158" y="6"/>
                    <a:pt x="152" y="0"/>
                    <a:pt x="143" y="0"/>
                  </a:cubicBezTo>
                  <a:close/>
                  <a:moveTo>
                    <a:pt x="102" y="29"/>
                  </a:moveTo>
                  <a:cubicBezTo>
                    <a:pt x="102" y="165"/>
                    <a:pt x="102" y="165"/>
                    <a:pt x="102" y="165"/>
                  </a:cubicBezTo>
                  <a:cubicBezTo>
                    <a:pt x="56" y="165"/>
                    <a:pt x="56" y="165"/>
                    <a:pt x="56" y="165"/>
                  </a:cubicBezTo>
                  <a:cubicBezTo>
                    <a:pt x="56" y="29"/>
                    <a:pt x="56" y="29"/>
                    <a:pt x="56" y="29"/>
                  </a:cubicBezTo>
                  <a:lnTo>
                    <a:pt x="102" y="29"/>
                  </a:lnTo>
                  <a:close/>
                  <a:moveTo>
                    <a:pt x="102" y="29"/>
                  </a:moveTo>
                  <a:cubicBezTo>
                    <a:pt x="102" y="29"/>
                    <a:pt x="102" y="29"/>
                    <a:pt x="102" y="29"/>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76"/>
            <p:cNvSpPr>
              <a:spLocks noEditPoints="1"/>
            </p:cNvSpPr>
            <p:nvPr/>
          </p:nvSpPr>
          <p:spPr bwMode="auto">
            <a:xfrm>
              <a:off x="7507288" y="2552700"/>
              <a:ext cx="101600" cy="98425"/>
            </a:xfrm>
            <a:custGeom>
              <a:avLst/>
              <a:gdLst/>
              <a:ahLst/>
              <a:cxnLst>
                <a:cxn ang="0">
                  <a:pos x="35" y="17"/>
                </a:cxn>
                <a:cxn ang="0">
                  <a:pos x="18" y="34"/>
                </a:cxn>
                <a:cxn ang="0">
                  <a:pos x="0" y="17"/>
                </a:cxn>
                <a:cxn ang="0">
                  <a:pos x="18" y="0"/>
                </a:cxn>
                <a:cxn ang="0">
                  <a:pos x="35" y="17"/>
                </a:cxn>
                <a:cxn ang="0">
                  <a:pos x="35" y="17"/>
                </a:cxn>
                <a:cxn ang="0">
                  <a:pos x="35" y="17"/>
                </a:cxn>
              </a:cxnLst>
              <a:rect l="0" t="0" r="r" b="b"/>
              <a:pathLst>
                <a:path w="35" h="34">
                  <a:moveTo>
                    <a:pt x="35" y="17"/>
                  </a:moveTo>
                  <a:cubicBezTo>
                    <a:pt x="35" y="26"/>
                    <a:pt x="27" y="34"/>
                    <a:pt x="18" y="34"/>
                  </a:cubicBezTo>
                  <a:cubicBezTo>
                    <a:pt x="8" y="34"/>
                    <a:pt x="0" y="26"/>
                    <a:pt x="0" y="17"/>
                  </a:cubicBezTo>
                  <a:cubicBezTo>
                    <a:pt x="0" y="7"/>
                    <a:pt x="8" y="0"/>
                    <a:pt x="18" y="0"/>
                  </a:cubicBezTo>
                  <a:cubicBezTo>
                    <a:pt x="27" y="0"/>
                    <a:pt x="35" y="7"/>
                    <a:pt x="35" y="17"/>
                  </a:cubicBezTo>
                  <a:close/>
                  <a:moveTo>
                    <a:pt x="35" y="17"/>
                  </a:moveTo>
                  <a:cubicBezTo>
                    <a:pt x="35" y="17"/>
                    <a:pt x="35" y="17"/>
                    <a:pt x="35" y="1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77"/>
            <p:cNvSpPr>
              <a:spLocks noEditPoints="1"/>
            </p:cNvSpPr>
            <p:nvPr/>
          </p:nvSpPr>
          <p:spPr bwMode="auto">
            <a:xfrm>
              <a:off x="7658100" y="2671763"/>
              <a:ext cx="57150" cy="57150"/>
            </a:xfrm>
            <a:custGeom>
              <a:avLst/>
              <a:gdLst/>
              <a:ahLst/>
              <a:cxnLst>
                <a:cxn ang="0">
                  <a:pos x="20" y="10"/>
                </a:cxn>
                <a:cxn ang="0">
                  <a:pos x="10" y="20"/>
                </a:cxn>
                <a:cxn ang="0">
                  <a:pos x="0" y="10"/>
                </a:cxn>
                <a:cxn ang="0">
                  <a:pos x="10" y="0"/>
                </a:cxn>
                <a:cxn ang="0">
                  <a:pos x="20" y="10"/>
                </a:cxn>
                <a:cxn ang="0">
                  <a:pos x="20" y="10"/>
                </a:cxn>
                <a:cxn ang="0">
                  <a:pos x="20" y="10"/>
                </a:cxn>
              </a:cxnLst>
              <a:rect l="0" t="0" r="r" b="b"/>
              <a:pathLst>
                <a:path w="20" h="20">
                  <a:moveTo>
                    <a:pt x="20" y="10"/>
                  </a:moveTo>
                  <a:cubicBezTo>
                    <a:pt x="20" y="15"/>
                    <a:pt x="15" y="20"/>
                    <a:pt x="10" y="20"/>
                  </a:cubicBezTo>
                  <a:cubicBezTo>
                    <a:pt x="5" y="20"/>
                    <a:pt x="0" y="15"/>
                    <a:pt x="0" y="10"/>
                  </a:cubicBezTo>
                  <a:cubicBezTo>
                    <a:pt x="0" y="4"/>
                    <a:pt x="5" y="0"/>
                    <a:pt x="10" y="0"/>
                  </a:cubicBezTo>
                  <a:cubicBezTo>
                    <a:pt x="15" y="0"/>
                    <a:pt x="20" y="4"/>
                    <a:pt x="20" y="10"/>
                  </a:cubicBezTo>
                  <a:close/>
                  <a:moveTo>
                    <a:pt x="20" y="10"/>
                  </a:moveTo>
                  <a:cubicBezTo>
                    <a:pt x="20" y="10"/>
                    <a:pt x="20" y="10"/>
                    <a:pt x="20" y="1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78"/>
            <p:cNvSpPr>
              <a:spLocks noEditPoints="1"/>
            </p:cNvSpPr>
            <p:nvPr/>
          </p:nvSpPr>
          <p:spPr bwMode="auto">
            <a:xfrm>
              <a:off x="7588250" y="3111500"/>
              <a:ext cx="57150" cy="58738"/>
            </a:xfrm>
            <a:custGeom>
              <a:avLst/>
              <a:gdLst/>
              <a:ahLst/>
              <a:cxnLst>
                <a:cxn ang="0">
                  <a:pos x="20" y="10"/>
                </a:cxn>
                <a:cxn ang="0">
                  <a:pos x="10" y="20"/>
                </a:cxn>
                <a:cxn ang="0">
                  <a:pos x="0" y="10"/>
                </a:cxn>
                <a:cxn ang="0">
                  <a:pos x="10" y="0"/>
                </a:cxn>
                <a:cxn ang="0">
                  <a:pos x="20" y="10"/>
                </a:cxn>
                <a:cxn ang="0">
                  <a:pos x="20" y="10"/>
                </a:cxn>
                <a:cxn ang="0">
                  <a:pos x="20" y="10"/>
                </a:cxn>
              </a:cxnLst>
              <a:rect l="0" t="0" r="r" b="b"/>
              <a:pathLst>
                <a:path w="20" h="20">
                  <a:moveTo>
                    <a:pt x="20" y="10"/>
                  </a:moveTo>
                  <a:cubicBezTo>
                    <a:pt x="20" y="15"/>
                    <a:pt x="15" y="20"/>
                    <a:pt x="10" y="20"/>
                  </a:cubicBezTo>
                  <a:cubicBezTo>
                    <a:pt x="4" y="20"/>
                    <a:pt x="0" y="15"/>
                    <a:pt x="0" y="10"/>
                  </a:cubicBezTo>
                  <a:cubicBezTo>
                    <a:pt x="0" y="4"/>
                    <a:pt x="4" y="0"/>
                    <a:pt x="10" y="0"/>
                  </a:cubicBezTo>
                  <a:cubicBezTo>
                    <a:pt x="15" y="0"/>
                    <a:pt x="20" y="4"/>
                    <a:pt x="20" y="10"/>
                  </a:cubicBezTo>
                  <a:close/>
                  <a:moveTo>
                    <a:pt x="20" y="10"/>
                  </a:moveTo>
                  <a:cubicBezTo>
                    <a:pt x="20" y="10"/>
                    <a:pt x="20" y="10"/>
                    <a:pt x="20" y="1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79"/>
            <p:cNvSpPr>
              <a:spLocks noEditPoints="1"/>
            </p:cNvSpPr>
            <p:nvPr/>
          </p:nvSpPr>
          <p:spPr bwMode="auto">
            <a:xfrm>
              <a:off x="7581900" y="2689225"/>
              <a:ext cx="34925" cy="34925"/>
            </a:xfrm>
            <a:custGeom>
              <a:avLst/>
              <a:gdLst/>
              <a:ahLst/>
              <a:cxnLst>
                <a:cxn ang="0">
                  <a:pos x="12" y="6"/>
                </a:cxn>
                <a:cxn ang="0">
                  <a:pos x="6" y="12"/>
                </a:cxn>
                <a:cxn ang="0">
                  <a:pos x="0" y="6"/>
                </a:cxn>
                <a:cxn ang="0">
                  <a:pos x="6" y="0"/>
                </a:cxn>
                <a:cxn ang="0">
                  <a:pos x="12" y="6"/>
                </a:cxn>
                <a:cxn ang="0">
                  <a:pos x="12" y="6"/>
                </a:cxn>
                <a:cxn ang="0">
                  <a:pos x="12" y="6"/>
                </a:cxn>
              </a:cxnLst>
              <a:rect l="0" t="0" r="r" b="b"/>
              <a:pathLst>
                <a:path w="12" h="12">
                  <a:moveTo>
                    <a:pt x="12" y="6"/>
                  </a:moveTo>
                  <a:cubicBezTo>
                    <a:pt x="12" y="9"/>
                    <a:pt x="9" y="12"/>
                    <a:pt x="6" y="12"/>
                  </a:cubicBezTo>
                  <a:cubicBezTo>
                    <a:pt x="3" y="12"/>
                    <a:pt x="0" y="9"/>
                    <a:pt x="0" y="6"/>
                  </a:cubicBezTo>
                  <a:cubicBezTo>
                    <a:pt x="0" y="3"/>
                    <a:pt x="3" y="0"/>
                    <a:pt x="6" y="0"/>
                  </a:cubicBezTo>
                  <a:cubicBezTo>
                    <a:pt x="9" y="0"/>
                    <a:pt x="12" y="3"/>
                    <a:pt x="12" y="6"/>
                  </a:cubicBezTo>
                  <a:close/>
                  <a:moveTo>
                    <a:pt x="12" y="6"/>
                  </a:moveTo>
                  <a:cubicBezTo>
                    <a:pt x="12" y="6"/>
                    <a:pt x="12" y="6"/>
                    <a:pt x="12"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80"/>
            <p:cNvSpPr>
              <a:spLocks noEditPoints="1"/>
            </p:cNvSpPr>
            <p:nvPr/>
          </p:nvSpPr>
          <p:spPr bwMode="auto">
            <a:xfrm>
              <a:off x="7564438" y="3201988"/>
              <a:ext cx="34925" cy="34925"/>
            </a:xfrm>
            <a:custGeom>
              <a:avLst/>
              <a:gdLst/>
              <a:ahLst/>
              <a:cxnLst>
                <a:cxn ang="0">
                  <a:pos x="12" y="6"/>
                </a:cxn>
                <a:cxn ang="0">
                  <a:pos x="6" y="12"/>
                </a:cxn>
                <a:cxn ang="0">
                  <a:pos x="0" y="6"/>
                </a:cxn>
                <a:cxn ang="0">
                  <a:pos x="6" y="0"/>
                </a:cxn>
                <a:cxn ang="0">
                  <a:pos x="12" y="6"/>
                </a:cxn>
                <a:cxn ang="0">
                  <a:pos x="12" y="6"/>
                </a:cxn>
                <a:cxn ang="0">
                  <a:pos x="12" y="6"/>
                </a:cxn>
              </a:cxnLst>
              <a:rect l="0" t="0" r="r" b="b"/>
              <a:pathLst>
                <a:path w="12" h="12">
                  <a:moveTo>
                    <a:pt x="12" y="6"/>
                  </a:moveTo>
                  <a:cubicBezTo>
                    <a:pt x="12" y="10"/>
                    <a:pt x="9" y="12"/>
                    <a:pt x="6" y="12"/>
                  </a:cubicBezTo>
                  <a:cubicBezTo>
                    <a:pt x="3" y="12"/>
                    <a:pt x="0" y="10"/>
                    <a:pt x="0" y="6"/>
                  </a:cubicBezTo>
                  <a:cubicBezTo>
                    <a:pt x="0" y="3"/>
                    <a:pt x="3" y="0"/>
                    <a:pt x="6" y="0"/>
                  </a:cubicBezTo>
                  <a:cubicBezTo>
                    <a:pt x="9" y="0"/>
                    <a:pt x="12" y="3"/>
                    <a:pt x="12" y="6"/>
                  </a:cubicBezTo>
                  <a:close/>
                  <a:moveTo>
                    <a:pt x="12" y="6"/>
                  </a:moveTo>
                  <a:cubicBezTo>
                    <a:pt x="12" y="6"/>
                    <a:pt x="12" y="6"/>
                    <a:pt x="12"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0" name="Group 20"/>
          <p:cNvGrpSpPr>
            <a:grpSpLocks noChangeAspect="1"/>
          </p:cNvGrpSpPr>
          <p:nvPr/>
        </p:nvGrpSpPr>
        <p:grpSpPr bwMode="auto">
          <a:xfrm>
            <a:off x="7631013" y="3949450"/>
            <a:ext cx="616819" cy="962839"/>
            <a:chOff x="3578" y="2075"/>
            <a:chExt cx="451" cy="704"/>
          </a:xfrm>
          <a:solidFill>
            <a:schemeClr val="accent6"/>
          </a:solidFill>
        </p:grpSpPr>
        <p:sp>
          <p:nvSpPr>
            <p:cNvPr id="41" name="Freeform 21"/>
            <p:cNvSpPr>
              <a:spLocks noEditPoints="1"/>
            </p:cNvSpPr>
            <p:nvPr/>
          </p:nvSpPr>
          <p:spPr bwMode="auto">
            <a:xfrm>
              <a:off x="3578" y="2075"/>
              <a:ext cx="451" cy="704"/>
            </a:xfrm>
            <a:custGeom>
              <a:avLst/>
              <a:gdLst/>
              <a:ahLst/>
              <a:cxnLst>
                <a:cxn ang="0">
                  <a:pos x="137" y="117"/>
                </a:cxn>
                <a:cxn ang="0">
                  <a:pos x="137" y="64"/>
                </a:cxn>
                <a:cxn ang="0">
                  <a:pos x="147" y="50"/>
                </a:cxn>
                <a:cxn ang="0">
                  <a:pos x="147" y="15"/>
                </a:cxn>
                <a:cxn ang="0">
                  <a:pos x="132" y="0"/>
                </a:cxn>
                <a:cxn ang="0">
                  <a:pos x="56" y="0"/>
                </a:cxn>
                <a:cxn ang="0">
                  <a:pos x="41" y="15"/>
                </a:cxn>
                <a:cxn ang="0">
                  <a:pos x="41" y="50"/>
                </a:cxn>
                <a:cxn ang="0">
                  <a:pos x="52" y="64"/>
                </a:cxn>
                <a:cxn ang="0">
                  <a:pos x="52" y="117"/>
                </a:cxn>
                <a:cxn ang="0">
                  <a:pos x="0" y="201"/>
                </a:cxn>
                <a:cxn ang="0">
                  <a:pos x="94" y="295"/>
                </a:cxn>
                <a:cxn ang="0">
                  <a:pos x="188" y="201"/>
                </a:cxn>
                <a:cxn ang="0">
                  <a:pos x="137" y="117"/>
                </a:cxn>
                <a:cxn ang="0">
                  <a:pos x="15" y="201"/>
                </a:cxn>
                <a:cxn ang="0">
                  <a:pos x="66" y="126"/>
                </a:cxn>
                <a:cxn ang="0">
                  <a:pos x="66" y="50"/>
                </a:cxn>
                <a:cxn ang="0">
                  <a:pos x="56" y="50"/>
                </a:cxn>
                <a:cxn ang="0">
                  <a:pos x="56" y="15"/>
                </a:cxn>
                <a:cxn ang="0">
                  <a:pos x="132" y="15"/>
                </a:cxn>
                <a:cxn ang="0">
                  <a:pos x="132" y="50"/>
                </a:cxn>
                <a:cxn ang="0">
                  <a:pos x="122" y="50"/>
                </a:cxn>
                <a:cxn ang="0">
                  <a:pos x="122" y="126"/>
                </a:cxn>
                <a:cxn ang="0">
                  <a:pos x="174" y="201"/>
                </a:cxn>
                <a:cxn ang="0">
                  <a:pos x="15" y="201"/>
                </a:cxn>
                <a:cxn ang="0">
                  <a:pos x="15" y="201"/>
                </a:cxn>
                <a:cxn ang="0">
                  <a:pos x="15" y="201"/>
                </a:cxn>
              </a:cxnLst>
              <a:rect l="0" t="0" r="r" b="b"/>
              <a:pathLst>
                <a:path w="188" h="295">
                  <a:moveTo>
                    <a:pt x="137" y="117"/>
                  </a:moveTo>
                  <a:cubicBezTo>
                    <a:pt x="137" y="64"/>
                    <a:pt x="137" y="64"/>
                    <a:pt x="137" y="64"/>
                  </a:cubicBezTo>
                  <a:cubicBezTo>
                    <a:pt x="143" y="62"/>
                    <a:pt x="147" y="56"/>
                    <a:pt x="147" y="50"/>
                  </a:cubicBezTo>
                  <a:cubicBezTo>
                    <a:pt x="147" y="15"/>
                    <a:pt x="147" y="15"/>
                    <a:pt x="147" y="15"/>
                  </a:cubicBezTo>
                  <a:cubicBezTo>
                    <a:pt x="147" y="7"/>
                    <a:pt x="140" y="0"/>
                    <a:pt x="132" y="0"/>
                  </a:cubicBezTo>
                  <a:cubicBezTo>
                    <a:pt x="56" y="0"/>
                    <a:pt x="56" y="0"/>
                    <a:pt x="56" y="0"/>
                  </a:cubicBezTo>
                  <a:cubicBezTo>
                    <a:pt x="48" y="0"/>
                    <a:pt x="41" y="7"/>
                    <a:pt x="41" y="15"/>
                  </a:cubicBezTo>
                  <a:cubicBezTo>
                    <a:pt x="41" y="50"/>
                    <a:pt x="41" y="50"/>
                    <a:pt x="41" y="50"/>
                  </a:cubicBezTo>
                  <a:cubicBezTo>
                    <a:pt x="41" y="56"/>
                    <a:pt x="46" y="62"/>
                    <a:pt x="52" y="64"/>
                  </a:cubicBezTo>
                  <a:cubicBezTo>
                    <a:pt x="52" y="117"/>
                    <a:pt x="52" y="117"/>
                    <a:pt x="52" y="117"/>
                  </a:cubicBezTo>
                  <a:cubicBezTo>
                    <a:pt x="20" y="133"/>
                    <a:pt x="0" y="165"/>
                    <a:pt x="0" y="201"/>
                  </a:cubicBezTo>
                  <a:cubicBezTo>
                    <a:pt x="0" y="253"/>
                    <a:pt x="42" y="295"/>
                    <a:pt x="94" y="295"/>
                  </a:cubicBezTo>
                  <a:cubicBezTo>
                    <a:pt x="146" y="295"/>
                    <a:pt x="188" y="253"/>
                    <a:pt x="188" y="201"/>
                  </a:cubicBezTo>
                  <a:cubicBezTo>
                    <a:pt x="188" y="165"/>
                    <a:pt x="168" y="133"/>
                    <a:pt x="137" y="117"/>
                  </a:cubicBezTo>
                  <a:close/>
                  <a:moveTo>
                    <a:pt x="15" y="201"/>
                  </a:moveTo>
                  <a:cubicBezTo>
                    <a:pt x="15" y="167"/>
                    <a:pt x="36" y="138"/>
                    <a:pt x="66" y="126"/>
                  </a:cubicBezTo>
                  <a:cubicBezTo>
                    <a:pt x="66" y="50"/>
                    <a:pt x="66" y="50"/>
                    <a:pt x="66" y="50"/>
                  </a:cubicBezTo>
                  <a:cubicBezTo>
                    <a:pt x="56" y="50"/>
                    <a:pt x="56" y="50"/>
                    <a:pt x="56" y="50"/>
                  </a:cubicBezTo>
                  <a:cubicBezTo>
                    <a:pt x="56" y="15"/>
                    <a:pt x="56" y="15"/>
                    <a:pt x="56" y="15"/>
                  </a:cubicBezTo>
                  <a:cubicBezTo>
                    <a:pt x="132" y="15"/>
                    <a:pt x="132" y="15"/>
                    <a:pt x="132" y="15"/>
                  </a:cubicBezTo>
                  <a:cubicBezTo>
                    <a:pt x="132" y="50"/>
                    <a:pt x="132" y="50"/>
                    <a:pt x="132" y="50"/>
                  </a:cubicBezTo>
                  <a:cubicBezTo>
                    <a:pt x="122" y="50"/>
                    <a:pt x="122" y="50"/>
                    <a:pt x="122" y="50"/>
                  </a:cubicBezTo>
                  <a:cubicBezTo>
                    <a:pt x="122" y="126"/>
                    <a:pt x="122" y="126"/>
                    <a:pt x="122" y="126"/>
                  </a:cubicBezTo>
                  <a:cubicBezTo>
                    <a:pt x="152" y="138"/>
                    <a:pt x="174" y="167"/>
                    <a:pt x="174" y="201"/>
                  </a:cubicBezTo>
                  <a:lnTo>
                    <a:pt x="15" y="201"/>
                  </a:lnTo>
                  <a:close/>
                  <a:moveTo>
                    <a:pt x="15" y="201"/>
                  </a:moveTo>
                  <a:cubicBezTo>
                    <a:pt x="15" y="201"/>
                    <a:pt x="15" y="201"/>
                    <a:pt x="15" y="201"/>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22"/>
            <p:cNvSpPr>
              <a:spLocks noEditPoints="1"/>
            </p:cNvSpPr>
            <p:nvPr/>
          </p:nvSpPr>
          <p:spPr bwMode="auto">
            <a:xfrm>
              <a:off x="3787" y="2304"/>
              <a:ext cx="53" cy="55"/>
            </a:xfrm>
            <a:custGeom>
              <a:avLst/>
              <a:gdLst/>
              <a:ahLst/>
              <a:cxnLst>
                <a:cxn ang="0">
                  <a:pos x="22" y="12"/>
                </a:cxn>
                <a:cxn ang="0">
                  <a:pos x="11" y="23"/>
                </a:cxn>
                <a:cxn ang="0">
                  <a:pos x="0" y="12"/>
                </a:cxn>
                <a:cxn ang="0">
                  <a:pos x="11" y="0"/>
                </a:cxn>
                <a:cxn ang="0">
                  <a:pos x="22" y="12"/>
                </a:cxn>
                <a:cxn ang="0">
                  <a:pos x="22" y="12"/>
                </a:cxn>
                <a:cxn ang="0">
                  <a:pos x="22" y="12"/>
                </a:cxn>
              </a:cxnLst>
              <a:rect l="0" t="0" r="r" b="b"/>
              <a:pathLst>
                <a:path w="22" h="23">
                  <a:moveTo>
                    <a:pt x="22" y="12"/>
                  </a:moveTo>
                  <a:cubicBezTo>
                    <a:pt x="22" y="18"/>
                    <a:pt x="17" y="23"/>
                    <a:pt x="11" y="23"/>
                  </a:cubicBezTo>
                  <a:cubicBezTo>
                    <a:pt x="5" y="23"/>
                    <a:pt x="0" y="18"/>
                    <a:pt x="0" y="12"/>
                  </a:cubicBezTo>
                  <a:cubicBezTo>
                    <a:pt x="0" y="5"/>
                    <a:pt x="5" y="0"/>
                    <a:pt x="11" y="0"/>
                  </a:cubicBezTo>
                  <a:cubicBezTo>
                    <a:pt x="17" y="0"/>
                    <a:pt x="22" y="5"/>
                    <a:pt x="22" y="12"/>
                  </a:cubicBezTo>
                  <a:close/>
                  <a:moveTo>
                    <a:pt x="22" y="12"/>
                  </a:moveTo>
                  <a:cubicBezTo>
                    <a:pt x="22" y="12"/>
                    <a:pt x="22" y="12"/>
                    <a:pt x="22" y="12"/>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23"/>
            <p:cNvSpPr>
              <a:spLocks noEditPoints="1"/>
            </p:cNvSpPr>
            <p:nvPr/>
          </p:nvSpPr>
          <p:spPr bwMode="auto">
            <a:xfrm>
              <a:off x="3741" y="2416"/>
              <a:ext cx="91" cy="93"/>
            </a:xfrm>
            <a:custGeom>
              <a:avLst/>
              <a:gdLst/>
              <a:ahLst/>
              <a:cxnLst>
                <a:cxn ang="0">
                  <a:pos x="38" y="20"/>
                </a:cxn>
                <a:cxn ang="0">
                  <a:pos x="19" y="39"/>
                </a:cxn>
                <a:cxn ang="0">
                  <a:pos x="0" y="20"/>
                </a:cxn>
                <a:cxn ang="0">
                  <a:pos x="19" y="0"/>
                </a:cxn>
                <a:cxn ang="0">
                  <a:pos x="38" y="20"/>
                </a:cxn>
                <a:cxn ang="0">
                  <a:pos x="38" y="20"/>
                </a:cxn>
                <a:cxn ang="0">
                  <a:pos x="38" y="20"/>
                </a:cxn>
              </a:cxnLst>
              <a:rect l="0" t="0" r="r" b="b"/>
              <a:pathLst>
                <a:path w="38" h="39">
                  <a:moveTo>
                    <a:pt x="38" y="20"/>
                  </a:moveTo>
                  <a:cubicBezTo>
                    <a:pt x="38" y="30"/>
                    <a:pt x="30" y="39"/>
                    <a:pt x="19" y="39"/>
                  </a:cubicBezTo>
                  <a:cubicBezTo>
                    <a:pt x="8" y="39"/>
                    <a:pt x="0" y="30"/>
                    <a:pt x="0" y="20"/>
                  </a:cubicBezTo>
                  <a:cubicBezTo>
                    <a:pt x="0" y="9"/>
                    <a:pt x="8" y="0"/>
                    <a:pt x="19" y="0"/>
                  </a:cubicBezTo>
                  <a:cubicBezTo>
                    <a:pt x="30" y="0"/>
                    <a:pt x="38" y="9"/>
                    <a:pt x="38" y="20"/>
                  </a:cubicBezTo>
                  <a:close/>
                  <a:moveTo>
                    <a:pt x="38" y="20"/>
                  </a:moveTo>
                  <a:cubicBezTo>
                    <a:pt x="38" y="20"/>
                    <a:pt x="38" y="20"/>
                    <a:pt x="38" y="2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4" name="Group 26"/>
          <p:cNvGrpSpPr>
            <a:grpSpLocks noChangeAspect="1"/>
          </p:cNvGrpSpPr>
          <p:nvPr/>
        </p:nvGrpSpPr>
        <p:grpSpPr bwMode="auto">
          <a:xfrm>
            <a:off x="10009090" y="1773869"/>
            <a:ext cx="738541" cy="888984"/>
            <a:chOff x="2916" y="2090"/>
            <a:chExt cx="540" cy="650"/>
          </a:xfrm>
          <a:solidFill>
            <a:schemeClr val="accent5"/>
          </a:solidFill>
        </p:grpSpPr>
        <p:sp>
          <p:nvSpPr>
            <p:cNvPr id="45" name="Freeform 27"/>
            <p:cNvSpPr>
              <a:spLocks noEditPoints="1"/>
            </p:cNvSpPr>
            <p:nvPr/>
          </p:nvSpPr>
          <p:spPr bwMode="auto">
            <a:xfrm>
              <a:off x="2916" y="2090"/>
              <a:ext cx="540" cy="650"/>
            </a:xfrm>
            <a:custGeom>
              <a:avLst/>
              <a:gdLst/>
              <a:ahLst/>
              <a:cxnLst>
                <a:cxn ang="0">
                  <a:pos x="59" y="50"/>
                </a:cxn>
                <a:cxn ang="0">
                  <a:pos x="59" y="10"/>
                </a:cxn>
                <a:cxn ang="0">
                  <a:pos x="51" y="10"/>
                </a:cxn>
                <a:cxn ang="0">
                  <a:pos x="53" y="0"/>
                </a:cxn>
                <a:cxn ang="0">
                  <a:pos x="29" y="0"/>
                </a:cxn>
                <a:cxn ang="0">
                  <a:pos x="30" y="10"/>
                </a:cxn>
                <a:cxn ang="0">
                  <a:pos x="22" y="10"/>
                </a:cxn>
                <a:cxn ang="0">
                  <a:pos x="22" y="50"/>
                </a:cxn>
                <a:cxn ang="0">
                  <a:pos x="0" y="85"/>
                </a:cxn>
                <a:cxn ang="0">
                  <a:pos x="0" y="86"/>
                </a:cxn>
                <a:cxn ang="0">
                  <a:pos x="23" y="102"/>
                </a:cxn>
                <a:cxn ang="0">
                  <a:pos x="61" y="102"/>
                </a:cxn>
                <a:cxn ang="0">
                  <a:pos x="76" y="100"/>
                </a:cxn>
                <a:cxn ang="0">
                  <a:pos x="84" y="86"/>
                </a:cxn>
                <a:cxn ang="0">
                  <a:pos x="84" y="85"/>
                </a:cxn>
                <a:cxn ang="0">
                  <a:pos x="59" y="50"/>
                </a:cxn>
                <a:cxn ang="0">
                  <a:pos x="77" y="86"/>
                </a:cxn>
                <a:cxn ang="0">
                  <a:pos x="73" y="93"/>
                </a:cxn>
                <a:cxn ang="0">
                  <a:pos x="61" y="95"/>
                </a:cxn>
                <a:cxn ang="0">
                  <a:pos x="24" y="95"/>
                </a:cxn>
                <a:cxn ang="0">
                  <a:pos x="7" y="86"/>
                </a:cxn>
                <a:cxn ang="0">
                  <a:pos x="7" y="85"/>
                </a:cxn>
                <a:cxn ang="0">
                  <a:pos x="28" y="55"/>
                </a:cxn>
                <a:cxn ang="0">
                  <a:pos x="29" y="54"/>
                </a:cxn>
                <a:cxn ang="0">
                  <a:pos x="29" y="18"/>
                </a:cxn>
                <a:cxn ang="0">
                  <a:pos x="31" y="18"/>
                </a:cxn>
                <a:cxn ang="0">
                  <a:pos x="32" y="21"/>
                </a:cxn>
                <a:cxn ang="0">
                  <a:pos x="49" y="21"/>
                </a:cxn>
                <a:cxn ang="0">
                  <a:pos x="49" y="18"/>
                </a:cxn>
                <a:cxn ang="0">
                  <a:pos x="51" y="18"/>
                </a:cxn>
                <a:cxn ang="0">
                  <a:pos x="51" y="54"/>
                </a:cxn>
                <a:cxn ang="0">
                  <a:pos x="53" y="55"/>
                </a:cxn>
                <a:cxn ang="0">
                  <a:pos x="77" y="85"/>
                </a:cxn>
                <a:cxn ang="0">
                  <a:pos x="77" y="86"/>
                </a:cxn>
                <a:cxn ang="0">
                  <a:pos x="77" y="86"/>
                </a:cxn>
                <a:cxn ang="0">
                  <a:pos x="77" y="86"/>
                </a:cxn>
              </a:cxnLst>
              <a:rect l="0" t="0" r="r" b="b"/>
              <a:pathLst>
                <a:path w="84" h="102">
                  <a:moveTo>
                    <a:pt x="59" y="50"/>
                  </a:moveTo>
                  <a:cubicBezTo>
                    <a:pt x="59" y="10"/>
                    <a:pt x="59" y="10"/>
                    <a:pt x="59" y="10"/>
                  </a:cubicBezTo>
                  <a:cubicBezTo>
                    <a:pt x="51" y="10"/>
                    <a:pt x="51" y="10"/>
                    <a:pt x="51" y="10"/>
                  </a:cubicBezTo>
                  <a:cubicBezTo>
                    <a:pt x="53" y="0"/>
                    <a:pt x="53" y="0"/>
                    <a:pt x="53" y="0"/>
                  </a:cubicBezTo>
                  <a:cubicBezTo>
                    <a:pt x="29" y="0"/>
                    <a:pt x="29" y="0"/>
                    <a:pt x="29" y="0"/>
                  </a:cubicBezTo>
                  <a:cubicBezTo>
                    <a:pt x="30" y="10"/>
                    <a:pt x="30" y="10"/>
                    <a:pt x="30" y="10"/>
                  </a:cubicBezTo>
                  <a:cubicBezTo>
                    <a:pt x="22" y="10"/>
                    <a:pt x="22" y="10"/>
                    <a:pt x="22" y="10"/>
                  </a:cubicBezTo>
                  <a:cubicBezTo>
                    <a:pt x="22" y="50"/>
                    <a:pt x="22" y="50"/>
                    <a:pt x="22" y="50"/>
                  </a:cubicBezTo>
                  <a:cubicBezTo>
                    <a:pt x="14" y="57"/>
                    <a:pt x="0" y="73"/>
                    <a:pt x="0" y="85"/>
                  </a:cubicBezTo>
                  <a:cubicBezTo>
                    <a:pt x="0" y="86"/>
                    <a:pt x="0" y="86"/>
                    <a:pt x="0" y="86"/>
                  </a:cubicBezTo>
                  <a:cubicBezTo>
                    <a:pt x="0" y="102"/>
                    <a:pt x="14" y="102"/>
                    <a:pt x="23" y="102"/>
                  </a:cubicBezTo>
                  <a:cubicBezTo>
                    <a:pt x="61" y="102"/>
                    <a:pt x="61" y="102"/>
                    <a:pt x="61" y="102"/>
                  </a:cubicBezTo>
                  <a:cubicBezTo>
                    <a:pt x="67" y="102"/>
                    <a:pt x="72" y="102"/>
                    <a:pt x="76" y="100"/>
                  </a:cubicBezTo>
                  <a:cubicBezTo>
                    <a:pt x="82" y="98"/>
                    <a:pt x="84" y="93"/>
                    <a:pt x="84" y="86"/>
                  </a:cubicBezTo>
                  <a:cubicBezTo>
                    <a:pt x="84" y="85"/>
                    <a:pt x="84" y="85"/>
                    <a:pt x="84" y="85"/>
                  </a:cubicBezTo>
                  <a:cubicBezTo>
                    <a:pt x="84" y="74"/>
                    <a:pt x="75" y="61"/>
                    <a:pt x="59" y="50"/>
                  </a:cubicBezTo>
                  <a:close/>
                  <a:moveTo>
                    <a:pt x="77" y="86"/>
                  </a:moveTo>
                  <a:cubicBezTo>
                    <a:pt x="77" y="91"/>
                    <a:pt x="75" y="92"/>
                    <a:pt x="73" y="93"/>
                  </a:cubicBezTo>
                  <a:cubicBezTo>
                    <a:pt x="71" y="94"/>
                    <a:pt x="66" y="95"/>
                    <a:pt x="61" y="95"/>
                  </a:cubicBezTo>
                  <a:cubicBezTo>
                    <a:pt x="24" y="95"/>
                    <a:pt x="24" y="95"/>
                    <a:pt x="24" y="95"/>
                  </a:cubicBezTo>
                  <a:cubicBezTo>
                    <a:pt x="10" y="95"/>
                    <a:pt x="7" y="93"/>
                    <a:pt x="7" y="86"/>
                  </a:cubicBezTo>
                  <a:cubicBezTo>
                    <a:pt x="7" y="85"/>
                    <a:pt x="7" y="85"/>
                    <a:pt x="7" y="85"/>
                  </a:cubicBezTo>
                  <a:cubicBezTo>
                    <a:pt x="7" y="76"/>
                    <a:pt x="20" y="61"/>
                    <a:pt x="28" y="55"/>
                  </a:cubicBezTo>
                  <a:cubicBezTo>
                    <a:pt x="29" y="54"/>
                    <a:pt x="29" y="54"/>
                    <a:pt x="29" y="54"/>
                  </a:cubicBezTo>
                  <a:cubicBezTo>
                    <a:pt x="29" y="18"/>
                    <a:pt x="29" y="18"/>
                    <a:pt x="29" y="18"/>
                  </a:cubicBezTo>
                  <a:cubicBezTo>
                    <a:pt x="31" y="18"/>
                    <a:pt x="31" y="18"/>
                    <a:pt x="31" y="18"/>
                  </a:cubicBezTo>
                  <a:cubicBezTo>
                    <a:pt x="32" y="21"/>
                    <a:pt x="32" y="21"/>
                    <a:pt x="32" y="21"/>
                  </a:cubicBezTo>
                  <a:cubicBezTo>
                    <a:pt x="49" y="21"/>
                    <a:pt x="49" y="21"/>
                    <a:pt x="49" y="21"/>
                  </a:cubicBezTo>
                  <a:cubicBezTo>
                    <a:pt x="49" y="18"/>
                    <a:pt x="49" y="18"/>
                    <a:pt x="49" y="18"/>
                  </a:cubicBezTo>
                  <a:cubicBezTo>
                    <a:pt x="51" y="18"/>
                    <a:pt x="51" y="18"/>
                    <a:pt x="51" y="18"/>
                  </a:cubicBezTo>
                  <a:cubicBezTo>
                    <a:pt x="51" y="54"/>
                    <a:pt x="51" y="54"/>
                    <a:pt x="51" y="54"/>
                  </a:cubicBezTo>
                  <a:cubicBezTo>
                    <a:pt x="53" y="55"/>
                    <a:pt x="53" y="55"/>
                    <a:pt x="53" y="55"/>
                  </a:cubicBezTo>
                  <a:cubicBezTo>
                    <a:pt x="67" y="65"/>
                    <a:pt x="77" y="77"/>
                    <a:pt x="77" y="85"/>
                  </a:cubicBezTo>
                  <a:lnTo>
                    <a:pt x="77" y="86"/>
                  </a:lnTo>
                  <a:close/>
                  <a:moveTo>
                    <a:pt x="77" y="86"/>
                  </a:moveTo>
                  <a:cubicBezTo>
                    <a:pt x="77" y="86"/>
                    <a:pt x="77" y="86"/>
                    <a:pt x="77" y="8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28"/>
            <p:cNvSpPr>
              <a:spLocks noEditPoints="1"/>
            </p:cNvSpPr>
            <p:nvPr/>
          </p:nvSpPr>
          <p:spPr bwMode="auto">
            <a:xfrm>
              <a:off x="2967" y="2460"/>
              <a:ext cx="431" cy="197"/>
            </a:xfrm>
            <a:custGeom>
              <a:avLst/>
              <a:gdLst/>
              <a:ahLst/>
              <a:cxnLst>
                <a:cxn ang="0">
                  <a:pos x="41" y="0"/>
                </a:cxn>
                <a:cxn ang="0">
                  <a:pos x="23" y="0"/>
                </a:cxn>
                <a:cxn ang="0">
                  <a:pos x="6" y="28"/>
                </a:cxn>
                <a:cxn ang="0">
                  <a:pos x="14" y="31"/>
                </a:cxn>
                <a:cxn ang="0">
                  <a:pos x="59" y="31"/>
                </a:cxn>
                <a:cxn ang="0">
                  <a:pos x="64" y="24"/>
                </a:cxn>
                <a:cxn ang="0">
                  <a:pos x="41" y="0"/>
                </a:cxn>
                <a:cxn ang="0">
                  <a:pos x="41" y="0"/>
                </a:cxn>
                <a:cxn ang="0">
                  <a:pos x="41" y="0"/>
                </a:cxn>
              </a:cxnLst>
              <a:rect l="0" t="0" r="r" b="b"/>
              <a:pathLst>
                <a:path w="67" h="31">
                  <a:moveTo>
                    <a:pt x="41" y="0"/>
                  </a:moveTo>
                  <a:cubicBezTo>
                    <a:pt x="23" y="0"/>
                    <a:pt x="23" y="0"/>
                    <a:pt x="23" y="0"/>
                  </a:cubicBezTo>
                  <a:cubicBezTo>
                    <a:pt x="23" y="0"/>
                    <a:pt x="0" y="17"/>
                    <a:pt x="6" y="28"/>
                  </a:cubicBezTo>
                  <a:cubicBezTo>
                    <a:pt x="6" y="28"/>
                    <a:pt x="8" y="31"/>
                    <a:pt x="14" y="31"/>
                  </a:cubicBezTo>
                  <a:cubicBezTo>
                    <a:pt x="19" y="31"/>
                    <a:pt x="59" y="31"/>
                    <a:pt x="59" y="31"/>
                  </a:cubicBezTo>
                  <a:cubicBezTo>
                    <a:pt x="59" y="31"/>
                    <a:pt x="67" y="31"/>
                    <a:pt x="64" y="24"/>
                  </a:cubicBezTo>
                  <a:cubicBezTo>
                    <a:pt x="62" y="21"/>
                    <a:pt x="55" y="5"/>
                    <a:pt x="41" y="0"/>
                  </a:cubicBezTo>
                  <a:close/>
                  <a:moveTo>
                    <a:pt x="41" y="0"/>
                  </a:moveTo>
                  <a:cubicBezTo>
                    <a:pt x="41" y="0"/>
                    <a:pt x="41" y="0"/>
                    <a:pt x="41"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29"/>
            <p:cNvSpPr>
              <a:spLocks noEditPoints="1"/>
            </p:cNvSpPr>
            <p:nvPr/>
          </p:nvSpPr>
          <p:spPr bwMode="auto">
            <a:xfrm>
              <a:off x="3180" y="2370"/>
              <a:ext cx="32" cy="39"/>
            </a:xfrm>
            <a:custGeom>
              <a:avLst/>
              <a:gdLst/>
              <a:ahLst/>
              <a:cxnLst>
                <a:cxn ang="0">
                  <a:pos x="5" y="3"/>
                </a:cxn>
                <a:cxn ang="0">
                  <a:pos x="3" y="6"/>
                </a:cxn>
                <a:cxn ang="0">
                  <a:pos x="0" y="3"/>
                </a:cxn>
                <a:cxn ang="0">
                  <a:pos x="3" y="0"/>
                </a:cxn>
                <a:cxn ang="0">
                  <a:pos x="5" y="3"/>
                </a:cxn>
                <a:cxn ang="0">
                  <a:pos x="5" y="3"/>
                </a:cxn>
                <a:cxn ang="0">
                  <a:pos x="5" y="3"/>
                </a:cxn>
              </a:cxnLst>
              <a:rect l="0" t="0" r="r" b="b"/>
              <a:pathLst>
                <a:path w="5" h="6">
                  <a:moveTo>
                    <a:pt x="5" y="3"/>
                  </a:moveTo>
                  <a:cubicBezTo>
                    <a:pt x="5" y="5"/>
                    <a:pt x="4" y="6"/>
                    <a:pt x="3" y="6"/>
                  </a:cubicBezTo>
                  <a:cubicBezTo>
                    <a:pt x="1" y="6"/>
                    <a:pt x="0" y="5"/>
                    <a:pt x="0" y="3"/>
                  </a:cubicBezTo>
                  <a:cubicBezTo>
                    <a:pt x="0" y="1"/>
                    <a:pt x="1" y="0"/>
                    <a:pt x="3" y="0"/>
                  </a:cubicBezTo>
                  <a:cubicBezTo>
                    <a:pt x="4" y="0"/>
                    <a:pt x="5" y="1"/>
                    <a:pt x="5" y="3"/>
                  </a:cubicBezTo>
                  <a:close/>
                  <a:moveTo>
                    <a:pt x="5" y="3"/>
                  </a:moveTo>
                  <a:cubicBezTo>
                    <a:pt x="5" y="3"/>
                    <a:pt x="5" y="3"/>
                    <a:pt x="5" y="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30"/>
            <p:cNvSpPr>
              <a:spLocks noEditPoints="1"/>
            </p:cNvSpPr>
            <p:nvPr/>
          </p:nvSpPr>
          <p:spPr bwMode="auto">
            <a:xfrm>
              <a:off x="3128" y="2294"/>
              <a:ext cx="32" cy="32"/>
            </a:xfrm>
            <a:custGeom>
              <a:avLst/>
              <a:gdLst/>
              <a:ahLst/>
              <a:cxnLst>
                <a:cxn ang="0">
                  <a:pos x="5" y="3"/>
                </a:cxn>
                <a:cxn ang="0">
                  <a:pos x="2" y="5"/>
                </a:cxn>
                <a:cxn ang="0">
                  <a:pos x="0" y="3"/>
                </a:cxn>
                <a:cxn ang="0">
                  <a:pos x="2" y="0"/>
                </a:cxn>
                <a:cxn ang="0">
                  <a:pos x="5" y="3"/>
                </a:cxn>
                <a:cxn ang="0">
                  <a:pos x="5" y="3"/>
                </a:cxn>
                <a:cxn ang="0">
                  <a:pos x="5" y="3"/>
                </a:cxn>
              </a:cxnLst>
              <a:rect l="0" t="0" r="r" b="b"/>
              <a:pathLst>
                <a:path w="5" h="5">
                  <a:moveTo>
                    <a:pt x="5" y="3"/>
                  </a:moveTo>
                  <a:cubicBezTo>
                    <a:pt x="5" y="4"/>
                    <a:pt x="4" y="5"/>
                    <a:pt x="2" y="5"/>
                  </a:cubicBezTo>
                  <a:cubicBezTo>
                    <a:pt x="1" y="5"/>
                    <a:pt x="0" y="4"/>
                    <a:pt x="0" y="3"/>
                  </a:cubicBezTo>
                  <a:cubicBezTo>
                    <a:pt x="0" y="2"/>
                    <a:pt x="1" y="0"/>
                    <a:pt x="2" y="0"/>
                  </a:cubicBezTo>
                  <a:cubicBezTo>
                    <a:pt x="4" y="0"/>
                    <a:pt x="5" y="2"/>
                    <a:pt x="5" y="3"/>
                  </a:cubicBezTo>
                  <a:close/>
                  <a:moveTo>
                    <a:pt x="5" y="3"/>
                  </a:moveTo>
                  <a:cubicBezTo>
                    <a:pt x="5" y="3"/>
                    <a:pt x="5" y="3"/>
                    <a:pt x="5" y="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31"/>
            <p:cNvSpPr>
              <a:spLocks noEditPoints="1"/>
            </p:cNvSpPr>
            <p:nvPr/>
          </p:nvSpPr>
          <p:spPr bwMode="auto">
            <a:xfrm>
              <a:off x="3167" y="2243"/>
              <a:ext cx="32" cy="32"/>
            </a:xfrm>
            <a:custGeom>
              <a:avLst/>
              <a:gdLst/>
              <a:ahLst/>
              <a:cxnLst>
                <a:cxn ang="0">
                  <a:pos x="5" y="3"/>
                </a:cxn>
                <a:cxn ang="0">
                  <a:pos x="2" y="5"/>
                </a:cxn>
                <a:cxn ang="0">
                  <a:pos x="0" y="3"/>
                </a:cxn>
                <a:cxn ang="0">
                  <a:pos x="2" y="0"/>
                </a:cxn>
                <a:cxn ang="0">
                  <a:pos x="5" y="3"/>
                </a:cxn>
                <a:cxn ang="0">
                  <a:pos x="5" y="3"/>
                </a:cxn>
                <a:cxn ang="0">
                  <a:pos x="5" y="3"/>
                </a:cxn>
              </a:cxnLst>
              <a:rect l="0" t="0" r="r" b="b"/>
              <a:pathLst>
                <a:path w="5" h="5">
                  <a:moveTo>
                    <a:pt x="5" y="3"/>
                  </a:moveTo>
                  <a:cubicBezTo>
                    <a:pt x="5" y="4"/>
                    <a:pt x="4" y="5"/>
                    <a:pt x="2" y="5"/>
                  </a:cubicBezTo>
                  <a:cubicBezTo>
                    <a:pt x="1" y="5"/>
                    <a:pt x="0" y="4"/>
                    <a:pt x="0" y="3"/>
                  </a:cubicBezTo>
                  <a:cubicBezTo>
                    <a:pt x="0" y="1"/>
                    <a:pt x="1" y="0"/>
                    <a:pt x="2" y="0"/>
                  </a:cubicBezTo>
                  <a:cubicBezTo>
                    <a:pt x="4" y="0"/>
                    <a:pt x="5" y="1"/>
                    <a:pt x="5" y="3"/>
                  </a:cubicBezTo>
                  <a:close/>
                  <a:moveTo>
                    <a:pt x="5" y="3"/>
                  </a:moveTo>
                  <a:cubicBezTo>
                    <a:pt x="5" y="3"/>
                    <a:pt x="5" y="3"/>
                    <a:pt x="5" y="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0" name="Freeform 35"/>
          <p:cNvSpPr>
            <a:spLocks noEditPoints="1"/>
          </p:cNvSpPr>
          <p:nvPr/>
        </p:nvSpPr>
        <p:spPr bwMode="auto">
          <a:xfrm>
            <a:off x="7568101" y="1835286"/>
            <a:ext cx="742643" cy="891717"/>
          </a:xfrm>
          <a:custGeom>
            <a:avLst/>
            <a:gdLst/>
            <a:ahLst/>
            <a:cxnLst>
              <a:cxn ang="0">
                <a:pos x="37" y="23"/>
              </a:cxn>
              <a:cxn ang="0">
                <a:pos x="37" y="3"/>
              </a:cxn>
              <a:cxn ang="0">
                <a:pos x="40" y="3"/>
              </a:cxn>
              <a:cxn ang="0">
                <a:pos x="40" y="0"/>
              </a:cxn>
              <a:cxn ang="0">
                <a:pos x="17" y="0"/>
              </a:cxn>
              <a:cxn ang="0">
                <a:pos x="17" y="3"/>
              </a:cxn>
              <a:cxn ang="0">
                <a:pos x="20" y="3"/>
              </a:cxn>
              <a:cxn ang="0">
                <a:pos x="20" y="23"/>
              </a:cxn>
              <a:cxn ang="0">
                <a:pos x="0" y="60"/>
              </a:cxn>
              <a:cxn ang="0">
                <a:pos x="9" y="69"/>
              </a:cxn>
              <a:cxn ang="0">
                <a:pos x="49" y="69"/>
              </a:cxn>
              <a:cxn ang="0">
                <a:pos x="57" y="60"/>
              </a:cxn>
              <a:cxn ang="0">
                <a:pos x="37" y="23"/>
              </a:cxn>
              <a:cxn ang="0">
                <a:pos x="49" y="66"/>
              </a:cxn>
              <a:cxn ang="0">
                <a:pos x="9" y="66"/>
              </a:cxn>
              <a:cxn ang="0">
                <a:pos x="3" y="60"/>
              </a:cxn>
              <a:cxn ang="0">
                <a:pos x="22" y="24"/>
              </a:cxn>
              <a:cxn ang="0">
                <a:pos x="23" y="24"/>
              </a:cxn>
              <a:cxn ang="0">
                <a:pos x="23" y="3"/>
              </a:cxn>
              <a:cxn ang="0">
                <a:pos x="34" y="3"/>
              </a:cxn>
              <a:cxn ang="0">
                <a:pos x="34" y="24"/>
              </a:cxn>
              <a:cxn ang="0">
                <a:pos x="35" y="24"/>
              </a:cxn>
              <a:cxn ang="0">
                <a:pos x="54" y="60"/>
              </a:cxn>
              <a:cxn ang="0">
                <a:pos x="49" y="66"/>
              </a:cxn>
              <a:cxn ang="0">
                <a:pos x="20" y="55"/>
              </a:cxn>
              <a:cxn ang="0">
                <a:pos x="17" y="58"/>
              </a:cxn>
              <a:cxn ang="0">
                <a:pos x="14" y="55"/>
              </a:cxn>
              <a:cxn ang="0">
                <a:pos x="17" y="52"/>
              </a:cxn>
              <a:cxn ang="0">
                <a:pos x="20" y="55"/>
              </a:cxn>
              <a:cxn ang="0">
                <a:pos x="37" y="59"/>
              </a:cxn>
              <a:cxn ang="0">
                <a:pos x="33" y="63"/>
              </a:cxn>
              <a:cxn ang="0">
                <a:pos x="29" y="59"/>
              </a:cxn>
              <a:cxn ang="0">
                <a:pos x="33" y="55"/>
              </a:cxn>
              <a:cxn ang="0">
                <a:pos x="37" y="59"/>
              </a:cxn>
              <a:cxn ang="0">
                <a:pos x="30" y="54"/>
              </a:cxn>
              <a:cxn ang="0">
                <a:pos x="27" y="57"/>
              </a:cxn>
              <a:cxn ang="0">
                <a:pos x="23" y="54"/>
              </a:cxn>
              <a:cxn ang="0">
                <a:pos x="27" y="50"/>
              </a:cxn>
              <a:cxn ang="0">
                <a:pos x="30" y="54"/>
              </a:cxn>
              <a:cxn ang="0">
                <a:pos x="26" y="49"/>
              </a:cxn>
              <a:cxn ang="0">
                <a:pos x="21" y="44"/>
              </a:cxn>
              <a:cxn ang="0">
                <a:pos x="26" y="39"/>
              </a:cxn>
              <a:cxn ang="0">
                <a:pos x="31" y="44"/>
              </a:cxn>
              <a:cxn ang="0">
                <a:pos x="26" y="49"/>
              </a:cxn>
              <a:cxn ang="0">
                <a:pos x="34" y="44"/>
              </a:cxn>
              <a:cxn ang="0">
                <a:pos x="37" y="41"/>
              </a:cxn>
              <a:cxn ang="0">
                <a:pos x="40" y="44"/>
              </a:cxn>
              <a:cxn ang="0">
                <a:pos x="37" y="47"/>
              </a:cxn>
              <a:cxn ang="0">
                <a:pos x="34" y="44"/>
              </a:cxn>
              <a:cxn ang="0">
                <a:pos x="37" y="51"/>
              </a:cxn>
              <a:cxn ang="0">
                <a:pos x="35" y="53"/>
              </a:cxn>
              <a:cxn ang="0">
                <a:pos x="33" y="51"/>
              </a:cxn>
              <a:cxn ang="0">
                <a:pos x="35" y="49"/>
              </a:cxn>
              <a:cxn ang="0">
                <a:pos x="37" y="51"/>
              </a:cxn>
              <a:cxn ang="0">
                <a:pos x="37" y="51"/>
              </a:cxn>
              <a:cxn ang="0">
                <a:pos x="37" y="51"/>
              </a:cxn>
            </a:cxnLst>
            <a:rect l="0" t="0" r="r" b="b"/>
            <a:pathLst>
              <a:path w="57" h="69">
                <a:moveTo>
                  <a:pt x="37" y="23"/>
                </a:moveTo>
                <a:cubicBezTo>
                  <a:pt x="37" y="3"/>
                  <a:pt x="37" y="3"/>
                  <a:pt x="37" y="3"/>
                </a:cubicBezTo>
                <a:cubicBezTo>
                  <a:pt x="40" y="3"/>
                  <a:pt x="40" y="3"/>
                  <a:pt x="40" y="3"/>
                </a:cubicBezTo>
                <a:cubicBezTo>
                  <a:pt x="40" y="0"/>
                  <a:pt x="40" y="0"/>
                  <a:pt x="40" y="0"/>
                </a:cubicBezTo>
                <a:cubicBezTo>
                  <a:pt x="17" y="0"/>
                  <a:pt x="17" y="0"/>
                  <a:pt x="17" y="0"/>
                </a:cubicBezTo>
                <a:cubicBezTo>
                  <a:pt x="17" y="3"/>
                  <a:pt x="17" y="3"/>
                  <a:pt x="17" y="3"/>
                </a:cubicBezTo>
                <a:cubicBezTo>
                  <a:pt x="20" y="3"/>
                  <a:pt x="20" y="3"/>
                  <a:pt x="20" y="3"/>
                </a:cubicBezTo>
                <a:cubicBezTo>
                  <a:pt x="20" y="23"/>
                  <a:pt x="20" y="23"/>
                  <a:pt x="20" y="23"/>
                </a:cubicBezTo>
                <a:cubicBezTo>
                  <a:pt x="20" y="23"/>
                  <a:pt x="0" y="51"/>
                  <a:pt x="0" y="60"/>
                </a:cubicBezTo>
                <a:cubicBezTo>
                  <a:pt x="0" y="69"/>
                  <a:pt x="9" y="69"/>
                  <a:pt x="9" y="69"/>
                </a:cubicBezTo>
                <a:cubicBezTo>
                  <a:pt x="49" y="69"/>
                  <a:pt x="49" y="69"/>
                  <a:pt x="49" y="69"/>
                </a:cubicBezTo>
                <a:cubicBezTo>
                  <a:pt x="49" y="69"/>
                  <a:pt x="57" y="69"/>
                  <a:pt x="57" y="60"/>
                </a:cubicBezTo>
                <a:cubicBezTo>
                  <a:pt x="57" y="51"/>
                  <a:pt x="37" y="23"/>
                  <a:pt x="37" y="23"/>
                </a:cubicBezTo>
                <a:close/>
                <a:moveTo>
                  <a:pt x="49" y="66"/>
                </a:moveTo>
                <a:cubicBezTo>
                  <a:pt x="9" y="66"/>
                  <a:pt x="9" y="66"/>
                  <a:pt x="9" y="66"/>
                </a:cubicBezTo>
                <a:cubicBezTo>
                  <a:pt x="8" y="66"/>
                  <a:pt x="3" y="65"/>
                  <a:pt x="3" y="60"/>
                </a:cubicBezTo>
                <a:cubicBezTo>
                  <a:pt x="3" y="54"/>
                  <a:pt x="15" y="35"/>
                  <a:pt x="22" y="24"/>
                </a:cubicBezTo>
                <a:cubicBezTo>
                  <a:pt x="23" y="24"/>
                  <a:pt x="23" y="24"/>
                  <a:pt x="23" y="24"/>
                </a:cubicBezTo>
                <a:cubicBezTo>
                  <a:pt x="23" y="3"/>
                  <a:pt x="23" y="3"/>
                  <a:pt x="23" y="3"/>
                </a:cubicBezTo>
                <a:cubicBezTo>
                  <a:pt x="34" y="3"/>
                  <a:pt x="34" y="3"/>
                  <a:pt x="34" y="3"/>
                </a:cubicBezTo>
                <a:cubicBezTo>
                  <a:pt x="34" y="24"/>
                  <a:pt x="34" y="24"/>
                  <a:pt x="34" y="24"/>
                </a:cubicBezTo>
                <a:cubicBezTo>
                  <a:pt x="35" y="24"/>
                  <a:pt x="35" y="24"/>
                  <a:pt x="35" y="24"/>
                </a:cubicBezTo>
                <a:cubicBezTo>
                  <a:pt x="42" y="35"/>
                  <a:pt x="54" y="54"/>
                  <a:pt x="54" y="60"/>
                </a:cubicBezTo>
                <a:cubicBezTo>
                  <a:pt x="54" y="65"/>
                  <a:pt x="50" y="66"/>
                  <a:pt x="49" y="66"/>
                </a:cubicBezTo>
                <a:close/>
                <a:moveTo>
                  <a:pt x="20" y="55"/>
                </a:moveTo>
                <a:cubicBezTo>
                  <a:pt x="20" y="56"/>
                  <a:pt x="19" y="58"/>
                  <a:pt x="17" y="58"/>
                </a:cubicBezTo>
                <a:cubicBezTo>
                  <a:pt x="16" y="58"/>
                  <a:pt x="14" y="56"/>
                  <a:pt x="14" y="55"/>
                </a:cubicBezTo>
                <a:cubicBezTo>
                  <a:pt x="14" y="53"/>
                  <a:pt x="16" y="52"/>
                  <a:pt x="17" y="52"/>
                </a:cubicBezTo>
                <a:cubicBezTo>
                  <a:pt x="19" y="52"/>
                  <a:pt x="20" y="53"/>
                  <a:pt x="20" y="55"/>
                </a:cubicBezTo>
                <a:close/>
                <a:moveTo>
                  <a:pt x="37" y="59"/>
                </a:moveTo>
                <a:cubicBezTo>
                  <a:pt x="37" y="61"/>
                  <a:pt x="35" y="63"/>
                  <a:pt x="33" y="63"/>
                </a:cubicBezTo>
                <a:cubicBezTo>
                  <a:pt x="31" y="63"/>
                  <a:pt x="29" y="61"/>
                  <a:pt x="29" y="59"/>
                </a:cubicBezTo>
                <a:cubicBezTo>
                  <a:pt x="29" y="57"/>
                  <a:pt x="31" y="55"/>
                  <a:pt x="33" y="55"/>
                </a:cubicBezTo>
                <a:cubicBezTo>
                  <a:pt x="35" y="55"/>
                  <a:pt x="37" y="57"/>
                  <a:pt x="37" y="59"/>
                </a:cubicBezTo>
                <a:close/>
                <a:moveTo>
                  <a:pt x="30" y="54"/>
                </a:moveTo>
                <a:cubicBezTo>
                  <a:pt x="30" y="56"/>
                  <a:pt x="29" y="57"/>
                  <a:pt x="27" y="57"/>
                </a:cubicBezTo>
                <a:cubicBezTo>
                  <a:pt x="25" y="57"/>
                  <a:pt x="23" y="56"/>
                  <a:pt x="23" y="54"/>
                </a:cubicBezTo>
                <a:cubicBezTo>
                  <a:pt x="23" y="52"/>
                  <a:pt x="25" y="50"/>
                  <a:pt x="27" y="50"/>
                </a:cubicBezTo>
                <a:cubicBezTo>
                  <a:pt x="29" y="50"/>
                  <a:pt x="30" y="52"/>
                  <a:pt x="30" y="54"/>
                </a:cubicBezTo>
                <a:close/>
                <a:moveTo>
                  <a:pt x="26" y="49"/>
                </a:moveTo>
                <a:cubicBezTo>
                  <a:pt x="23" y="49"/>
                  <a:pt x="21" y="47"/>
                  <a:pt x="21" y="44"/>
                </a:cubicBezTo>
                <a:cubicBezTo>
                  <a:pt x="21" y="41"/>
                  <a:pt x="23" y="39"/>
                  <a:pt x="26" y="39"/>
                </a:cubicBezTo>
                <a:cubicBezTo>
                  <a:pt x="29" y="39"/>
                  <a:pt x="31" y="41"/>
                  <a:pt x="31" y="44"/>
                </a:cubicBezTo>
                <a:cubicBezTo>
                  <a:pt x="31" y="47"/>
                  <a:pt x="29" y="49"/>
                  <a:pt x="26" y="49"/>
                </a:cubicBezTo>
                <a:close/>
                <a:moveTo>
                  <a:pt x="34" y="44"/>
                </a:moveTo>
                <a:cubicBezTo>
                  <a:pt x="34" y="43"/>
                  <a:pt x="35" y="41"/>
                  <a:pt x="37" y="41"/>
                </a:cubicBezTo>
                <a:cubicBezTo>
                  <a:pt x="38" y="41"/>
                  <a:pt x="40" y="43"/>
                  <a:pt x="40" y="44"/>
                </a:cubicBezTo>
                <a:cubicBezTo>
                  <a:pt x="40" y="46"/>
                  <a:pt x="38" y="47"/>
                  <a:pt x="37" y="47"/>
                </a:cubicBezTo>
                <a:cubicBezTo>
                  <a:pt x="35" y="47"/>
                  <a:pt x="34" y="46"/>
                  <a:pt x="34" y="44"/>
                </a:cubicBezTo>
                <a:close/>
                <a:moveTo>
                  <a:pt x="37" y="51"/>
                </a:moveTo>
                <a:cubicBezTo>
                  <a:pt x="37" y="52"/>
                  <a:pt x="36" y="53"/>
                  <a:pt x="35" y="53"/>
                </a:cubicBezTo>
                <a:cubicBezTo>
                  <a:pt x="34" y="53"/>
                  <a:pt x="33" y="52"/>
                  <a:pt x="33" y="51"/>
                </a:cubicBezTo>
                <a:cubicBezTo>
                  <a:pt x="33" y="50"/>
                  <a:pt x="34" y="49"/>
                  <a:pt x="35" y="49"/>
                </a:cubicBezTo>
                <a:cubicBezTo>
                  <a:pt x="36" y="49"/>
                  <a:pt x="37" y="50"/>
                  <a:pt x="37" y="51"/>
                </a:cubicBezTo>
                <a:close/>
                <a:moveTo>
                  <a:pt x="37" y="51"/>
                </a:moveTo>
                <a:cubicBezTo>
                  <a:pt x="37" y="51"/>
                  <a:pt x="37" y="51"/>
                  <a:pt x="37" y="51"/>
                </a:cubicBezTo>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TextBox 205"/>
          <p:cNvSpPr txBox="1"/>
          <p:nvPr/>
        </p:nvSpPr>
        <p:spPr>
          <a:xfrm>
            <a:off x="6864094" y="2746936"/>
            <a:ext cx="2150660" cy="994952"/>
          </a:xfrm>
          <a:prstGeom prst="rect">
            <a:avLst/>
          </a:prstGeom>
          <a:noFill/>
        </p:spPr>
        <p:txBody>
          <a:bodyPr wrap="square" rtlCol="0">
            <a:spAutoFit/>
          </a:bodyPr>
          <a:lstStyle/>
          <a:p>
            <a:pPr algn="ctr" defTabSz="914377"/>
            <a:r>
              <a:rPr lang="zh-CN" altLang="en-US" sz="1600" b="1" dirty="0">
                <a:solidFill>
                  <a:srgbClr val="9C3535"/>
                </a:solidFill>
                <a:latin typeface="Arial" panose="020B0604020202020204" pitchFamily="34" charset="0"/>
                <a:ea typeface="微软雅黑" panose="020B0503020204020204" pitchFamily="34" charset="-122"/>
                <a:sym typeface="Arial" panose="020B0604020202020204" pitchFamily="34" charset="0"/>
              </a:rPr>
              <a:t>添加小标题</a:t>
            </a:r>
            <a:endParaRPr lang="en-US" sz="1600" b="1" dirty="0">
              <a:solidFill>
                <a:srgbClr val="9C3535"/>
              </a:solidFill>
              <a:latin typeface="Arial" panose="020B0604020202020204" pitchFamily="34" charset="0"/>
              <a:ea typeface="微软雅黑" panose="020B0503020204020204" pitchFamily="34" charset="-122"/>
              <a:sym typeface="Arial" panose="020B0604020202020204" pitchFamily="34" charset="0"/>
            </a:endParaRPr>
          </a:p>
          <a:p>
            <a:pPr algn="ctr" defTabSz="1219170">
              <a:spcBef>
                <a:spcPct val="20000"/>
              </a:spcBef>
              <a:defRPr/>
            </a:pPr>
            <a:r>
              <a:rPr lang="zh-CN" altLang="en-US" sz="1333"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点击输入简要文字内容，概括精炼言简意赅的说明分项内容。</a:t>
            </a:r>
            <a:endParaRPr lang="en-US" sz="1333"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TextBox 206"/>
          <p:cNvSpPr txBox="1"/>
          <p:nvPr/>
        </p:nvSpPr>
        <p:spPr>
          <a:xfrm>
            <a:off x="6864094" y="4974407"/>
            <a:ext cx="2150660" cy="994952"/>
          </a:xfrm>
          <a:prstGeom prst="rect">
            <a:avLst/>
          </a:prstGeom>
          <a:noFill/>
        </p:spPr>
        <p:txBody>
          <a:bodyPr wrap="square" rtlCol="0">
            <a:spAutoFit/>
          </a:bodyPr>
          <a:lstStyle/>
          <a:p>
            <a:pPr algn="ctr" defTabSz="914377"/>
            <a:r>
              <a:rPr lang="zh-CN" altLang="en-US" sz="1600" b="1" dirty="0">
                <a:solidFill>
                  <a:srgbClr val="591E30"/>
                </a:solidFill>
                <a:latin typeface="Arial" panose="020B0604020202020204" pitchFamily="34" charset="0"/>
                <a:ea typeface="微软雅黑" panose="020B0503020204020204" pitchFamily="34" charset="-122"/>
                <a:sym typeface="Arial" panose="020B0604020202020204" pitchFamily="34" charset="0"/>
              </a:rPr>
              <a:t>添加小标题</a:t>
            </a:r>
            <a:endParaRPr lang="en-US" sz="1600" b="1" dirty="0">
              <a:solidFill>
                <a:srgbClr val="591E30"/>
              </a:solidFill>
              <a:latin typeface="Arial" panose="020B0604020202020204" pitchFamily="34" charset="0"/>
              <a:ea typeface="微软雅黑" panose="020B0503020204020204" pitchFamily="34" charset="-122"/>
              <a:sym typeface="Arial" panose="020B0604020202020204" pitchFamily="34" charset="0"/>
            </a:endParaRPr>
          </a:p>
          <a:p>
            <a:pPr algn="ctr" defTabSz="1219170">
              <a:spcBef>
                <a:spcPct val="20000"/>
              </a:spcBef>
              <a:defRPr/>
            </a:pPr>
            <a:r>
              <a:rPr lang="zh-CN" altLang="en-US" sz="1333"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点击输入简要文字内容，概括精炼言简意赅的说明分项内容。</a:t>
            </a:r>
            <a:endParaRPr lang="en-US" sz="1333"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TextBox 217"/>
          <p:cNvSpPr txBox="1"/>
          <p:nvPr/>
        </p:nvSpPr>
        <p:spPr>
          <a:xfrm>
            <a:off x="9303031" y="2746936"/>
            <a:ext cx="2150660" cy="994952"/>
          </a:xfrm>
          <a:prstGeom prst="rect">
            <a:avLst/>
          </a:prstGeom>
          <a:noFill/>
        </p:spPr>
        <p:txBody>
          <a:bodyPr wrap="square" rtlCol="0">
            <a:spAutoFit/>
          </a:bodyPr>
          <a:lstStyle/>
          <a:p>
            <a:pPr algn="ctr" defTabSz="914377"/>
            <a:r>
              <a:rPr lang="zh-CN" altLang="en-US" sz="1600" b="1" dirty="0">
                <a:solidFill>
                  <a:srgbClr val="9C3535"/>
                </a:solidFill>
                <a:latin typeface="Arial" panose="020B0604020202020204" pitchFamily="34" charset="0"/>
                <a:ea typeface="微软雅黑" panose="020B0503020204020204" pitchFamily="34" charset="-122"/>
                <a:sym typeface="Arial" panose="020B0604020202020204" pitchFamily="34" charset="0"/>
              </a:rPr>
              <a:t>添加小标题</a:t>
            </a:r>
            <a:endParaRPr lang="en-US" sz="1600" b="1" dirty="0">
              <a:solidFill>
                <a:srgbClr val="9C3535"/>
              </a:solidFill>
              <a:latin typeface="Arial" panose="020B0604020202020204" pitchFamily="34" charset="0"/>
              <a:ea typeface="微软雅黑" panose="020B0503020204020204" pitchFamily="34" charset="-122"/>
              <a:sym typeface="Arial" panose="020B0604020202020204" pitchFamily="34" charset="0"/>
            </a:endParaRPr>
          </a:p>
          <a:p>
            <a:pPr algn="ctr" defTabSz="1219170">
              <a:spcBef>
                <a:spcPct val="20000"/>
              </a:spcBef>
              <a:defRPr/>
            </a:pPr>
            <a:r>
              <a:rPr lang="zh-CN" altLang="en-US" sz="1333"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点击输入简要文字内容，概括精炼言简意赅的说明分项内容。</a:t>
            </a:r>
            <a:endParaRPr lang="en-US" sz="1333"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TextBox 229"/>
          <p:cNvSpPr txBox="1"/>
          <p:nvPr/>
        </p:nvSpPr>
        <p:spPr>
          <a:xfrm>
            <a:off x="9303031" y="4974407"/>
            <a:ext cx="2150660" cy="994952"/>
          </a:xfrm>
          <a:prstGeom prst="rect">
            <a:avLst/>
          </a:prstGeom>
          <a:noFill/>
        </p:spPr>
        <p:txBody>
          <a:bodyPr wrap="square" rtlCol="0">
            <a:spAutoFit/>
          </a:bodyPr>
          <a:lstStyle/>
          <a:p>
            <a:pPr algn="ctr" defTabSz="914377"/>
            <a:r>
              <a:rPr lang="zh-CN" altLang="en-US" sz="1600" b="1" dirty="0">
                <a:solidFill>
                  <a:srgbClr val="591E30"/>
                </a:solidFill>
                <a:latin typeface="Arial" panose="020B0604020202020204" pitchFamily="34" charset="0"/>
                <a:ea typeface="微软雅黑" panose="020B0503020204020204" pitchFamily="34" charset="-122"/>
                <a:sym typeface="Arial" panose="020B0604020202020204" pitchFamily="34" charset="0"/>
              </a:rPr>
              <a:t>添加小标题</a:t>
            </a:r>
            <a:endParaRPr lang="en-US" sz="1600" b="1" dirty="0">
              <a:solidFill>
                <a:srgbClr val="591E30"/>
              </a:solidFill>
              <a:latin typeface="Arial" panose="020B0604020202020204" pitchFamily="34" charset="0"/>
              <a:ea typeface="微软雅黑" panose="020B0503020204020204" pitchFamily="34" charset="-122"/>
              <a:sym typeface="Arial" panose="020B0604020202020204" pitchFamily="34" charset="0"/>
            </a:endParaRPr>
          </a:p>
          <a:p>
            <a:pPr algn="ctr" defTabSz="1219170">
              <a:spcBef>
                <a:spcPct val="20000"/>
              </a:spcBef>
              <a:defRPr/>
            </a:pPr>
            <a:r>
              <a:rPr lang="zh-CN" altLang="en-US" sz="1333"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点击输入简要文字内容，概括精炼言简意赅的说明分项内容。</a:t>
            </a:r>
            <a:endParaRPr lang="en-US" sz="1333"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矩形 59"/>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7740" y="1707423"/>
            <a:ext cx="5645993" cy="4156349"/>
          </a:xfrm>
          <a:prstGeom prst="rect">
            <a:avLst/>
          </a:prstGeom>
        </p:spPr>
      </p:pic>
      <p:grpSp>
        <p:nvGrpSpPr>
          <p:cNvPr id="32" name="组合 31">
            <a:extLst>
              <a:ext uri="{FF2B5EF4-FFF2-40B4-BE49-F238E27FC236}">
                <a16:creationId xmlns:a16="http://schemas.microsoft.com/office/drawing/2014/main" id="{1E38A7E5-3499-422C-91E1-C7E573164B80}"/>
              </a:ext>
            </a:extLst>
          </p:cNvPr>
          <p:cNvGrpSpPr/>
          <p:nvPr>
            <p:custDataLst>
              <p:tags r:id="rId1"/>
            </p:custDataLst>
          </p:nvPr>
        </p:nvGrpSpPr>
        <p:grpSpPr>
          <a:xfrm>
            <a:off x="8314328" y="258964"/>
            <a:ext cx="3593293" cy="646277"/>
            <a:chOff x="3159125" y="2914650"/>
            <a:chExt cx="5867400" cy="1031876"/>
          </a:xfrm>
        </p:grpSpPr>
        <p:sp>
          <p:nvSpPr>
            <p:cNvPr id="57" name="Freeform 5">
              <a:extLst>
                <a:ext uri="{FF2B5EF4-FFF2-40B4-BE49-F238E27FC236}">
                  <a16:creationId xmlns:a16="http://schemas.microsoft.com/office/drawing/2014/main" id="{8A79DDF6-9A7B-43C4-B74C-37FA6C745F44}"/>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6">
              <a:extLst>
                <a:ext uri="{FF2B5EF4-FFF2-40B4-BE49-F238E27FC236}">
                  <a16:creationId xmlns:a16="http://schemas.microsoft.com/office/drawing/2014/main" id="{AEB0CEF8-D987-4FC3-A866-4F799B8AAF93}"/>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7">
              <a:extLst>
                <a:ext uri="{FF2B5EF4-FFF2-40B4-BE49-F238E27FC236}">
                  <a16:creationId xmlns:a16="http://schemas.microsoft.com/office/drawing/2014/main" id="{30F20EB1-9803-42D0-BE9A-6ED8BF5CAE5D}"/>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A8B232AC-2A99-4C52-9B6A-579610276DDF}"/>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9">
              <a:extLst>
                <a:ext uri="{FF2B5EF4-FFF2-40B4-BE49-F238E27FC236}">
                  <a16:creationId xmlns:a16="http://schemas.microsoft.com/office/drawing/2014/main" id="{68BFF400-D67B-4232-A2FB-64DF2DB4E3AA}"/>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0">
              <a:extLst>
                <a:ext uri="{FF2B5EF4-FFF2-40B4-BE49-F238E27FC236}">
                  <a16:creationId xmlns:a16="http://schemas.microsoft.com/office/drawing/2014/main" id="{BDF8D712-6D8C-4DDA-9C9F-0A228CDE14B6}"/>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1">
              <a:extLst>
                <a:ext uri="{FF2B5EF4-FFF2-40B4-BE49-F238E27FC236}">
                  <a16:creationId xmlns:a16="http://schemas.microsoft.com/office/drawing/2014/main" id="{9169C64F-479F-4850-A8AB-A76D3D4FD505}"/>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12">
              <a:extLst>
                <a:ext uri="{FF2B5EF4-FFF2-40B4-BE49-F238E27FC236}">
                  <a16:creationId xmlns:a16="http://schemas.microsoft.com/office/drawing/2014/main" id="{482D2461-D531-4C49-BBE5-7FC6AC336F90}"/>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13">
              <a:extLst>
                <a:ext uri="{FF2B5EF4-FFF2-40B4-BE49-F238E27FC236}">
                  <a16:creationId xmlns:a16="http://schemas.microsoft.com/office/drawing/2014/main" id="{EA733E1C-7E6D-416F-B69B-C07F70A1DA03}"/>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14">
              <a:extLst>
                <a:ext uri="{FF2B5EF4-FFF2-40B4-BE49-F238E27FC236}">
                  <a16:creationId xmlns:a16="http://schemas.microsoft.com/office/drawing/2014/main" id="{E7D99CF3-CC04-42C3-8C4D-4A4E9E67FEDD}"/>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5">
              <a:extLst>
                <a:ext uri="{FF2B5EF4-FFF2-40B4-BE49-F238E27FC236}">
                  <a16:creationId xmlns:a16="http://schemas.microsoft.com/office/drawing/2014/main" id="{821A9B09-9694-4D29-8291-84727EE435BE}"/>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16">
              <a:extLst>
                <a:ext uri="{FF2B5EF4-FFF2-40B4-BE49-F238E27FC236}">
                  <a16:creationId xmlns:a16="http://schemas.microsoft.com/office/drawing/2014/main" id="{E5D52EDF-2DA9-447D-B42A-78683537DD44}"/>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7">
              <a:extLst>
                <a:ext uri="{FF2B5EF4-FFF2-40B4-BE49-F238E27FC236}">
                  <a16:creationId xmlns:a16="http://schemas.microsoft.com/office/drawing/2014/main" id="{0C8158A5-F1E9-47EE-8E59-E346FF954A2E}"/>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8">
              <a:extLst>
                <a:ext uri="{FF2B5EF4-FFF2-40B4-BE49-F238E27FC236}">
                  <a16:creationId xmlns:a16="http://schemas.microsoft.com/office/drawing/2014/main" id="{7F2D7087-E3CE-4235-B622-E9E2DD499FDC}"/>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9">
              <a:extLst>
                <a:ext uri="{FF2B5EF4-FFF2-40B4-BE49-F238E27FC236}">
                  <a16:creationId xmlns:a16="http://schemas.microsoft.com/office/drawing/2014/main" id="{51B46EF5-0716-438B-8763-606BA2E642BD}"/>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3079196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1+#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1000" fill="hold"/>
                                        <p:tgtEl>
                                          <p:spTgt spid="51"/>
                                        </p:tgtEl>
                                        <p:attrNameLst>
                                          <p:attrName>ppt_x</p:attrName>
                                        </p:attrNameLst>
                                      </p:cBhvr>
                                      <p:tavLst>
                                        <p:tav tm="0">
                                          <p:val>
                                            <p:strVal val="#ppt_x"/>
                                          </p:val>
                                        </p:tav>
                                        <p:tav tm="100000">
                                          <p:val>
                                            <p:strVal val="#ppt_x"/>
                                          </p:val>
                                        </p:tav>
                                      </p:tavLst>
                                    </p:anim>
                                    <p:anim calcmode="lin" valueType="num">
                                      <p:cBhvr additive="base">
                                        <p:cTn id="13" dur="1000" fill="hold"/>
                                        <p:tgtEl>
                                          <p:spTgt spid="51"/>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2" accel="50000" decel="50000" fill="hold" nodeType="after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500" fill="hold"/>
                                        <p:tgtEl>
                                          <p:spTgt spid="44"/>
                                        </p:tgtEl>
                                        <p:attrNameLst>
                                          <p:attrName>ppt_x</p:attrName>
                                        </p:attrNameLst>
                                      </p:cBhvr>
                                      <p:tavLst>
                                        <p:tav tm="0">
                                          <p:val>
                                            <p:strVal val="1+#ppt_w/2"/>
                                          </p:val>
                                        </p:tav>
                                        <p:tav tm="100000">
                                          <p:val>
                                            <p:strVal val="#ppt_x"/>
                                          </p:val>
                                        </p:tav>
                                      </p:tavLst>
                                    </p:anim>
                                    <p:anim calcmode="lin" valueType="num">
                                      <p:cBhvr additive="base">
                                        <p:cTn id="18" dur="500" fill="hold"/>
                                        <p:tgtEl>
                                          <p:spTgt spid="44"/>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additive="base">
                                        <p:cTn id="22" dur="1000" fill="hold"/>
                                        <p:tgtEl>
                                          <p:spTgt spid="55"/>
                                        </p:tgtEl>
                                        <p:attrNameLst>
                                          <p:attrName>ppt_x</p:attrName>
                                        </p:attrNameLst>
                                      </p:cBhvr>
                                      <p:tavLst>
                                        <p:tav tm="0">
                                          <p:val>
                                            <p:strVal val="#ppt_x"/>
                                          </p:val>
                                        </p:tav>
                                        <p:tav tm="100000">
                                          <p:val>
                                            <p:strVal val="#ppt_x"/>
                                          </p:val>
                                        </p:tav>
                                      </p:tavLst>
                                    </p:anim>
                                    <p:anim calcmode="lin" valueType="num">
                                      <p:cBhvr additive="base">
                                        <p:cTn id="23" dur="1000" fill="hold"/>
                                        <p:tgtEl>
                                          <p:spTgt spid="55"/>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2" presetClass="entr" presetSubtype="2" accel="50000" decel="50000"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1+#ppt_w/2"/>
                                          </p:val>
                                        </p:tav>
                                        <p:tav tm="100000">
                                          <p:val>
                                            <p:strVal val="#ppt_x"/>
                                          </p:val>
                                        </p:tav>
                                      </p:tavLst>
                                    </p:anim>
                                    <p:anim calcmode="lin" valueType="num">
                                      <p:cBhvr additive="base">
                                        <p:cTn id="28" dur="500" fill="hold"/>
                                        <p:tgtEl>
                                          <p:spTgt spid="40"/>
                                        </p:tgtEl>
                                        <p:attrNameLst>
                                          <p:attrName>ppt_y</p:attrName>
                                        </p:attrNameLst>
                                      </p:cBhvr>
                                      <p:tavLst>
                                        <p:tav tm="0">
                                          <p:val>
                                            <p:strVal val="#ppt_y"/>
                                          </p:val>
                                        </p:tav>
                                        <p:tav tm="100000">
                                          <p:val>
                                            <p:strVal val="#ppt_y"/>
                                          </p:val>
                                        </p:tav>
                                      </p:tavLst>
                                    </p:anim>
                                  </p:childTnLst>
                                </p:cTn>
                              </p:par>
                            </p:childTnLst>
                          </p:cTn>
                        </p:par>
                        <p:par>
                          <p:cTn id="29" fill="hold">
                            <p:stCondLst>
                              <p:cond delay="35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54"/>
                                        </p:tgtEl>
                                        <p:attrNameLst>
                                          <p:attrName>style.visibility</p:attrName>
                                        </p:attrNameLst>
                                      </p:cBhvr>
                                      <p:to>
                                        <p:strVal val="visible"/>
                                      </p:to>
                                    </p:set>
                                    <p:anim calcmode="lin" valueType="num">
                                      <p:cBhvr additive="base">
                                        <p:cTn id="32" dur="1000" fill="hold"/>
                                        <p:tgtEl>
                                          <p:spTgt spid="54"/>
                                        </p:tgtEl>
                                        <p:attrNameLst>
                                          <p:attrName>ppt_x</p:attrName>
                                        </p:attrNameLst>
                                      </p:cBhvr>
                                      <p:tavLst>
                                        <p:tav tm="0">
                                          <p:val>
                                            <p:strVal val="#ppt_x"/>
                                          </p:val>
                                        </p:tav>
                                        <p:tav tm="100000">
                                          <p:val>
                                            <p:strVal val="#ppt_x"/>
                                          </p:val>
                                        </p:tav>
                                      </p:tavLst>
                                    </p:anim>
                                    <p:anim calcmode="lin" valueType="num">
                                      <p:cBhvr additive="base">
                                        <p:cTn id="33" dur="1000" fill="hold"/>
                                        <p:tgtEl>
                                          <p:spTgt spid="54"/>
                                        </p:tgtEl>
                                        <p:attrNameLst>
                                          <p:attrName>ppt_y</p:attrName>
                                        </p:attrNameLst>
                                      </p:cBhvr>
                                      <p:tavLst>
                                        <p:tav tm="0">
                                          <p:val>
                                            <p:strVal val="1+#ppt_h/2"/>
                                          </p:val>
                                        </p:tav>
                                        <p:tav tm="100000">
                                          <p:val>
                                            <p:strVal val="#ppt_y"/>
                                          </p:val>
                                        </p:tav>
                                      </p:tavLst>
                                    </p:anim>
                                  </p:childTnLst>
                                </p:cTn>
                              </p:par>
                            </p:childTnLst>
                          </p:cTn>
                        </p:par>
                        <p:par>
                          <p:cTn id="34" fill="hold">
                            <p:stCondLst>
                              <p:cond delay="4500"/>
                            </p:stCondLst>
                            <p:childTnLst>
                              <p:par>
                                <p:cTn id="35" presetID="2" presetClass="entr" presetSubtype="2" accel="50000" decel="5000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1+#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par>
                          <p:cTn id="39" fill="hold">
                            <p:stCondLst>
                              <p:cond delay="50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56"/>
                                        </p:tgtEl>
                                        <p:attrNameLst>
                                          <p:attrName>style.visibility</p:attrName>
                                        </p:attrNameLst>
                                      </p:cBhvr>
                                      <p:to>
                                        <p:strVal val="visible"/>
                                      </p:to>
                                    </p:set>
                                    <p:anim calcmode="lin" valueType="num">
                                      <p:cBhvr additive="base">
                                        <p:cTn id="42" dur="1000" fill="hold"/>
                                        <p:tgtEl>
                                          <p:spTgt spid="56"/>
                                        </p:tgtEl>
                                        <p:attrNameLst>
                                          <p:attrName>ppt_x</p:attrName>
                                        </p:attrNameLst>
                                      </p:cBhvr>
                                      <p:tavLst>
                                        <p:tav tm="0">
                                          <p:val>
                                            <p:strVal val="#ppt_x"/>
                                          </p:val>
                                        </p:tav>
                                        <p:tav tm="100000">
                                          <p:val>
                                            <p:strVal val="#ppt_x"/>
                                          </p:val>
                                        </p:tav>
                                      </p:tavLst>
                                    </p:anim>
                                    <p:anim calcmode="lin" valueType="num">
                                      <p:cBhvr additive="base">
                                        <p:cTn id="43" dur="1000" fill="hold"/>
                                        <p:tgtEl>
                                          <p:spTgt spid="56"/>
                                        </p:tgtEl>
                                        <p:attrNameLst>
                                          <p:attrName>ppt_y</p:attrName>
                                        </p:attrNameLst>
                                      </p:cBhvr>
                                      <p:tavLst>
                                        <p:tav tm="0">
                                          <p:val>
                                            <p:strVal val="1+#ppt_h/2"/>
                                          </p:val>
                                        </p:tav>
                                        <p:tav tm="100000">
                                          <p:val>
                                            <p:strVal val="#ppt_y"/>
                                          </p:val>
                                        </p:tav>
                                      </p:tavLst>
                                    </p:anim>
                                  </p:childTnLst>
                                </p:cTn>
                              </p:par>
                            </p:childTnLst>
                          </p:cTn>
                        </p:par>
                        <p:par>
                          <p:cTn id="44" fill="hold">
                            <p:stCondLst>
                              <p:cond delay="6000"/>
                            </p:stCondLst>
                            <p:childTnLst>
                              <p:par>
                                <p:cTn id="45" presetID="14" presetClass="entr" presetSubtype="10" fill="hold"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randombar(horizontal)">
                                      <p:cBhvr>
                                        <p:cTn id="4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54" grpId="0"/>
      <p:bldP spid="55" grpId="0"/>
      <p:bldP spid="5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989377" y="327095"/>
            <a:ext cx="1800493" cy="369332"/>
          </a:xfrm>
          <a:prstGeom prst="rect">
            <a:avLst/>
          </a:prstGeom>
          <a:noFill/>
        </p:spPr>
        <p:txBody>
          <a:bodyPr wrap="none" rtlCol="0">
            <a:spAutoFit/>
          </a:bodyPr>
          <a:lstStyle/>
          <a:p>
            <a:pPr defTabSz="914377"/>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点击添加小标题</a:t>
            </a:r>
            <a:endParaRPr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a:spLocks noEditPoints="1"/>
          </p:cNvSpPr>
          <p:nvPr/>
        </p:nvSpPr>
        <p:spPr bwMode="auto">
          <a:xfrm>
            <a:off x="511177" y="303531"/>
            <a:ext cx="307975" cy="523875"/>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accent1"/>
            </a:solidFill>
          </a:ln>
        </p:spPr>
        <p:txBody>
          <a:bodyPr vert="horz" wrap="square" lIns="121920" tIns="60960" rIns="121920" bIns="60960" numCol="1" anchor="t" anchorCtr="0" compatLnSpc="1"/>
          <a:lstStyle/>
          <a:p>
            <a:pPr defTabSz="914377"/>
            <a:endParaRPr lang="zh-CN" altLang="en-US" sz="320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 220"/>
          <p:cNvSpPr/>
          <p:nvPr/>
        </p:nvSpPr>
        <p:spPr>
          <a:xfrm rot="5400000">
            <a:off x="10981056" y="115571"/>
            <a:ext cx="791845" cy="5765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a:off x="994410" y="802006"/>
            <a:ext cx="9998711" cy="349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51"/>
          <p:cNvSpPr txBox="1"/>
          <p:nvPr/>
        </p:nvSpPr>
        <p:spPr>
          <a:xfrm>
            <a:off x="11075082" y="165171"/>
            <a:ext cx="639919" cy="276999"/>
          </a:xfrm>
          <a:prstGeom prst="rect">
            <a:avLst/>
          </a:prstGeom>
          <a:noFill/>
        </p:spPr>
        <p:txBody>
          <a:bodyPr wrap="none" rtlCol="0">
            <a:spAutoFit/>
          </a:bodyPr>
          <a:lstStyle/>
          <a:p>
            <a:pPr defTabSz="914377"/>
            <a:r>
              <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LOGO</a:t>
            </a:r>
          </a:p>
        </p:txBody>
      </p:sp>
      <p:sp>
        <p:nvSpPr>
          <p:cNvPr id="4" name="矩形 3"/>
          <p:cNvSpPr/>
          <p:nvPr/>
        </p:nvSpPr>
        <p:spPr>
          <a:xfrm>
            <a:off x="-55880" y="6744970"/>
            <a:ext cx="12261215" cy="118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25"/>
          <p:cNvSpPr/>
          <p:nvPr/>
        </p:nvSpPr>
        <p:spPr>
          <a:xfrm>
            <a:off x="6750000" y="766744"/>
            <a:ext cx="1341437" cy="1341437"/>
          </a:xfrm>
          <a:custGeom>
            <a:avLst/>
            <a:gdLst>
              <a:gd name="connsiteX0" fmla="*/ 0 w 1006078"/>
              <a:gd name="connsiteY0" fmla="*/ 0 h 1006078"/>
              <a:gd name="connsiteX1" fmla="*/ 1006078 w 1006078"/>
              <a:gd name="connsiteY1" fmla="*/ 0 h 1006078"/>
              <a:gd name="connsiteX2" fmla="*/ 1006078 w 1006078"/>
              <a:gd name="connsiteY2" fmla="*/ 1006078 h 1006078"/>
              <a:gd name="connsiteX3" fmla="*/ 0 w 1006078"/>
              <a:gd name="connsiteY3" fmla="*/ 1006078 h 1006078"/>
              <a:gd name="connsiteX4" fmla="*/ 0 w 1006078"/>
              <a:gd name="connsiteY4" fmla="*/ 0 h 1006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078" h="1006078">
                <a:moveTo>
                  <a:pt x="0" y="0"/>
                </a:moveTo>
                <a:lnTo>
                  <a:pt x="1006078" y="0"/>
                </a:lnTo>
                <a:lnTo>
                  <a:pt x="1006078" y="1006078"/>
                </a:lnTo>
                <a:lnTo>
                  <a:pt x="0" y="10060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0800" tIns="50800" rIns="50800" bIns="50800" numCol="1" spcCol="1270" anchor="ctr" anchorCtr="0">
            <a:noAutofit/>
          </a:bodyPr>
          <a:lstStyle/>
          <a:p>
            <a:pPr algn="ctr" defTabSz="1777956">
              <a:lnSpc>
                <a:spcPct val="90000"/>
              </a:lnSpc>
              <a:spcBef>
                <a:spcPct val="0"/>
              </a:spcBef>
              <a:spcAft>
                <a:spcPct val="35000"/>
              </a:spcAft>
            </a:pPr>
            <a:endParaRPr lang="en-US" sz="4000">
              <a:solidFill>
                <a:srgbClr val="000000">
                  <a:hueOff val="0"/>
                  <a:satOff val="0"/>
                  <a:lumOff val="0"/>
                  <a:alphaOff val="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33"/>
          <p:cNvSpPr/>
          <p:nvPr/>
        </p:nvSpPr>
        <p:spPr>
          <a:xfrm>
            <a:off x="4127231" y="766744"/>
            <a:ext cx="1341437" cy="1341437"/>
          </a:xfrm>
          <a:custGeom>
            <a:avLst/>
            <a:gdLst>
              <a:gd name="connsiteX0" fmla="*/ 0 w 1006078"/>
              <a:gd name="connsiteY0" fmla="*/ 0 h 1006078"/>
              <a:gd name="connsiteX1" fmla="*/ 1006078 w 1006078"/>
              <a:gd name="connsiteY1" fmla="*/ 0 h 1006078"/>
              <a:gd name="connsiteX2" fmla="*/ 1006078 w 1006078"/>
              <a:gd name="connsiteY2" fmla="*/ 1006078 h 1006078"/>
              <a:gd name="connsiteX3" fmla="*/ 0 w 1006078"/>
              <a:gd name="connsiteY3" fmla="*/ 1006078 h 1006078"/>
              <a:gd name="connsiteX4" fmla="*/ 0 w 1006078"/>
              <a:gd name="connsiteY4" fmla="*/ 0 h 1006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078" h="1006078">
                <a:moveTo>
                  <a:pt x="0" y="0"/>
                </a:moveTo>
                <a:lnTo>
                  <a:pt x="1006078" y="0"/>
                </a:lnTo>
                <a:lnTo>
                  <a:pt x="1006078" y="1006078"/>
                </a:lnTo>
                <a:lnTo>
                  <a:pt x="0" y="10060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0800" tIns="50800" rIns="50800" bIns="50800" numCol="1" spcCol="1270" anchor="ctr" anchorCtr="0">
            <a:noAutofit/>
          </a:bodyPr>
          <a:lstStyle/>
          <a:p>
            <a:pPr algn="ctr" defTabSz="1777956">
              <a:lnSpc>
                <a:spcPct val="90000"/>
              </a:lnSpc>
              <a:spcBef>
                <a:spcPct val="0"/>
              </a:spcBef>
              <a:spcAft>
                <a:spcPct val="35000"/>
              </a:spcAft>
            </a:pPr>
            <a:endParaRPr lang="en-US" sz="4000">
              <a:solidFill>
                <a:srgbClr val="000000">
                  <a:hueOff val="0"/>
                  <a:satOff val="0"/>
                  <a:lumOff val="0"/>
                  <a:alphaOff val="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Rounded Rectangle 69"/>
          <p:cNvSpPr/>
          <p:nvPr/>
        </p:nvSpPr>
        <p:spPr>
          <a:xfrm rot="18900000">
            <a:off x="3981999" y="1992607"/>
            <a:ext cx="3781333" cy="3781333"/>
          </a:xfrm>
          <a:prstGeom prst="roundRect">
            <a:avLst>
              <a:gd name="adj" fmla="val 2125"/>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1" name="Group 50"/>
          <p:cNvGrpSpPr/>
          <p:nvPr/>
        </p:nvGrpSpPr>
        <p:grpSpPr>
          <a:xfrm>
            <a:off x="3651437" y="1837340"/>
            <a:ext cx="1998783" cy="1973699"/>
            <a:chOff x="2901397" y="1304396"/>
            <a:chExt cx="1823780" cy="1800892"/>
          </a:xfrm>
        </p:grpSpPr>
        <p:sp>
          <p:nvSpPr>
            <p:cNvPr id="12" name="Rounded Rectangle 47"/>
            <p:cNvSpPr/>
            <p:nvPr/>
          </p:nvSpPr>
          <p:spPr>
            <a:xfrm>
              <a:off x="2901397" y="1377078"/>
              <a:ext cx="1823780" cy="1728210"/>
            </a:xfrm>
            <a:prstGeom prst="roundRect">
              <a:avLst>
                <a:gd name="adj" fmla="val 866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Rounded Rectangle 44"/>
            <p:cNvSpPr/>
            <p:nvPr/>
          </p:nvSpPr>
          <p:spPr>
            <a:xfrm>
              <a:off x="2901397" y="1304396"/>
              <a:ext cx="1823780" cy="1728210"/>
            </a:xfrm>
            <a:prstGeom prst="roundRect">
              <a:avLst>
                <a:gd name="adj" fmla="val 86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4" name="Group 53"/>
          <p:cNvGrpSpPr/>
          <p:nvPr/>
        </p:nvGrpSpPr>
        <p:grpSpPr>
          <a:xfrm>
            <a:off x="5942079" y="1837340"/>
            <a:ext cx="1998783" cy="1973699"/>
            <a:chOff x="2901397" y="1304396"/>
            <a:chExt cx="1823780" cy="1800892"/>
          </a:xfrm>
        </p:grpSpPr>
        <p:sp>
          <p:nvSpPr>
            <p:cNvPr id="15" name="Rounded Rectangle 60"/>
            <p:cNvSpPr/>
            <p:nvPr/>
          </p:nvSpPr>
          <p:spPr>
            <a:xfrm>
              <a:off x="2901397" y="1377078"/>
              <a:ext cx="1823780" cy="1728210"/>
            </a:xfrm>
            <a:prstGeom prst="roundRect">
              <a:avLst>
                <a:gd name="adj" fmla="val 866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Rounded Rectangle 61"/>
            <p:cNvSpPr/>
            <p:nvPr/>
          </p:nvSpPr>
          <p:spPr>
            <a:xfrm>
              <a:off x="2901397" y="1304396"/>
              <a:ext cx="1823780" cy="1728210"/>
            </a:xfrm>
            <a:prstGeom prst="roundRect">
              <a:avLst>
                <a:gd name="adj" fmla="val 866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Group 62"/>
          <p:cNvGrpSpPr/>
          <p:nvPr/>
        </p:nvGrpSpPr>
        <p:grpSpPr>
          <a:xfrm>
            <a:off x="5942079" y="3931701"/>
            <a:ext cx="1998783" cy="1973699"/>
            <a:chOff x="2901397" y="1304396"/>
            <a:chExt cx="1823780" cy="1800892"/>
          </a:xfrm>
        </p:grpSpPr>
        <p:sp>
          <p:nvSpPr>
            <p:cNvPr id="18" name="Rounded Rectangle 63"/>
            <p:cNvSpPr/>
            <p:nvPr/>
          </p:nvSpPr>
          <p:spPr>
            <a:xfrm>
              <a:off x="2901397" y="1377078"/>
              <a:ext cx="1823780" cy="1728210"/>
            </a:xfrm>
            <a:prstGeom prst="roundRect">
              <a:avLst>
                <a:gd name="adj" fmla="val 8669"/>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Rounded Rectangle 64"/>
            <p:cNvSpPr/>
            <p:nvPr/>
          </p:nvSpPr>
          <p:spPr>
            <a:xfrm>
              <a:off x="2901397" y="1304396"/>
              <a:ext cx="1823780" cy="1728210"/>
            </a:xfrm>
            <a:prstGeom prst="roundRect">
              <a:avLst>
                <a:gd name="adj" fmla="val 866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 name="Group 65"/>
          <p:cNvGrpSpPr/>
          <p:nvPr/>
        </p:nvGrpSpPr>
        <p:grpSpPr>
          <a:xfrm>
            <a:off x="3651437" y="3931701"/>
            <a:ext cx="1998783" cy="1973699"/>
            <a:chOff x="2901397" y="1304396"/>
            <a:chExt cx="1823780" cy="1800892"/>
          </a:xfrm>
        </p:grpSpPr>
        <p:sp>
          <p:nvSpPr>
            <p:cNvPr id="21" name="Rounded Rectangle 66"/>
            <p:cNvSpPr/>
            <p:nvPr/>
          </p:nvSpPr>
          <p:spPr>
            <a:xfrm>
              <a:off x="2901397" y="1377078"/>
              <a:ext cx="1823780" cy="1728210"/>
            </a:xfrm>
            <a:prstGeom prst="roundRect">
              <a:avLst>
                <a:gd name="adj" fmla="val 8669"/>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ounded Rectangle 67"/>
            <p:cNvSpPr/>
            <p:nvPr/>
          </p:nvSpPr>
          <p:spPr>
            <a:xfrm>
              <a:off x="2901397" y="1304396"/>
              <a:ext cx="1823780" cy="1728210"/>
            </a:xfrm>
            <a:prstGeom prst="roundRect">
              <a:avLst>
                <a:gd name="adj" fmla="val 866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Group 58"/>
          <p:cNvGrpSpPr/>
          <p:nvPr/>
        </p:nvGrpSpPr>
        <p:grpSpPr>
          <a:xfrm>
            <a:off x="8091438" y="2264585"/>
            <a:ext cx="3034927" cy="702545"/>
            <a:chOff x="7174424" y="1381167"/>
            <a:chExt cx="2276195" cy="526909"/>
          </a:xfrm>
        </p:grpSpPr>
        <p:sp>
          <p:nvSpPr>
            <p:cNvPr id="24" name="TextBox 72"/>
            <p:cNvSpPr txBox="1"/>
            <p:nvPr/>
          </p:nvSpPr>
          <p:spPr>
            <a:xfrm>
              <a:off x="7174424" y="1600395"/>
              <a:ext cx="2276195" cy="307681"/>
            </a:xfrm>
            <a:prstGeom prst="rect">
              <a:avLst/>
            </a:prstGeom>
            <a:noFill/>
          </p:spPr>
          <p:txBody>
            <a:bodyPr wrap="square" lIns="0" tIns="0" rIns="0" bIns="0" rtlCol="0">
              <a:spAutoFit/>
            </a:bodyPr>
            <a:lstStyle/>
            <a:p>
              <a:pPr defTabSz="1219170">
                <a:spcBef>
                  <a:spcPct val="20000"/>
                </a:spcBef>
                <a:defRPr/>
              </a:pPr>
              <a:r>
                <a:rPr lang="zh-CN" altLang="en-US" sz="1333"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点击输入简要文字内容，概括精炼言简意赅的说明分项内容。</a:t>
              </a:r>
              <a:endParaRPr lang="en-US" sz="1333" dirty="0">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Rectangle 73"/>
            <p:cNvSpPr/>
            <p:nvPr/>
          </p:nvSpPr>
          <p:spPr>
            <a:xfrm>
              <a:off x="7174424" y="1381167"/>
              <a:ext cx="769441" cy="184666"/>
            </a:xfrm>
            <a:prstGeom prst="rect">
              <a:avLst/>
            </a:prstGeom>
          </p:spPr>
          <p:txBody>
            <a:bodyPr wrap="none" lIns="0" tIns="0" rIns="0" bIns="0">
              <a:spAutoFit/>
            </a:bodyPr>
            <a:lstStyle/>
            <a:p>
              <a:pPr defTabSz="914377"/>
              <a:r>
                <a:rPr lang="zh-CN" altLang="en-US" sz="1600" b="1" dirty="0">
                  <a:solidFill>
                    <a:srgbClr val="591E30"/>
                  </a:solidFill>
                  <a:latin typeface="Arial" panose="020B0604020202020204" pitchFamily="34" charset="0"/>
                  <a:ea typeface="微软雅黑" panose="020B0503020204020204" pitchFamily="34" charset="-122"/>
                  <a:sym typeface="Arial" panose="020B0604020202020204" pitchFamily="34" charset="0"/>
                </a:rPr>
                <a:t>添加小标题</a:t>
              </a:r>
              <a:endParaRPr lang="en-US" sz="1600" b="1" dirty="0">
                <a:solidFill>
                  <a:srgbClr val="591E3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6" name="Group 56"/>
          <p:cNvGrpSpPr/>
          <p:nvPr/>
        </p:nvGrpSpPr>
        <p:grpSpPr>
          <a:xfrm>
            <a:off x="386080" y="2274440"/>
            <a:ext cx="3034928" cy="682836"/>
            <a:chOff x="-296510" y="1406858"/>
            <a:chExt cx="2276196" cy="512127"/>
          </a:xfrm>
        </p:grpSpPr>
        <p:sp>
          <p:nvSpPr>
            <p:cNvPr id="27" name="TextBox 75"/>
            <p:cNvSpPr txBox="1"/>
            <p:nvPr/>
          </p:nvSpPr>
          <p:spPr>
            <a:xfrm>
              <a:off x="-296510" y="1611304"/>
              <a:ext cx="2276196" cy="307681"/>
            </a:xfrm>
            <a:prstGeom prst="rect">
              <a:avLst/>
            </a:prstGeom>
            <a:noFill/>
          </p:spPr>
          <p:txBody>
            <a:bodyPr wrap="square" lIns="0" tIns="0" rIns="0" bIns="0" rtlCol="0">
              <a:spAutoFit/>
            </a:bodyPr>
            <a:lstStyle/>
            <a:p>
              <a:pPr algn="r" defTabSz="1219170">
                <a:spcBef>
                  <a:spcPct val="20000"/>
                </a:spcBef>
                <a:defRPr/>
              </a:pPr>
              <a:r>
                <a:rPr lang="zh-CN" altLang="en-US" sz="1333"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点击输入简要文字内容，概括精炼言简意赅的说明分项内容。</a:t>
              </a:r>
              <a:endParaRPr lang="en-US" sz="1333" dirty="0">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Rectangle 76"/>
            <p:cNvSpPr/>
            <p:nvPr/>
          </p:nvSpPr>
          <p:spPr>
            <a:xfrm>
              <a:off x="1210244" y="1406858"/>
              <a:ext cx="769442" cy="184666"/>
            </a:xfrm>
            <a:prstGeom prst="rect">
              <a:avLst/>
            </a:prstGeom>
          </p:spPr>
          <p:txBody>
            <a:bodyPr wrap="none" lIns="0" tIns="0" rIns="0" bIns="0">
              <a:spAutoFit/>
            </a:bodyPr>
            <a:lstStyle/>
            <a:p>
              <a:pPr algn="r" defTabSz="914377"/>
              <a:r>
                <a:rPr lang="zh-CN" altLang="en-US" sz="1600" b="1" dirty="0">
                  <a:solidFill>
                    <a:srgbClr val="9C3535"/>
                  </a:solidFill>
                  <a:latin typeface="Arial" panose="020B0604020202020204" pitchFamily="34" charset="0"/>
                  <a:ea typeface="微软雅黑" panose="020B0503020204020204" pitchFamily="34" charset="-122"/>
                  <a:sym typeface="Arial" panose="020B0604020202020204" pitchFamily="34" charset="0"/>
                </a:rPr>
                <a:t>添加小标题</a:t>
              </a:r>
              <a:endParaRPr lang="en-US" sz="1600" b="1" dirty="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9" name="Group 56"/>
          <p:cNvGrpSpPr/>
          <p:nvPr/>
        </p:nvGrpSpPr>
        <p:grpSpPr>
          <a:xfrm>
            <a:off x="425444" y="4617186"/>
            <a:ext cx="3034928" cy="664445"/>
            <a:chOff x="-296510" y="1420651"/>
            <a:chExt cx="2276196" cy="498334"/>
          </a:xfrm>
        </p:grpSpPr>
        <p:sp>
          <p:nvSpPr>
            <p:cNvPr id="30" name="TextBox 78"/>
            <p:cNvSpPr txBox="1"/>
            <p:nvPr/>
          </p:nvSpPr>
          <p:spPr>
            <a:xfrm>
              <a:off x="-296510" y="1611304"/>
              <a:ext cx="2276196" cy="307681"/>
            </a:xfrm>
            <a:prstGeom prst="rect">
              <a:avLst/>
            </a:prstGeom>
            <a:noFill/>
          </p:spPr>
          <p:txBody>
            <a:bodyPr wrap="square" lIns="0" tIns="0" rIns="0" bIns="0" rtlCol="0">
              <a:spAutoFit/>
            </a:bodyPr>
            <a:lstStyle/>
            <a:p>
              <a:pPr algn="r" defTabSz="1219170">
                <a:spcBef>
                  <a:spcPct val="20000"/>
                </a:spcBef>
                <a:defRPr/>
              </a:pPr>
              <a:r>
                <a:rPr lang="zh-CN" altLang="en-US" sz="1333"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点击输入简要文字内容，概括精炼言简意赅的说明分项内容。</a:t>
              </a:r>
              <a:endParaRPr lang="en-US" sz="1333" dirty="0">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Rectangle 79"/>
            <p:cNvSpPr/>
            <p:nvPr/>
          </p:nvSpPr>
          <p:spPr>
            <a:xfrm>
              <a:off x="1210244" y="1420651"/>
              <a:ext cx="769442" cy="184666"/>
            </a:xfrm>
            <a:prstGeom prst="rect">
              <a:avLst/>
            </a:prstGeom>
          </p:spPr>
          <p:txBody>
            <a:bodyPr wrap="none" lIns="0" tIns="0" rIns="0" bIns="0">
              <a:spAutoFit/>
            </a:bodyPr>
            <a:lstStyle/>
            <a:p>
              <a:pPr algn="r" defTabSz="914377"/>
              <a:r>
                <a:rPr lang="zh-CN" altLang="en-US" sz="1600" b="1" dirty="0">
                  <a:solidFill>
                    <a:srgbClr val="9C3535"/>
                  </a:solidFill>
                  <a:latin typeface="Arial" panose="020B0604020202020204" pitchFamily="34" charset="0"/>
                  <a:ea typeface="微软雅黑" panose="020B0503020204020204" pitchFamily="34" charset="-122"/>
                  <a:sym typeface="Arial" panose="020B0604020202020204" pitchFamily="34" charset="0"/>
                </a:rPr>
                <a:t>添加小标题</a:t>
              </a:r>
              <a:endParaRPr lang="en-US" sz="1600" b="1" dirty="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2" name="Group 59"/>
          <p:cNvGrpSpPr/>
          <p:nvPr/>
        </p:nvGrpSpPr>
        <p:grpSpPr>
          <a:xfrm>
            <a:off x="8220634" y="4604485"/>
            <a:ext cx="3034927" cy="689845"/>
            <a:chOff x="7154104" y="3244276"/>
            <a:chExt cx="2276195" cy="517384"/>
          </a:xfrm>
        </p:grpSpPr>
        <p:sp>
          <p:nvSpPr>
            <p:cNvPr id="33" name="TextBox 81"/>
            <p:cNvSpPr txBox="1"/>
            <p:nvPr/>
          </p:nvSpPr>
          <p:spPr>
            <a:xfrm>
              <a:off x="7154105" y="3453979"/>
              <a:ext cx="2276194" cy="307681"/>
            </a:xfrm>
            <a:prstGeom prst="rect">
              <a:avLst/>
            </a:prstGeom>
            <a:noFill/>
          </p:spPr>
          <p:txBody>
            <a:bodyPr wrap="square" lIns="0" tIns="0" rIns="0" bIns="0" rtlCol="0">
              <a:spAutoFit/>
            </a:bodyPr>
            <a:lstStyle/>
            <a:p>
              <a:pPr defTabSz="1219170">
                <a:spcBef>
                  <a:spcPct val="20000"/>
                </a:spcBef>
                <a:defRPr/>
              </a:pPr>
              <a:r>
                <a:rPr lang="zh-CN" altLang="en-US" sz="1333"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点击输入简要文字内容，概括精炼言简意赅的说明分项内容。</a:t>
              </a:r>
              <a:endParaRPr lang="en-US" sz="1333" dirty="0">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Rectangle 82"/>
            <p:cNvSpPr/>
            <p:nvPr/>
          </p:nvSpPr>
          <p:spPr>
            <a:xfrm>
              <a:off x="7154104" y="3244276"/>
              <a:ext cx="769441" cy="184666"/>
            </a:xfrm>
            <a:prstGeom prst="rect">
              <a:avLst/>
            </a:prstGeom>
          </p:spPr>
          <p:txBody>
            <a:bodyPr wrap="none" lIns="0" tIns="0" rIns="0" bIns="0">
              <a:spAutoFit/>
            </a:bodyPr>
            <a:lstStyle/>
            <a:p>
              <a:pPr defTabSz="914377"/>
              <a:r>
                <a:rPr lang="zh-CN" altLang="en-US" sz="1600" b="1" dirty="0">
                  <a:solidFill>
                    <a:srgbClr val="591E30"/>
                  </a:solidFill>
                  <a:latin typeface="Arial" panose="020B0604020202020204" pitchFamily="34" charset="0"/>
                  <a:ea typeface="微软雅黑" panose="020B0503020204020204" pitchFamily="34" charset="-122"/>
                  <a:sym typeface="Arial" panose="020B0604020202020204" pitchFamily="34" charset="0"/>
                </a:rPr>
                <a:t>添加小标题</a:t>
              </a:r>
              <a:endParaRPr lang="en-US" sz="1600" b="1" dirty="0">
                <a:solidFill>
                  <a:srgbClr val="591E3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5" name="Freeform 52"/>
          <p:cNvSpPr>
            <a:spLocks noEditPoints="1"/>
          </p:cNvSpPr>
          <p:nvPr/>
        </p:nvSpPr>
        <p:spPr bwMode="auto">
          <a:xfrm>
            <a:off x="6662247" y="2070426"/>
            <a:ext cx="558447" cy="558447"/>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6" name="Group 58"/>
          <p:cNvGrpSpPr/>
          <p:nvPr/>
        </p:nvGrpSpPr>
        <p:grpSpPr>
          <a:xfrm>
            <a:off x="6136552" y="2679224"/>
            <a:ext cx="1594731" cy="645836"/>
            <a:chOff x="7363712" y="1423699"/>
            <a:chExt cx="1196048" cy="484377"/>
          </a:xfrm>
        </p:grpSpPr>
        <p:sp>
          <p:nvSpPr>
            <p:cNvPr id="37" name="TextBox 85"/>
            <p:cNvSpPr txBox="1"/>
            <p:nvPr/>
          </p:nvSpPr>
          <p:spPr>
            <a:xfrm>
              <a:off x="7363712" y="1600395"/>
              <a:ext cx="1196048" cy="307681"/>
            </a:xfrm>
            <a:prstGeom prst="rect">
              <a:avLst/>
            </a:prstGeom>
            <a:noFill/>
          </p:spPr>
          <p:txBody>
            <a:bodyPr wrap="square" lIns="0" tIns="0" rIns="0" bIns="0" rtlCol="0">
              <a:spAutoFit/>
            </a:bodyPr>
            <a:lstStyle/>
            <a:p>
              <a:pPr algn="ctr" defTabSz="1219170">
                <a:spcBef>
                  <a:spcPct val="20000"/>
                </a:spcBef>
                <a:defRPr/>
              </a:pPr>
              <a:r>
                <a:rPr lang="zh-CN" altLang="en-US" sz="1333" dirty="0">
                  <a:solidFill>
                    <a:srgbClr val="FFFFFF"/>
                  </a:solidFill>
                  <a:latin typeface="Arial" panose="020B0604020202020204" pitchFamily="34" charset="0"/>
                  <a:ea typeface="微软雅黑" panose="020B0503020204020204" pitchFamily="34" charset="-122"/>
                  <a:sym typeface="Arial" panose="020B0604020202020204" pitchFamily="34" charset="0"/>
                </a:rPr>
                <a:t>点击输入简要文字内容。</a:t>
              </a:r>
              <a:endParaRPr lang="en-US" sz="1333"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Rectangle 86"/>
            <p:cNvSpPr/>
            <p:nvPr/>
          </p:nvSpPr>
          <p:spPr>
            <a:xfrm>
              <a:off x="7610076" y="1423699"/>
              <a:ext cx="703317" cy="169325"/>
            </a:xfrm>
            <a:prstGeom prst="rect">
              <a:avLst/>
            </a:prstGeom>
          </p:spPr>
          <p:txBody>
            <a:bodyPr wrap="none" lIns="0" tIns="0" rIns="0" bIns="0">
              <a:spAutoFit/>
            </a:bodyPr>
            <a:lstStyle/>
            <a:p>
              <a:pPr algn="ctr" defTabSz="914377"/>
              <a:r>
                <a:rPr lang="zh-CN" altLang="en-US" sz="1467" b="1" dirty="0">
                  <a:solidFill>
                    <a:srgbClr val="FFFFFF"/>
                  </a:solidFill>
                  <a:latin typeface="Arial" panose="020B0604020202020204" pitchFamily="34" charset="0"/>
                  <a:ea typeface="微软雅黑" panose="020B0503020204020204" pitchFamily="34" charset="-122"/>
                  <a:sym typeface="Arial" panose="020B0604020202020204" pitchFamily="34" charset="0"/>
                </a:rPr>
                <a:t>添加小标题</a:t>
              </a:r>
              <a:endParaRPr lang="en-US" sz="1467"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9" name="Group 58"/>
          <p:cNvGrpSpPr/>
          <p:nvPr/>
        </p:nvGrpSpPr>
        <p:grpSpPr>
          <a:xfrm>
            <a:off x="3853461" y="2679224"/>
            <a:ext cx="1594731" cy="645836"/>
            <a:chOff x="7363712" y="1423699"/>
            <a:chExt cx="1196048" cy="484377"/>
          </a:xfrm>
        </p:grpSpPr>
        <p:sp>
          <p:nvSpPr>
            <p:cNvPr id="40" name="TextBox 88"/>
            <p:cNvSpPr txBox="1"/>
            <p:nvPr/>
          </p:nvSpPr>
          <p:spPr>
            <a:xfrm>
              <a:off x="7363712" y="1600395"/>
              <a:ext cx="1196048" cy="307681"/>
            </a:xfrm>
            <a:prstGeom prst="rect">
              <a:avLst/>
            </a:prstGeom>
            <a:noFill/>
          </p:spPr>
          <p:txBody>
            <a:bodyPr wrap="square" lIns="0" tIns="0" rIns="0" bIns="0" rtlCol="0">
              <a:spAutoFit/>
            </a:bodyPr>
            <a:lstStyle/>
            <a:p>
              <a:pPr algn="ctr" defTabSz="1219170">
                <a:spcBef>
                  <a:spcPct val="20000"/>
                </a:spcBef>
                <a:defRPr/>
              </a:pPr>
              <a:r>
                <a:rPr lang="zh-CN" altLang="en-US" sz="1333" dirty="0">
                  <a:solidFill>
                    <a:srgbClr val="FFFFFF"/>
                  </a:solidFill>
                  <a:latin typeface="Arial" panose="020B0604020202020204" pitchFamily="34" charset="0"/>
                  <a:ea typeface="微软雅黑" panose="020B0503020204020204" pitchFamily="34" charset="-122"/>
                  <a:sym typeface="Arial" panose="020B0604020202020204" pitchFamily="34" charset="0"/>
                </a:rPr>
                <a:t>点击输入简要文字内容。</a:t>
              </a:r>
              <a:endParaRPr lang="en-US" sz="1333"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Rectangle 89"/>
            <p:cNvSpPr/>
            <p:nvPr/>
          </p:nvSpPr>
          <p:spPr>
            <a:xfrm>
              <a:off x="7610076" y="1423699"/>
              <a:ext cx="703317" cy="169325"/>
            </a:xfrm>
            <a:prstGeom prst="rect">
              <a:avLst/>
            </a:prstGeom>
          </p:spPr>
          <p:txBody>
            <a:bodyPr wrap="none" lIns="0" tIns="0" rIns="0" bIns="0">
              <a:spAutoFit/>
            </a:bodyPr>
            <a:lstStyle/>
            <a:p>
              <a:pPr algn="ctr" defTabSz="914377"/>
              <a:r>
                <a:rPr lang="zh-CN" altLang="en-US" sz="1467" b="1" dirty="0">
                  <a:solidFill>
                    <a:srgbClr val="FFFFFF"/>
                  </a:solidFill>
                  <a:latin typeface="Arial" panose="020B0604020202020204" pitchFamily="34" charset="0"/>
                  <a:ea typeface="微软雅黑" panose="020B0503020204020204" pitchFamily="34" charset="-122"/>
                  <a:sym typeface="Arial" panose="020B0604020202020204" pitchFamily="34" charset="0"/>
                </a:rPr>
                <a:t>添加小标题</a:t>
              </a:r>
              <a:endParaRPr lang="en-US" sz="1467"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2" name="Group 58"/>
          <p:cNvGrpSpPr/>
          <p:nvPr/>
        </p:nvGrpSpPr>
        <p:grpSpPr>
          <a:xfrm>
            <a:off x="3853461" y="4736450"/>
            <a:ext cx="1594731" cy="645836"/>
            <a:chOff x="7363712" y="1423699"/>
            <a:chExt cx="1196048" cy="484377"/>
          </a:xfrm>
        </p:grpSpPr>
        <p:sp>
          <p:nvSpPr>
            <p:cNvPr id="43" name="TextBox 91"/>
            <p:cNvSpPr txBox="1"/>
            <p:nvPr/>
          </p:nvSpPr>
          <p:spPr>
            <a:xfrm>
              <a:off x="7363712" y="1600395"/>
              <a:ext cx="1196048" cy="307681"/>
            </a:xfrm>
            <a:prstGeom prst="rect">
              <a:avLst/>
            </a:prstGeom>
            <a:noFill/>
          </p:spPr>
          <p:txBody>
            <a:bodyPr wrap="square" lIns="0" tIns="0" rIns="0" bIns="0" rtlCol="0">
              <a:spAutoFit/>
            </a:bodyPr>
            <a:lstStyle/>
            <a:p>
              <a:pPr algn="ctr" defTabSz="1219170">
                <a:spcBef>
                  <a:spcPct val="20000"/>
                </a:spcBef>
                <a:defRPr/>
              </a:pPr>
              <a:r>
                <a:rPr lang="zh-CN" altLang="en-US" sz="1333" dirty="0">
                  <a:solidFill>
                    <a:srgbClr val="FFFFFF"/>
                  </a:solidFill>
                  <a:latin typeface="Arial" panose="020B0604020202020204" pitchFamily="34" charset="0"/>
                  <a:ea typeface="微软雅黑" panose="020B0503020204020204" pitchFamily="34" charset="-122"/>
                  <a:sym typeface="Arial" panose="020B0604020202020204" pitchFamily="34" charset="0"/>
                </a:rPr>
                <a:t>点击输入简要文字内容。</a:t>
              </a:r>
              <a:endParaRPr lang="en-US" sz="1333"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Rectangle 92"/>
            <p:cNvSpPr/>
            <p:nvPr/>
          </p:nvSpPr>
          <p:spPr>
            <a:xfrm>
              <a:off x="7610076" y="1423699"/>
              <a:ext cx="703317" cy="169325"/>
            </a:xfrm>
            <a:prstGeom prst="rect">
              <a:avLst/>
            </a:prstGeom>
          </p:spPr>
          <p:txBody>
            <a:bodyPr wrap="none" lIns="0" tIns="0" rIns="0" bIns="0">
              <a:spAutoFit/>
            </a:bodyPr>
            <a:lstStyle/>
            <a:p>
              <a:pPr algn="ctr" defTabSz="914377"/>
              <a:r>
                <a:rPr lang="zh-CN" altLang="en-US" sz="1467" b="1" dirty="0">
                  <a:solidFill>
                    <a:srgbClr val="FFFFFF"/>
                  </a:solidFill>
                  <a:latin typeface="Arial" panose="020B0604020202020204" pitchFamily="34" charset="0"/>
                  <a:ea typeface="微软雅黑" panose="020B0503020204020204" pitchFamily="34" charset="-122"/>
                  <a:sym typeface="Arial" panose="020B0604020202020204" pitchFamily="34" charset="0"/>
                </a:rPr>
                <a:t>添加小标题</a:t>
              </a:r>
              <a:endParaRPr lang="en-US" sz="1467"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5" name="Group 58"/>
          <p:cNvGrpSpPr/>
          <p:nvPr/>
        </p:nvGrpSpPr>
        <p:grpSpPr>
          <a:xfrm>
            <a:off x="6144104" y="4736450"/>
            <a:ext cx="1594731" cy="645836"/>
            <a:chOff x="7363712" y="1423699"/>
            <a:chExt cx="1196048" cy="484377"/>
          </a:xfrm>
        </p:grpSpPr>
        <p:sp>
          <p:nvSpPr>
            <p:cNvPr id="46" name="TextBox 94"/>
            <p:cNvSpPr txBox="1"/>
            <p:nvPr/>
          </p:nvSpPr>
          <p:spPr>
            <a:xfrm>
              <a:off x="7363712" y="1600395"/>
              <a:ext cx="1196048" cy="307681"/>
            </a:xfrm>
            <a:prstGeom prst="rect">
              <a:avLst/>
            </a:prstGeom>
            <a:noFill/>
          </p:spPr>
          <p:txBody>
            <a:bodyPr wrap="square" lIns="0" tIns="0" rIns="0" bIns="0" rtlCol="0">
              <a:spAutoFit/>
            </a:bodyPr>
            <a:lstStyle/>
            <a:p>
              <a:pPr algn="ctr" defTabSz="1219170">
                <a:spcBef>
                  <a:spcPct val="20000"/>
                </a:spcBef>
                <a:defRPr/>
              </a:pPr>
              <a:r>
                <a:rPr lang="zh-CN" altLang="en-US" sz="1333" dirty="0">
                  <a:solidFill>
                    <a:srgbClr val="FFFFFF"/>
                  </a:solidFill>
                  <a:latin typeface="Arial" panose="020B0604020202020204" pitchFamily="34" charset="0"/>
                  <a:ea typeface="微软雅黑" panose="020B0503020204020204" pitchFamily="34" charset="-122"/>
                  <a:sym typeface="Arial" panose="020B0604020202020204" pitchFamily="34" charset="0"/>
                </a:rPr>
                <a:t>点击输入简要文字内容。</a:t>
              </a:r>
              <a:endParaRPr lang="en-US" sz="1333"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Rectangle 95"/>
            <p:cNvSpPr/>
            <p:nvPr/>
          </p:nvSpPr>
          <p:spPr>
            <a:xfrm>
              <a:off x="7610076" y="1423699"/>
              <a:ext cx="703317" cy="169325"/>
            </a:xfrm>
            <a:prstGeom prst="rect">
              <a:avLst/>
            </a:prstGeom>
          </p:spPr>
          <p:txBody>
            <a:bodyPr wrap="none" lIns="0" tIns="0" rIns="0" bIns="0">
              <a:spAutoFit/>
            </a:bodyPr>
            <a:lstStyle/>
            <a:p>
              <a:pPr algn="ctr" defTabSz="914377"/>
              <a:r>
                <a:rPr lang="zh-CN" altLang="en-US" sz="1467" b="1" dirty="0">
                  <a:solidFill>
                    <a:srgbClr val="FFFFFF"/>
                  </a:solidFill>
                  <a:latin typeface="Arial" panose="020B0604020202020204" pitchFamily="34" charset="0"/>
                  <a:ea typeface="微软雅黑" panose="020B0503020204020204" pitchFamily="34" charset="-122"/>
                  <a:sym typeface="Arial" panose="020B0604020202020204" pitchFamily="34" charset="0"/>
                </a:rPr>
                <a:t>添加小标题</a:t>
              </a:r>
              <a:endParaRPr lang="en-US" sz="1467"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8" name="Freeform 187"/>
          <p:cNvSpPr>
            <a:spLocks noEditPoints="1"/>
          </p:cNvSpPr>
          <p:nvPr/>
        </p:nvSpPr>
        <p:spPr bwMode="auto">
          <a:xfrm>
            <a:off x="4360669" y="2171999"/>
            <a:ext cx="580319" cy="375036"/>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51"/>
          <p:cNvSpPr>
            <a:spLocks noEditPoints="1"/>
          </p:cNvSpPr>
          <p:nvPr/>
        </p:nvSpPr>
        <p:spPr bwMode="auto">
          <a:xfrm>
            <a:off x="6726669" y="4057695"/>
            <a:ext cx="429600" cy="608192"/>
          </a:xfrm>
          <a:custGeom>
            <a:avLst/>
            <a:gdLst/>
            <a:ahLst/>
            <a:cxnLst>
              <a:cxn ang="0">
                <a:pos x="30" y="24"/>
              </a:cxn>
              <a:cxn ang="0">
                <a:pos x="30" y="54"/>
              </a:cxn>
              <a:cxn ang="0">
                <a:pos x="26" y="58"/>
              </a:cxn>
              <a:cxn ang="0">
                <a:pos x="22" y="54"/>
              </a:cxn>
              <a:cxn ang="0">
                <a:pos x="22" y="40"/>
              </a:cxn>
              <a:cxn ang="0">
                <a:pos x="19" y="40"/>
              </a:cxn>
              <a:cxn ang="0">
                <a:pos x="19" y="54"/>
              </a:cxn>
              <a:cxn ang="0">
                <a:pos x="15" y="58"/>
              </a:cxn>
              <a:cxn ang="0">
                <a:pos x="11" y="54"/>
              </a:cxn>
              <a:cxn ang="0">
                <a:pos x="11" y="24"/>
              </a:cxn>
              <a:cxn ang="0">
                <a:pos x="1" y="14"/>
              </a:cxn>
              <a:cxn ang="0">
                <a:pos x="1" y="9"/>
              </a:cxn>
              <a:cxn ang="0">
                <a:pos x="6" y="9"/>
              </a:cxn>
              <a:cxn ang="0">
                <a:pos x="14" y="17"/>
              </a:cxn>
              <a:cxn ang="0">
                <a:pos x="27" y="17"/>
              </a:cxn>
              <a:cxn ang="0">
                <a:pos x="35" y="9"/>
              </a:cxn>
              <a:cxn ang="0">
                <a:pos x="40" y="9"/>
              </a:cxn>
              <a:cxn ang="0">
                <a:pos x="40" y="14"/>
              </a:cxn>
              <a:cxn ang="0">
                <a:pos x="30" y="24"/>
              </a:cxn>
              <a:cxn ang="0">
                <a:pos x="21" y="16"/>
              </a:cxn>
              <a:cxn ang="0">
                <a:pos x="13" y="8"/>
              </a:cxn>
              <a:cxn ang="0">
                <a:pos x="21" y="0"/>
              </a:cxn>
              <a:cxn ang="0">
                <a:pos x="29" y="8"/>
              </a:cxn>
              <a:cxn ang="0">
                <a:pos x="21" y="16"/>
              </a:cxn>
            </a:cxnLst>
            <a:rect l="0" t="0" r="r" b="b"/>
            <a:pathLst>
              <a:path w="41" h="58">
                <a:moveTo>
                  <a:pt x="30" y="24"/>
                </a:moveTo>
                <a:cubicBezTo>
                  <a:pt x="30" y="54"/>
                  <a:pt x="30" y="54"/>
                  <a:pt x="30" y="54"/>
                </a:cubicBezTo>
                <a:cubicBezTo>
                  <a:pt x="30" y="56"/>
                  <a:pt x="28" y="58"/>
                  <a:pt x="26" y="58"/>
                </a:cubicBezTo>
                <a:cubicBezTo>
                  <a:pt x="24" y="58"/>
                  <a:pt x="22" y="56"/>
                  <a:pt x="22" y="54"/>
                </a:cubicBezTo>
                <a:cubicBezTo>
                  <a:pt x="22" y="40"/>
                  <a:pt x="22" y="40"/>
                  <a:pt x="22" y="40"/>
                </a:cubicBezTo>
                <a:cubicBezTo>
                  <a:pt x="19" y="40"/>
                  <a:pt x="19" y="40"/>
                  <a:pt x="19" y="40"/>
                </a:cubicBezTo>
                <a:cubicBezTo>
                  <a:pt x="19" y="54"/>
                  <a:pt x="19" y="54"/>
                  <a:pt x="19" y="54"/>
                </a:cubicBezTo>
                <a:cubicBezTo>
                  <a:pt x="19" y="56"/>
                  <a:pt x="18" y="58"/>
                  <a:pt x="15" y="58"/>
                </a:cubicBezTo>
                <a:cubicBezTo>
                  <a:pt x="13" y="58"/>
                  <a:pt x="11" y="56"/>
                  <a:pt x="11" y="54"/>
                </a:cubicBezTo>
                <a:cubicBezTo>
                  <a:pt x="11" y="24"/>
                  <a:pt x="11" y="24"/>
                  <a:pt x="11" y="24"/>
                </a:cubicBezTo>
                <a:cubicBezTo>
                  <a:pt x="1" y="14"/>
                  <a:pt x="1" y="14"/>
                  <a:pt x="1" y="14"/>
                </a:cubicBezTo>
                <a:cubicBezTo>
                  <a:pt x="0" y="13"/>
                  <a:pt x="0" y="10"/>
                  <a:pt x="1" y="9"/>
                </a:cubicBezTo>
                <a:cubicBezTo>
                  <a:pt x="2" y="8"/>
                  <a:pt x="5" y="8"/>
                  <a:pt x="6" y="9"/>
                </a:cubicBezTo>
                <a:cubicBezTo>
                  <a:pt x="14" y="17"/>
                  <a:pt x="14" y="17"/>
                  <a:pt x="14" y="17"/>
                </a:cubicBezTo>
                <a:cubicBezTo>
                  <a:pt x="27" y="17"/>
                  <a:pt x="27" y="17"/>
                  <a:pt x="27" y="17"/>
                </a:cubicBezTo>
                <a:cubicBezTo>
                  <a:pt x="35" y="9"/>
                  <a:pt x="35" y="9"/>
                  <a:pt x="35" y="9"/>
                </a:cubicBezTo>
                <a:cubicBezTo>
                  <a:pt x="37" y="8"/>
                  <a:pt x="39" y="8"/>
                  <a:pt x="40" y="9"/>
                </a:cubicBezTo>
                <a:cubicBezTo>
                  <a:pt x="41" y="10"/>
                  <a:pt x="41" y="13"/>
                  <a:pt x="40" y="14"/>
                </a:cubicBezTo>
                <a:lnTo>
                  <a:pt x="30" y="24"/>
                </a:lnTo>
                <a:close/>
                <a:moveTo>
                  <a:pt x="21" y="16"/>
                </a:moveTo>
                <a:cubicBezTo>
                  <a:pt x="16" y="16"/>
                  <a:pt x="13" y="12"/>
                  <a:pt x="13" y="8"/>
                </a:cubicBezTo>
                <a:cubicBezTo>
                  <a:pt x="13" y="4"/>
                  <a:pt x="16" y="0"/>
                  <a:pt x="21" y="0"/>
                </a:cubicBezTo>
                <a:cubicBezTo>
                  <a:pt x="25" y="0"/>
                  <a:pt x="29" y="4"/>
                  <a:pt x="29" y="8"/>
                </a:cubicBezTo>
                <a:cubicBezTo>
                  <a:pt x="29" y="12"/>
                  <a:pt x="25" y="16"/>
                  <a:pt x="21" y="16"/>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152"/>
          <p:cNvSpPr>
            <a:spLocks noEditPoints="1"/>
          </p:cNvSpPr>
          <p:nvPr/>
        </p:nvSpPr>
        <p:spPr bwMode="auto">
          <a:xfrm>
            <a:off x="4386179" y="4176746"/>
            <a:ext cx="529296" cy="489141"/>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矩形 50"/>
          <p:cNvSpPr/>
          <p:nvPr/>
        </p:nvSpPr>
        <p:spPr>
          <a:xfrm>
            <a:off x="13335" y="7937"/>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4" name="组合 53">
            <a:extLst>
              <a:ext uri="{FF2B5EF4-FFF2-40B4-BE49-F238E27FC236}">
                <a16:creationId xmlns:a16="http://schemas.microsoft.com/office/drawing/2014/main" id="{96B93EE9-4799-4AD1-8C31-45C53957E580}"/>
              </a:ext>
            </a:extLst>
          </p:cNvPr>
          <p:cNvGrpSpPr/>
          <p:nvPr>
            <p:custDataLst>
              <p:tags r:id="rId1"/>
            </p:custDataLst>
          </p:nvPr>
        </p:nvGrpSpPr>
        <p:grpSpPr>
          <a:xfrm>
            <a:off x="8314328" y="258964"/>
            <a:ext cx="3593293" cy="646277"/>
            <a:chOff x="3159125" y="2914650"/>
            <a:chExt cx="5867400" cy="1031876"/>
          </a:xfrm>
        </p:grpSpPr>
        <p:sp>
          <p:nvSpPr>
            <p:cNvPr id="55" name="Freeform 5">
              <a:extLst>
                <a:ext uri="{FF2B5EF4-FFF2-40B4-BE49-F238E27FC236}">
                  <a16:creationId xmlns:a16="http://schemas.microsoft.com/office/drawing/2014/main" id="{CA91E506-80AC-4C81-BD90-93C46FF4FB90}"/>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
              <a:extLst>
                <a:ext uri="{FF2B5EF4-FFF2-40B4-BE49-F238E27FC236}">
                  <a16:creationId xmlns:a16="http://schemas.microsoft.com/office/drawing/2014/main" id="{BA40F93A-32F4-4093-9B4C-343FEF53A109}"/>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7">
              <a:extLst>
                <a:ext uri="{FF2B5EF4-FFF2-40B4-BE49-F238E27FC236}">
                  <a16:creationId xmlns:a16="http://schemas.microsoft.com/office/drawing/2014/main" id="{D525B9FF-33FA-4CEE-9B56-30EC925E3B34}"/>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8">
              <a:extLst>
                <a:ext uri="{FF2B5EF4-FFF2-40B4-BE49-F238E27FC236}">
                  <a16:creationId xmlns:a16="http://schemas.microsoft.com/office/drawing/2014/main" id="{09F8637A-BC32-4361-8FDE-C32CEC17E0AD}"/>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9">
              <a:extLst>
                <a:ext uri="{FF2B5EF4-FFF2-40B4-BE49-F238E27FC236}">
                  <a16:creationId xmlns:a16="http://schemas.microsoft.com/office/drawing/2014/main" id="{3116B397-68FA-47ED-9BBD-756A0A1A7D4A}"/>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0">
              <a:extLst>
                <a:ext uri="{FF2B5EF4-FFF2-40B4-BE49-F238E27FC236}">
                  <a16:creationId xmlns:a16="http://schemas.microsoft.com/office/drawing/2014/main" id="{6261F39B-489E-4C2A-A21E-67D15AE023C1}"/>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1">
              <a:extLst>
                <a:ext uri="{FF2B5EF4-FFF2-40B4-BE49-F238E27FC236}">
                  <a16:creationId xmlns:a16="http://schemas.microsoft.com/office/drawing/2014/main" id="{4A230A80-28C6-4631-93E1-73038BD121CC}"/>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2">
              <a:extLst>
                <a:ext uri="{FF2B5EF4-FFF2-40B4-BE49-F238E27FC236}">
                  <a16:creationId xmlns:a16="http://schemas.microsoft.com/office/drawing/2014/main" id="{B5D16F6A-3EE7-4838-871E-D15C0DAD84A3}"/>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3">
              <a:extLst>
                <a:ext uri="{FF2B5EF4-FFF2-40B4-BE49-F238E27FC236}">
                  <a16:creationId xmlns:a16="http://schemas.microsoft.com/office/drawing/2014/main" id="{62DBAA5F-654D-4D0A-8D09-CF6D31E51077}"/>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4">
              <a:extLst>
                <a:ext uri="{FF2B5EF4-FFF2-40B4-BE49-F238E27FC236}">
                  <a16:creationId xmlns:a16="http://schemas.microsoft.com/office/drawing/2014/main" id="{64B8D69F-CF45-4F07-A47B-87DE0EE29469}"/>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5">
              <a:extLst>
                <a:ext uri="{FF2B5EF4-FFF2-40B4-BE49-F238E27FC236}">
                  <a16:creationId xmlns:a16="http://schemas.microsoft.com/office/drawing/2014/main" id="{75345C45-686E-4EC9-A554-9790C72F70A4}"/>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16">
              <a:extLst>
                <a:ext uri="{FF2B5EF4-FFF2-40B4-BE49-F238E27FC236}">
                  <a16:creationId xmlns:a16="http://schemas.microsoft.com/office/drawing/2014/main" id="{DCB89130-B224-4AB3-9FFE-52F23CE5C30F}"/>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7">
              <a:extLst>
                <a:ext uri="{FF2B5EF4-FFF2-40B4-BE49-F238E27FC236}">
                  <a16:creationId xmlns:a16="http://schemas.microsoft.com/office/drawing/2014/main" id="{43893BB5-9B59-4DF2-93CD-67451874D7FA}"/>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8">
              <a:extLst>
                <a:ext uri="{FF2B5EF4-FFF2-40B4-BE49-F238E27FC236}">
                  <a16:creationId xmlns:a16="http://schemas.microsoft.com/office/drawing/2014/main" id="{C7BB3DBE-9775-4A8C-9722-E918F6EF7796}"/>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9">
              <a:extLst>
                <a:ext uri="{FF2B5EF4-FFF2-40B4-BE49-F238E27FC236}">
                  <a16:creationId xmlns:a16="http://schemas.microsoft.com/office/drawing/2014/main" id="{FB66583B-5EED-4F98-9776-889B4E7F9021}"/>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7376638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3"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000"/>
                            </p:stCondLst>
                            <p:childTnLst>
                              <p:par>
                                <p:cTn id="17" presetID="53"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p:cTn id="19" dur="500" fill="hold"/>
                                        <p:tgtEl>
                                          <p:spTgt spid="48"/>
                                        </p:tgtEl>
                                        <p:attrNameLst>
                                          <p:attrName>ppt_w</p:attrName>
                                        </p:attrNameLst>
                                      </p:cBhvr>
                                      <p:tavLst>
                                        <p:tav tm="0">
                                          <p:val>
                                            <p:fltVal val="0"/>
                                          </p:val>
                                        </p:tav>
                                        <p:tav tm="100000">
                                          <p:val>
                                            <p:strVal val="#ppt_w"/>
                                          </p:val>
                                        </p:tav>
                                      </p:tavLst>
                                    </p:anim>
                                    <p:anim calcmode="lin" valueType="num">
                                      <p:cBhvr>
                                        <p:cTn id="20" dur="500" fill="hold"/>
                                        <p:tgtEl>
                                          <p:spTgt spid="48"/>
                                        </p:tgtEl>
                                        <p:attrNameLst>
                                          <p:attrName>ppt_h</p:attrName>
                                        </p:attrNameLst>
                                      </p:cBhvr>
                                      <p:tavLst>
                                        <p:tav tm="0">
                                          <p:val>
                                            <p:fltVal val="0"/>
                                          </p:val>
                                        </p:tav>
                                        <p:tav tm="100000">
                                          <p:val>
                                            <p:strVal val="#ppt_h"/>
                                          </p:val>
                                        </p:tav>
                                      </p:tavLst>
                                    </p:anim>
                                    <p:animEffect transition="in" filter="fade">
                                      <p:cBhvr>
                                        <p:cTn id="21" dur="500"/>
                                        <p:tgtEl>
                                          <p:spTgt spid="48"/>
                                        </p:tgtEl>
                                      </p:cBhvr>
                                    </p:animEffect>
                                  </p:childTnLst>
                                </p:cTn>
                              </p:par>
                              <p:par>
                                <p:cTn id="22" presetID="42"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anim calcmode="lin" valueType="num">
                                      <p:cBhvr>
                                        <p:cTn id="25" dur="500" fill="hold"/>
                                        <p:tgtEl>
                                          <p:spTgt spid="39"/>
                                        </p:tgtEl>
                                        <p:attrNameLst>
                                          <p:attrName>ppt_x</p:attrName>
                                        </p:attrNameLst>
                                      </p:cBhvr>
                                      <p:tavLst>
                                        <p:tav tm="0">
                                          <p:val>
                                            <p:strVal val="#ppt_x"/>
                                          </p:val>
                                        </p:tav>
                                        <p:tav tm="100000">
                                          <p:val>
                                            <p:strVal val="#ppt_x"/>
                                          </p:val>
                                        </p:tav>
                                      </p:tavLst>
                                    </p:anim>
                                    <p:anim calcmode="lin" valueType="num">
                                      <p:cBhvr>
                                        <p:cTn id="26" dur="500" fill="hold"/>
                                        <p:tgtEl>
                                          <p:spTgt spid="39"/>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 presetClass="entr" presetSubtype="8" accel="50000" decel="50000"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500" fill="hold"/>
                                        <p:tgtEl>
                                          <p:spTgt spid="26"/>
                                        </p:tgtEl>
                                        <p:attrNameLst>
                                          <p:attrName>ppt_x</p:attrName>
                                        </p:attrNameLst>
                                      </p:cBhvr>
                                      <p:tavLst>
                                        <p:tav tm="0">
                                          <p:val>
                                            <p:strVal val="0-#ppt_w/2"/>
                                          </p:val>
                                        </p:tav>
                                        <p:tav tm="100000">
                                          <p:val>
                                            <p:strVal val="#ppt_x"/>
                                          </p:val>
                                        </p:tav>
                                      </p:tavLst>
                                    </p:anim>
                                    <p:anim calcmode="lin" valueType="num">
                                      <p:cBhvr additive="base">
                                        <p:cTn id="31" dur="500" fill="hold"/>
                                        <p:tgtEl>
                                          <p:spTgt spid="26"/>
                                        </p:tgtEl>
                                        <p:attrNameLst>
                                          <p:attrName>ppt_y</p:attrName>
                                        </p:attrNameLst>
                                      </p:cBhvr>
                                      <p:tavLst>
                                        <p:tav tm="0">
                                          <p:val>
                                            <p:strVal val="#ppt_y"/>
                                          </p:val>
                                        </p:tav>
                                        <p:tav tm="100000">
                                          <p:val>
                                            <p:strVal val="#ppt_y"/>
                                          </p:val>
                                        </p:tav>
                                      </p:tavLst>
                                    </p:anim>
                                  </p:childTnLst>
                                </p:cTn>
                              </p:par>
                            </p:childTnLst>
                          </p:cTn>
                        </p:par>
                        <p:par>
                          <p:cTn id="32" fill="hold">
                            <p:stCondLst>
                              <p:cond delay="2000"/>
                            </p:stCondLst>
                            <p:childTnLst>
                              <p:par>
                                <p:cTn id="33" presetID="53"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par>
                          <p:cTn id="38" fill="hold">
                            <p:stCondLst>
                              <p:cond delay="2500"/>
                            </p:stCondLst>
                            <p:childTnLst>
                              <p:par>
                                <p:cTn id="39" presetID="53" presetClass="entr" presetSubtype="0"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animEffect transition="in" filter="fade">
                                      <p:cBhvr>
                                        <p:cTn id="43" dur="500"/>
                                        <p:tgtEl>
                                          <p:spTgt spid="35"/>
                                        </p:tgtEl>
                                      </p:cBhvr>
                                    </p:animEffect>
                                  </p:childTnLst>
                                </p:cTn>
                              </p:par>
                              <p:par>
                                <p:cTn id="44" presetID="42"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anim calcmode="lin" valueType="num">
                                      <p:cBhvr>
                                        <p:cTn id="47" dur="500" fill="hold"/>
                                        <p:tgtEl>
                                          <p:spTgt spid="36"/>
                                        </p:tgtEl>
                                        <p:attrNameLst>
                                          <p:attrName>ppt_x</p:attrName>
                                        </p:attrNameLst>
                                      </p:cBhvr>
                                      <p:tavLst>
                                        <p:tav tm="0">
                                          <p:val>
                                            <p:strVal val="#ppt_x"/>
                                          </p:val>
                                        </p:tav>
                                        <p:tav tm="100000">
                                          <p:val>
                                            <p:strVal val="#ppt_x"/>
                                          </p:val>
                                        </p:tav>
                                      </p:tavLst>
                                    </p:anim>
                                    <p:anim calcmode="lin" valueType="num">
                                      <p:cBhvr>
                                        <p:cTn id="48" dur="500" fill="hold"/>
                                        <p:tgtEl>
                                          <p:spTgt spid="36"/>
                                        </p:tgtEl>
                                        <p:attrNameLst>
                                          <p:attrName>ppt_y</p:attrName>
                                        </p:attrNameLst>
                                      </p:cBhvr>
                                      <p:tavLst>
                                        <p:tav tm="0">
                                          <p:val>
                                            <p:strVal val="#ppt_y+.1"/>
                                          </p:val>
                                        </p:tav>
                                        <p:tav tm="100000">
                                          <p:val>
                                            <p:strVal val="#ppt_y"/>
                                          </p:val>
                                        </p:tav>
                                      </p:tavLst>
                                    </p:anim>
                                  </p:childTnLst>
                                </p:cTn>
                              </p:par>
                            </p:childTnLst>
                          </p:cTn>
                        </p:par>
                        <p:par>
                          <p:cTn id="49" fill="hold">
                            <p:stCondLst>
                              <p:cond delay="3000"/>
                            </p:stCondLst>
                            <p:childTnLst>
                              <p:par>
                                <p:cTn id="50" presetID="2" presetClass="entr" presetSubtype="2" accel="50000" decel="50000" fill="hold" nodeType="after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1+#ppt_w/2"/>
                                          </p:val>
                                        </p:tav>
                                        <p:tav tm="100000">
                                          <p:val>
                                            <p:strVal val="#ppt_x"/>
                                          </p:val>
                                        </p:tav>
                                      </p:tavLst>
                                    </p:anim>
                                    <p:anim calcmode="lin" valueType="num">
                                      <p:cBhvr additive="base">
                                        <p:cTn id="53" dur="500" fill="hold"/>
                                        <p:tgtEl>
                                          <p:spTgt spid="23"/>
                                        </p:tgtEl>
                                        <p:attrNameLst>
                                          <p:attrName>ppt_y</p:attrName>
                                        </p:attrNameLst>
                                      </p:cBhvr>
                                      <p:tavLst>
                                        <p:tav tm="0">
                                          <p:val>
                                            <p:strVal val="#ppt_y"/>
                                          </p:val>
                                        </p:tav>
                                        <p:tav tm="100000">
                                          <p:val>
                                            <p:strVal val="#ppt_y"/>
                                          </p:val>
                                        </p:tav>
                                      </p:tavLst>
                                    </p:anim>
                                  </p:childTnLst>
                                </p:cTn>
                              </p:par>
                            </p:childTnLst>
                          </p:cTn>
                        </p:par>
                        <p:par>
                          <p:cTn id="54" fill="hold">
                            <p:stCondLst>
                              <p:cond delay="3500"/>
                            </p:stCondLst>
                            <p:childTnLst>
                              <p:par>
                                <p:cTn id="55" presetID="53" presetClass="entr" presetSubtype="0" fill="hold" nodeType="after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500" fill="hold"/>
                                        <p:tgtEl>
                                          <p:spTgt spid="20"/>
                                        </p:tgtEl>
                                        <p:attrNameLst>
                                          <p:attrName>ppt_w</p:attrName>
                                        </p:attrNameLst>
                                      </p:cBhvr>
                                      <p:tavLst>
                                        <p:tav tm="0">
                                          <p:val>
                                            <p:fltVal val="0"/>
                                          </p:val>
                                        </p:tav>
                                        <p:tav tm="100000">
                                          <p:val>
                                            <p:strVal val="#ppt_w"/>
                                          </p:val>
                                        </p:tav>
                                      </p:tavLst>
                                    </p:anim>
                                    <p:anim calcmode="lin" valueType="num">
                                      <p:cBhvr>
                                        <p:cTn id="58" dur="500" fill="hold"/>
                                        <p:tgtEl>
                                          <p:spTgt spid="20"/>
                                        </p:tgtEl>
                                        <p:attrNameLst>
                                          <p:attrName>ppt_h</p:attrName>
                                        </p:attrNameLst>
                                      </p:cBhvr>
                                      <p:tavLst>
                                        <p:tav tm="0">
                                          <p:val>
                                            <p:fltVal val="0"/>
                                          </p:val>
                                        </p:tav>
                                        <p:tav tm="100000">
                                          <p:val>
                                            <p:strVal val="#ppt_h"/>
                                          </p:val>
                                        </p:tav>
                                      </p:tavLst>
                                    </p:anim>
                                    <p:animEffect transition="in" filter="fade">
                                      <p:cBhvr>
                                        <p:cTn id="59" dur="500"/>
                                        <p:tgtEl>
                                          <p:spTgt spid="20"/>
                                        </p:tgtEl>
                                      </p:cBhvr>
                                    </p:animEffect>
                                  </p:childTnLst>
                                </p:cTn>
                              </p:par>
                            </p:childTnLst>
                          </p:cTn>
                        </p:par>
                        <p:par>
                          <p:cTn id="60" fill="hold">
                            <p:stCondLst>
                              <p:cond delay="4000"/>
                            </p:stCondLst>
                            <p:childTnLst>
                              <p:par>
                                <p:cTn id="61" presetID="53" presetClass="entr" presetSubtype="0" fill="hold" grpId="0" nodeType="afterEffect">
                                  <p:stCondLst>
                                    <p:cond delay="0"/>
                                  </p:stCondLst>
                                  <p:childTnLst>
                                    <p:set>
                                      <p:cBhvr>
                                        <p:cTn id="62" dur="1" fill="hold">
                                          <p:stCondLst>
                                            <p:cond delay="0"/>
                                          </p:stCondLst>
                                        </p:cTn>
                                        <p:tgtEl>
                                          <p:spTgt spid="50"/>
                                        </p:tgtEl>
                                        <p:attrNameLst>
                                          <p:attrName>style.visibility</p:attrName>
                                        </p:attrNameLst>
                                      </p:cBhvr>
                                      <p:to>
                                        <p:strVal val="visible"/>
                                      </p:to>
                                    </p:set>
                                    <p:anim calcmode="lin" valueType="num">
                                      <p:cBhvr>
                                        <p:cTn id="63" dur="500" fill="hold"/>
                                        <p:tgtEl>
                                          <p:spTgt spid="50"/>
                                        </p:tgtEl>
                                        <p:attrNameLst>
                                          <p:attrName>ppt_w</p:attrName>
                                        </p:attrNameLst>
                                      </p:cBhvr>
                                      <p:tavLst>
                                        <p:tav tm="0">
                                          <p:val>
                                            <p:fltVal val="0"/>
                                          </p:val>
                                        </p:tav>
                                        <p:tav tm="100000">
                                          <p:val>
                                            <p:strVal val="#ppt_w"/>
                                          </p:val>
                                        </p:tav>
                                      </p:tavLst>
                                    </p:anim>
                                    <p:anim calcmode="lin" valueType="num">
                                      <p:cBhvr>
                                        <p:cTn id="64" dur="500" fill="hold"/>
                                        <p:tgtEl>
                                          <p:spTgt spid="50"/>
                                        </p:tgtEl>
                                        <p:attrNameLst>
                                          <p:attrName>ppt_h</p:attrName>
                                        </p:attrNameLst>
                                      </p:cBhvr>
                                      <p:tavLst>
                                        <p:tav tm="0">
                                          <p:val>
                                            <p:fltVal val="0"/>
                                          </p:val>
                                        </p:tav>
                                        <p:tav tm="100000">
                                          <p:val>
                                            <p:strVal val="#ppt_h"/>
                                          </p:val>
                                        </p:tav>
                                      </p:tavLst>
                                    </p:anim>
                                    <p:animEffect transition="in" filter="fade">
                                      <p:cBhvr>
                                        <p:cTn id="65" dur="500"/>
                                        <p:tgtEl>
                                          <p:spTgt spid="50"/>
                                        </p:tgtEl>
                                      </p:cBhvr>
                                    </p:animEffect>
                                  </p:childTnLst>
                                </p:cTn>
                              </p:par>
                              <p:par>
                                <p:cTn id="66" presetID="42" presetClass="entr" presetSubtype="0" fill="hold"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500"/>
                                        <p:tgtEl>
                                          <p:spTgt spid="42"/>
                                        </p:tgtEl>
                                      </p:cBhvr>
                                    </p:animEffect>
                                    <p:anim calcmode="lin" valueType="num">
                                      <p:cBhvr>
                                        <p:cTn id="69" dur="500" fill="hold"/>
                                        <p:tgtEl>
                                          <p:spTgt spid="42"/>
                                        </p:tgtEl>
                                        <p:attrNameLst>
                                          <p:attrName>ppt_x</p:attrName>
                                        </p:attrNameLst>
                                      </p:cBhvr>
                                      <p:tavLst>
                                        <p:tav tm="0">
                                          <p:val>
                                            <p:strVal val="#ppt_x"/>
                                          </p:val>
                                        </p:tav>
                                        <p:tav tm="100000">
                                          <p:val>
                                            <p:strVal val="#ppt_x"/>
                                          </p:val>
                                        </p:tav>
                                      </p:tavLst>
                                    </p:anim>
                                    <p:anim calcmode="lin" valueType="num">
                                      <p:cBhvr>
                                        <p:cTn id="70" dur="500" fill="hold"/>
                                        <p:tgtEl>
                                          <p:spTgt spid="42"/>
                                        </p:tgtEl>
                                        <p:attrNameLst>
                                          <p:attrName>ppt_y</p:attrName>
                                        </p:attrNameLst>
                                      </p:cBhvr>
                                      <p:tavLst>
                                        <p:tav tm="0">
                                          <p:val>
                                            <p:strVal val="#ppt_y+.1"/>
                                          </p:val>
                                        </p:tav>
                                        <p:tav tm="100000">
                                          <p:val>
                                            <p:strVal val="#ppt_y"/>
                                          </p:val>
                                        </p:tav>
                                      </p:tavLst>
                                    </p:anim>
                                  </p:childTnLst>
                                </p:cTn>
                              </p:par>
                            </p:childTnLst>
                          </p:cTn>
                        </p:par>
                        <p:par>
                          <p:cTn id="71" fill="hold">
                            <p:stCondLst>
                              <p:cond delay="4500"/>
                            </p:stCondLst>
                            <p:childTnLst>
                              <p:par>
                                <p:cTn id="72" presetID="2" presetClass="entr" presetSubtype="8" accel="50000" decel="50000" fill="hold" nodeType="afterEffect">
                                  <p:stCondLst>
                                    <p:cond delay="0"/>
                                  </p:stCondLst>
                                  <p:childTnLst>
                                    <p:set>
                                      <p:cBhvr>
                                        <p:cTn id="73" dur="1" fill="hold">
                                          <p:stCondLst>
                                            <p:cond delay="0"/>
                                          </p:stCondLst>
                                        </p:cTn>
                                        <p:tgtEl>
                                          <p:spTgt spid="29"/>
                                        </p:tgtEl>
                                        <p:attrNameLst>
                                          <p:attrName>style.visibility</p:attrName>
                                        </p:attrNameLst>
                                      </p:cBhvr>
                                      <p:to>
                                        <p:strVal val="visible"/>
                                      </p:to>
                                    </p:set>
                                    <p:anim calcmode="lin" valueType="num">
                                      <p:cBhvr additive="base">
                                        <p:cTn id="74" dur="500" fill="hold"/>
                                        <p:tgtEl>
                                          <p:spTgt spid="29"/>
                                        </p:tgtEl>
                                        <p:attrNameLst>
                                          <p:attrName>ppt_x</p:attrName>
                                        </p:attrNameLst>
                                      </p:cBhvr>
                                      <p:tavLst>
                                        <p:tav tm="0">
                                          <p:val>
                                            <p:strVal val="0-#ppt_w/2"/>
                                          </p:val>
                                        </p:tav>
                                        <p:tav tm="100000">
                                          <p:val>
                                            <p:strVal val="#ppt_x"/>
                                          </p:val>
                                        </p:tav>
                                      </p:tavLst>
                                    </p:anim>
                                    <p:anim calcmode="lin" valueType="num">
                                      <p:cBhvr additive="base">
                                        <p:cTn id="75" dur="500" fill="hold"/>
                                        <p:tgtEl>
                                          <p:spTgt spid="29"/>
                                        </p:tgtEl>
                                        <p:attrNameLst>
                                          <p:attrName>ppt_y</p:attrName>
                                        </p:attrNameLst>
                                      </p:cBhvr>
                                      <p:tavLst>
                                        <p:tav tm="0">
                                          <p:val>
                                            <p:strVal val="#ppt_y"/>
                                          </p:val>
                                        </p:tav>
                                        <p:tav tm="100000">
                                          <p:val>
                                            <p:strVal val="#ppt_y"/>
                                          </p:val>
                                        </p:tav>
                                      </p:tavLst>
                                    </p:anim>
                                  </p:childTnLst>
                                </p:cTn>
                              </p:par>
                            </p:childTnLst>
                          </p:cTn>
                        </p:par>
                        <p:par>
                          <p:cTn id="76" fill="hold">
                            <p:stCondLst>
                              <p:cond delay="5000"/>
                            </p:stCondLst>
                            <p:childTnLst>
                              <p:par>
                                <p:cTn id="77" presetID="53" presetClass="entr" presetSubtype="0"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500" fill="hold"/>
                                        <p:tgtEl>
                                          <p:spTgt spid="17"/>
                                        </p:tgtEl>
                                        <p:attrNameLst>
                                          <p:attrName>ppt_w</p:attrName>
                                        </p:attrNameLst>
                                      </p:cBhvr>
                                      <p:tavLst>
                                        <p:tav tm="0">
                                          <p:val>
                                            <p:fltVal val="0"/>
                                          </p:val>
                                        </p:tav>
                                        <p:tav tm="100000">
                                          <p:val>
                                            <p:strVal val="#ppt_w"/>
                                          </p:val>
                                        </p:tav>
                                      </p:tavLst>
                                    </p:anim>
                                    <p:anim calcmode="lin" valueType="num">
                                      <p:cBhvr>
                                        <p:cTn id="80" dur="500" fill="hold"/>
                                        <p:tgtEl>
                                          <p:spTgt spid="17"/>
                                        </p:tgtEl>
                                        <p:attrNameLst>
                                          <p:attrName>ppt_h</p:attrName>
                                        </p:attrNameLst>
                                      </p:cBhvr>
                                      <p:tavLst>
                                        <p:tav tm="0">
                                          <p:val>
                                            <p:fltVal val="0"/>
                                          </p:val>
                                        </p:tav>
                                        <p:tav tm="100000">
                                          <p:val>
                                            <p:strVal val="#ppt_h"/>
                                          </p:val>
                                        </p:tav>
                                      </p:tavLst>
                                    </p:anim>
                                    <p:animEffect transition="in" filter="fade">
                                      <p:cBhvr>
                                        <p:cTn id="81" dur="500"/>
                                        <p:tgtEl>
                                          <p:spTgt spid="17"/>
                                        </p:tgtEl>
                                      </p:cBhvr>
                                    </p:animEffect>
                                  </p:childTnLst>
                                </p:cTn>
                              </p:par>
                            </p:childTnLst>
                          </p:cTn>
                        </p:par>
                        <p:par>
                          <p:cTn id="82" fill="hold">
                            <p:stCondLst>
                              <p:cond delay="5500"/>
                            </p:stCondLst>
                            <p:childTnLst>
                              <p:par>
                                <p:cTn id="83" presetID="53" presetClass="entr" presetSubtype="0" fill="hold" grpId="0" nodeType="afterEffect">
                                  <p:stCondLst>
                                    <p:cond delay="0"/>
                                  </p:stCondLst>
                                  <p:childTnLst>
                                    <p:set>
                                      <p:cBhvr>
                                        <p:cTn id="84" dur="1" fill="hold">
                                          <p:stCondLst>
                                            <p:cond delay="0"/>
                                          </p:stCondLst>
                                        </p:cTn>
                                        <p:tgtEl>
                                          <p:spTgt spid="49"/>
                                        </p:tgtEl>
                                        <p:attrNameLst>
                                          <p:attrName>style.visibility</p:attrName>
                                        </p:attrNameLst>
                                      </p:cBhvr>
                                      <p:to>
                                        <p:strVal val="visible"/>
                                      </p:to>
                                    </p:set>
                                    <p:anim calcmode="lin" valueType="num">
                                      <p:cBhvr>
                                        <p:cTn id="85" dur="500" fill="hold"/>
                                        <p:tgtEl>
                                          <p:spTgt spid="49"/>
                                        </p:tgtEl>
                                        <p:attrNameLst>
                                          <p:attrName>ppt_w</p:attrName>
                                        </p:attrNameLst>
                                      </p:cBhvr>
                                      <p:tavLst>
                                        <p:tav tm="0">
                                          <p:val>
                                            <p:fltVal val="0"/>
                                          </p:val>
                                        </p:tav>
                                        <p:tav tm="100000">
                                          <p:val>
                                            <p:strVal val="#ppt_w"/>
                                          </p:val>
                                        </p:tav>
                                      </p:tavLst>
                                    </p:anim>
                                    <p:anim calcmode="lin" valueType="num">
                                      <p:cBhvr>
                                        <p:cTn id="86" dur="500" fill="hold"/>
                                        <p:tgtEl>
                                          <p:spTgt spid="49"/>
                                        </p:tgtEl>
                                        <p:attrNameLst>
                                          <p:attrName>ppt_h</p:attrName>
                                        </p:attrNameLst>
                                      </p:cBhvr>
                                      <p:tavLst>
                                        <p:tav tm="0">
                                          <p:val>
                                            <p:fltVal val="0"/>
                                          </p:val>
                                        </p:tav>
                                        <p:tav tm="100000">
                                          <p:val>
                                            <p:strVal val="#ppt_h"/>
                                          </p:val>
                                        </p:tav>
                                      </p:tavLst>
                                    </p:anim>
                                    <p:animEffect transition="in" filter="fade">
                                      <p:cBhvr>
                                        <p:cTn id="87" dur="500"/>
                                        <p:tgtEl>
                                          <p:spTgt spid="49"/>
                                        </p:tgtEl>
                                      </p:cBhvr>
                                    </p:animEffect>
                                  </p:childTnLst>
                                </p:cTn>
                              </p:par>
                              <p:par>
                                <p:cTn id="88" presetID="42" presetClass="entr" presetSubtype="0" fill="hold" nodeType="with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fade">
                                      <p:cBhvr>
                                        <p:cTn id="90" dur="500"/>
                                        <p:tgtEl>
                                          <p:spTgt spid="45"/>
                                        </p:tgtEl>
                                      </p:cBhvr>
                                    </p:animEffect>
                                    <p:anim calcmode="lin" valueType="num">
                                      <p:cBhvr>
                                        <p:cTn id="91" dur="500" fill="hold"/>
                                        <p:tgtEl>
                                          <p:spTgt spid="45"/>
                                        </p:tgtEl>
                                        <p:attrNameLst>
                                          <p:attrName>ppt_x</p:attrName>
                                        </p:attrNameLst>
                                      </p:cBhvr>
                                      <p:tavLst>
                                        <p:tav tm="0">
                                          <p:val>
                                            <p:strVal val="#ppt_x"/>
                                          </p:val>
                                        </p:tav>
                                        <p:tav tm="100000">
                                          <p:val>
                                            <p:strVal val="#ppt_x"/>
                                          </p:val>
                                        </p:tav>
                                      </p:tavLst>
                                    </p:anim>
                                    <p:anim calcmode="lin" valueType="num">
                                      <p:cBhvr>
                                        <p:cTn id="92" dur="500" fill="hold"/>
                                        <p:tgtEl>
                                          <p:spTgt spid="45"/>
                                        </p:tgtEl>
                                        <p:attrNameLst>
                                          <p:attrName>ppt_y</p:attrName>
                                        </p:attrNameLst>
                                      </p:cBhvr>
                                      <p:tavLst>
                                        <p:tav tm="0">
                                          <p:val>
                                            <p:strVal val="#ppt_y+.1"/>
                                          </p:val>
                                        </p:tav>
                                        <p:tav tm="100000">
                                          <p:val>
                                            <p:strVal val="#ppt_y"/>
                                          </p:val>
                                        </p:tav>
                                      </p:tavLst>
                                    </p:anim>
                                  </p:childTnLst>
                                </p:cTn>
                              </p:par>
                            </p:childTnLst>
                          </p:cTn>
                        </p:par>
                        <p:par>
                          <p:cTn id="93" fill="hold">
                            <p:stCondLst>
                              <p:cond delay="6000"/>
                            </p:stCondLst>
                            <p:childTnLst>
                              <p:par>
                                <p:cTn id="94" presetID="2" presetClass="entr" presetSubtype="2" accel="50000" decel="50000" fill="hold" nodeType="afterEffect">
                                  <p:stCondLst>
                                    <p:cond delay="0"/>
                                  </p:stCondLst>
                                  <p:childTnLst>
                                    <p:set>
                                      <p:cBhvr>
                                        <p:cTn id="95" dur="1" fill="hold">
                                          <p:stCondLst>
                                            <p:cond delay="0"/>
                                          </p:stCondLst>
                                        </p:cTn>
                                        <p:tgtEl>
                                          <p:spTgt spid="32"/>
                                        </p:tgtEl>
                                        <p:attrNameLst>
                                          <p:attrName>style.visibility</p:attrName>
                                        </p:attrNameLst>
                                      </p:cBhvr>
                                      <p:to>
                                        <p:strVal val="visible"/>
                                      </p:to>
                                    </p:set>
                                    <p:anim calcmode="lin" valueType="num">
                                      <p:cBhvr additive="base">
                                        <p:cTn id="96" dur="500" fill="hold"/>
                                        <p:tgtEl>
                                          <p:spTgt spid="32"/>
                                        </p:tgtEl>
                                        <p:attrNameLst>
                                          <p:attrName>ppt_x</p:attrName>
                                        </p:attrNameLst>
                                      </p:cBhvr>
                                      <p:tavLst>
                                        <p:tav tm="0">
                                          <p:val>
                                            <p:strVal val="1+#ppt_w/2"/>
                                          </p:val>
                                        </p:tav>
                                        <p:tav tm="100000">
                                          <p:val>
                                            <p:strVal val="#ppt_x"/>
                                          </p:val>
                                        </p:tav>
                                      </p:tavLst>
                                    </p:anim>
                                    <p:anim calcmode="lin" valueType="num">
                                      <p:cBhvr additive="base">
                                        <p:cTn id="97"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5" grpId="0" animBg="1"/>
      <p:bldP spid="48" grpId="0" animBg="1"/>
      <p:bldP spid="49" grpId="0" animBg="1"/>
      <p:bldP spid="5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989377" y="327095"/>
            <a:ext cx="1800493" cy="369332"/>
          </a:xfrm>
          <a:prstGeom prst="rect">
            <a:avLst/>
          </a:prstGeom>
          <a:noFill/>
        </p:spPr>
        <p:txBody>
          <a:bodyPr wrap="none" rtlCol="0">
            <a:spAutoFit/>
          </a:bodyPr>
          <a:lstStyle/>
          <a:p>
            <a:pPr defTabSz="914377"/>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点击添加小标题</a:t>
            </a:r>
            <a:endParaRPr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a:spLocks noEditPoints="1"/>
          </p:cNvSpPr>
          <p:nvPr/>
        </p:nvSpPr>
        <p:spPr bwMode="auto">
          <a:xfrm>
            <a:off x="511177" y="303531"/>
            <a:ext cx="307975" cy="523875"/>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accent1"/>
            </a:solidFill>
          </a:ln>
        </p:spPr>
        <p:txBody>
          <a:bodyPr vert="horz" wrap="square" lIns="121920" tIns="60960" rIns="121920" bIns="60960" numCol="1" anchor="t" anchorCtr="0" compatLnSpc="1"/>
          <a:lstStyle/>
          <a:p>
            <a:pPr defTabSz="914377"/>
            <a:endParaRPr lang="zh-CN" altLang="en-US" sz="320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 220"/>
          <p:cNvSpPr/>
          <p:nvPr/>
        </p:nvSpPr>
        <p:spPr>
          <a:xfrm rot="5400000">
            <a:off x="10981056" y="115571"/>
            <a:ext cx="791845" cy="5765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a:off x="994410" y="802006"/>
            <a:ext cx="9998711" cy="349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51"/>
          <p:cNvSpPr txBox="1"/>
          <p:nvPr/>
        </p:nvSpPr>
        <p:spPr>
          <a:xfrm>
            <a:off x="11075082" y="165171"/>
            <a:ext cx="639919" cy="276999"/>
          </a:xfrm>
          <a:prstGeom prst="rect">
            <a:avLst/>
          </a:prstGeom>
          <a:noFill/>
        </p:spPr>
        <p:txBody>
          <a:bodyPr wrap="none" rtlCol="0">
            <a:spAutoFit/>
          </a:bodyPr>
          <a:lstStyle/>
          <a:p>
            <a:pPr defTabSz="914377"/>
            <a:r>
              <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LOGO</a:t>
            </a:r>
          </a:p>
        </p:txBody>
      </p:sp>
      <p:sp>
        <p:nvSpPr>
          <p:cNvPr id="4" name="矩形 3"/>
          <p:cNvSpPr/>
          <p:nvPr/>
        </p:nvSpPr>
        <p:spPr>
          <a:xfrm>
            <a:off x="-55880" y="6744970"/>
            <a:ext cx="12261215" cy="118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5"/>
          <p:cNvSpPr>
            <a:spLocks/>
          </p:cNvSpPr>
          <p:nvPr/>
        </p:nvSpPr>
        <p:spPr bwMode="auto">
          <a:xfrm>
            <a:off x="5609391" y="1943916"/>
            <a:ext cx="4000500" cy="753533"/>
          </a:xfrm>
          <a:custGeom>
            <a:avLst/>
            <a:gdLst/>
            <a:ahLst/>
            <a:cxnLst>
              <a:cxn ang="0">
                <a:pos x="1756" y="356"/>
              </a:cxn>
              <a:cxn ang="0">
                <a:pos x="228" y="356"/>
              </a:cxn>
              <a:cxn ang="0">
                <a:pos x="0" y="0"/>
              </a:cxn>
              <a:cxn ang="0">
                <a:pos x="1761" y="0"/>
              </a:cxn>
              <a:cxn ang="0">
                <a:pos x="1890" y="185"/>
              </a:cxn>
              <a:cxn ang="0">
                <a:pos x="1756" y="356"/>
              </a:cxn>
            </a:cxnLst>
            <a:rect l="0" t="0" r="r" b="b"/>
            <a:pathLst>
              <a:path w="1890" h="356">
                <a:moveTo>
                  <a:pt x="1756" y="356"/>
                </a:moveTo>
                <a:lnTo>
                  <a:pt x="228" y="356"/>
                </a:lnTo>
                <a:lnTo>
                  <a:pt x="0" y="0"/>
                </a:lnTo>
                <a:lnTo>
                  <a:pt x="1761" y="0"/>
                </a:lnTo>
                <a:lnTo>
                  <a:pt x="1890" y="185"/>
                </a:lnTo>
                <a:lnTo>
                  <a:pt x="1756" y="356"/>
                </a:ln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6"/>
          <p:cNvSpPr>
            <a:spLocks/>
          </p:cNvSpPr>
          <p:nvPr/>
        </p:nvSpPr>
        <p:spPr bwMode="auto">
          <a:xfrm>
            <a:off x="6091991" y="2697449"/>
            <a:ext cx="4004733" cy="747184"/>
          </a:xfrm>
          <a:custGeom>
            <a:avLst/>
            <a:gdLst/>
            <a:ahLst/>
            <a:cxnLst>
              <a:cxn ang="0">
                <a:pos x="1892" y="182"/>
              </a:cxn>
              <a:cxn ang="0">
                <a:pos x="1756" y="353"/>
              </a:cxn>
              <a:cxn ang="0">
                <a:pos x="228" y="353"/>
              </a:cxn>
              <a:cxn ang="0">
                <a:pos x="0" y="0"/>
              </a:cxn>
              <a:cxn ang="0">
                <a:pos x="1763" y="0"/>
              </a:cxn>
              <a:cxn ang="0">
                <a:pos x="1892" y="182"/>
              </a:cxn>
            </a:cxnLst>
            <a:rect l="0" t="0" r="r" b="b"/>
            <a:pathLst>
              <a:path w="1892" h="353">
                <a:moveTo>
                  <a:pt x="1892" y="182"/>
                </a:moveTo>
                <a:lnTo>
                  <a:pt x="1756" y="353"/>
                </a:lnTo>
                <a:lnTo>
                  <a:pt x="228" y="353"/>
                </a:lnTo>
                <a:lnTo>
                  <a:pt x="0" y="0"/>
                </a:lnTo>
                <a:lnTo>
                  <a:pt x="1763" y="0"/>
                </a:lnTo>
                <a:lnTo>
                  <a:pt x="1892" y="182"/>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7"/>
          <p:cNvSpPr>
            <a:spLocks/>
          </p:cNvSpPr>
          <p:nvPr/>
        </p:nvSpPr>
        <p:spPr bwMode="auto">
          <a:xfrm>
            <a:off x="6578825" y="3444634"/>
            <a:ext cx="4000500" cy="753533"/>
          </a:xfrm>
          <a:custGeom>
            <a:avLst/>
            <a:gdLst/>
            <a:ahLst/>
            <a:cxnLst>
              <a:cxn ang="0">
                <a:pos x="1890" y="185"/>
              </a:cxn>
              <a:cxn ang="0">
                <a:pos x="1756" y="356"/>
              </a:cxn>
              <a:cxn ang="0">
                <a:pos x="228" y="356"/>
              </a:cxn>
              <a:cxn ang="0">
                <a:pos x="0" y="0"/>
              </a:cxn>
              <a:cxn ang="0">
                <a:pos x="1761" y="0"/>
              </a:cxn>
              <a:cxn ang="0">
                <a:pos x="1890" y="185"/>
              </a:cxn>
            </a:cxnLst>
            <a:rect l="0" t="0" r="r" b="b"/>
            <a:pathLst>
              <a:path w="1890" h="356">
                <a:moveTo>
                  <a:pt x="1890" y="185"/>
                </a:moveTo>
                <a:lnTo>
                  <a:pt x="1756" y="356"/>
                </a:lnTo>
                <a:lnTo>
                  <a:pt x="228" y="356"/>
                </a:lnTo>
                <a:lnTo>
                  <a:pt x="0" y="0"/>
                </a:lnTo>
                <a:lnTo>
                  <a:pt x="1761" y="0"/>
                </a:lnTo>
                <a:lnTo>
                  <a:pt x="1890" y="185"/>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8"/>
          <p:cNvSpPr>
            <a:spLocks/>
          </p:cNvSpPr>
          <p:nvPr/>
        </p:nvSpPr>
        <p:spPr bwMode="auto">
          <a:xfrm>
            <a:off x="7061424" y="4198167"/>
            <a:ext cx="4004733" cy="747184"/>
          </a:xfrm>
          <a:custGeom>
            <a:avLst/>
            <a:gdLst/>
            <a:ahLst/>
            <a:cxnLst>
              <a:cxn ang="0">
                <a:pos x="1756" y="353"/>
              </a:cxn>
              <a:cxn ang="0">
                <a:pos x="228" y="353"/>
              </a:cxn>
              <a:cxn ang="0">
                <a:pos x="0" y="0"/>
              </a:cxn>
              <a:cxn ang="0">
                <a:pos x="1761" y="0"/>
              </a:cxn>
              <a:cxn ang="0">
                <a:pos x="1892" y="184"/>
              </a:cxn>
              <a:cxn ang="0">
                <a:pos x="1756" y="353"/>
              </a:cxn>
            </a:cxnLst>
            <a:rect l="0" t="0" r="r" b="b"/>
            <a:pathLst>
              <a:path w="1892" h="353">
                <a:moveTo>
                  <a:pt x="1756" y="353"/>
                </a:moveTo>
                <a:lnTo>
                  <a:pt x="228" y="353"/>
                </a:lnTo>
                <a:lnTo>
                  <a:pt x="0" y="0"/>
                </a:lnTo>
                <a:lnTo>
                  <a:pt x="1761" y="0"/>
                </a:lnTo>
                <a:lnTo>
                  <a:pt x="1892" y="184"/>
                </a:lnTo>
                <a:lnTo>
                  <a:pt x="1756" y="353"/>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2" name="Group 26"/>
          <p:cNvGrpSpPr/>
          <p:nvPr/>
        </p:nvGrpSpPr>
        <p:grpSpPr>
          <a:xfrm>
            <a:off x="3475791" y="3829867"/>
            <a:ext cx="3934884" cy="1911351"/>
            <a:chOff x="1727200" y="2895601"/>
            <a:chExt cx="2951163" cy="1433513"/>
          </a:xfrm>
        </p:grpSpPr>
        <p:sp>
          <p:nvSpPr>
            <p:cNvPr id="13" name="Freeform 9"/>
            <p:cNvSpPr>
              <a:spLocks/>
            </p:cNvSpPr>
            <p:nvPr/>
          </p:nvSpPr>
          <p:spPr bwMode="auto">
            <a:xfrm>
              <a:off x="2047875" y="2895601"/>
              <a:ext cx="2333625" cy="858838"/>
            </a:xfrm>
            <a:custGeom>
              <a:avLst/>
              <a:gdLst/>
              <a:ahLst/>
              <a:cxnLst>
                <a:cxn ang="0">
                  <a:pos x="782" y="0"/>
                </a:cxn>
                <a:cxn ang="0">
                  <a:pos x="784" y="0"/>
                </a:cxn>
                <a:cxn ang="0">
                  <a:pos x="787" y="3"/>
                </a:cxn>
                <a:cxn ang="0">
                  <a:pos x="1470" y="255"/>
                </a:cxn>
                <a:cxn ang="0">
                  <a:pos x="811" y="541"/>
                </a:cxn>
                <a:cxn ang="0">
                  <a:pos x="0" y="268"/>
                </a:cxn>
                <a:cxn ang="0">
                  <a:pos x="4" y="262"/>
                </a:cxn>
                <a:cxn ang="0">
                  <a:pos x="782" y="0"/>
                </a:cxn>
              </a:cxnLst>
              <a:rect l="0" t="0" r="r" b="b"/>
              <a:pathLst>
                <a:path w="1470" h="541">
                  <a:moveTo>
                    <a:pt x="782" y="0"/>
                  </a:moveTo>
                  <a:lnTo>
                    <a:pt x="784" y="0"/>
                  </a:lnTo>
                  <a:lnTo>
                    <a:pt x="787" y="3"/>
                  </a:lnTo>
                  <a:lnTo>
                    <a:pt x="1470" y="255"/>
                  </a:lnTo>
                  <a:lnTo>
                    <a:pt x="811" y="541"/>
                  </a:lnTo>
                  <a:lnTo>
                    <a:pt x="0" y="268"/>
                  </a:lnTo>
                  <a:lnTo>
                    <a:pt x="4" y="262"/>
                  </a:lnTo>
                  <a:lnTo>
                    <a:pt x="782" y="0"/>
                  </a:lnTo>
                  <a:close/>
                </a:path>
              </a:pathLst>
            </a:custGeom>
            <a:solidFill>
              <a:schemeClr val="accent1">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10"/>
            <p:cNvSpPr>
              <a:spLocks/>
            </p:cNvSpPr>
            <p:nvPr/>
          </p:nvSpPr>
          <p:spPr bwMode="auto">
            <a:xfrm>
              <a:off x="3335338" y="3300413"/>
              <a:ext cx="1343025" cy="1028700"/>
            </a:xfrm>
            <a:custGeom>
              <a:avLst/>
              <a:gdLst/>
              <a:ahLst/>
              <a:cxnLst>
                <a:cxn ang="0">
                  <a:pos x="662" y="0"/>
                </a:cxn>
                <a:cxn ang="0">
                  <a:pos x="846" y="290"/>
                </a:cxn>
                <a:cxn ang="0">
                  <a:pos x="17" y="648"/>
                </a:cxn>
                <a:cxn ang="0">
                  <a:pos x="0" y="286"/>
                </a:cxn>
                <a:cxn ang="0">
                  <a:pos x="659" y="0"/>
                </a:cxn>
                <a:cxn ang="0">
                  <a:pos x="662" y="0"/>
                </a:cxn>
              </a:cxnLst>
              <a:rect l="0" t="0" r="r" b="b"/>
              <a:pathLst>
                <a:path w="846" h="648">
                  <a:moveTo>
                    <a:pt x="662" y="0"/>
                  </a:moveTo>
                  <a:lnTo>
                    <a:pt x="846" y="290"/>
                  </a:lnTo>
                  <a:lnTo>
                    <a:pt x="17" y="648"/>
                  </a:lnTo>
                  <a:lnTo>
                    <a:pt x="0" y="286"/>
                  </a:lnTo>
                  <a:lnTo>
                    <a:pt x="659" y="0"/>
                  </a:lnTo>
                  <a:lnTo>
                    <a:pt x="662" y="0"/>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1"/>
            <p:cNvSpPr>
              <a:spLocks/>
            </p:cNvSpPr>
            <p:nvPr/>
          </p:nvSpPr>
          <p:spPr bwMode="auto">
            <a:xfrm>
              <a:off x="1727200" y="3321051"/>
              <a:ext cx="1635125" cy="1008063"/>
            </a:xfrm>
            <a:custGeom>
              <a:avLst/>
              <a:gdLst/>
              <a:ahLst/>
              <a:cxnLst>
                <a:cxn ang="0">
                  <a:pos x="1030" y="635"/>
                </a:cxn>
                <a:cxn ang="0">
                  <a:pos x="0" y="305"/>
                </a:cxn>
                <a:cxn ang="0">
                  <a:pos x="202" y="0"/>
                </a:cxn>
                <a:cxn ang="0">
                  <a:pos x="1013" y="273"/>
                </a:cxn>
                <a:cxn ang="0">
                  <a:pos x="1030" y="635"/>
                </a:cxn>
              </a:cxnLst>
              <a:rect l="0" t="0" r="r" b="b"/>
              <a:pathLst>
                <a:path w="1030" h="635">
                  <a:moveTo>
                    <a:pt x="1030" y="635"/>
                  </a:moveTo>
                  <a:lnTo>
                    <a:pt x="0" y="305"/>
                  </a:lnTo>
                  <a:lnTo>
                    <a:pt x="202" y="0"/>
                  </a:lnTo>
                  <a:lnTo>
                    <a:pt x="1013" y="273"/>
                  </a:lnTo>
                  <a:lnTo>
                    <a:pt x="1030" y="635"/>
                  </a:lnTo>
                  <a:close/>
                </a:path>
              </a:pathLst>
            </a:custGeom>
            <a:solidFill>
              <a:schemeClr val="accent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Group 27"/>
          <p:cNvGrpSpPr/>
          <p:nvPr/>
        </p:nvGrpSpPr>
        <p:grpSpPr>
          <a:xfrm>
            <a:off x="3990142" y="3152533"/>
            <a:ext cx="2937933" cy="1636184"/>
            <a:chOff x="2112963" y="2387601"/>
            <a:chExt cx="2203450" cy="1227138"/>
          </a:xfrm>
        </p:grpSpPr>
        <p:sp>
          <p:nvSpPr>
            <p:cNvPr id="17" name="Freeform 12"/>
            <p:cNvSpPr>
              <a:spLocks noEditPoints="1"/>
            </p:cNvSpPr>
            <p:nvPr/>
          </p:nvSpPr>
          <p:spPr bwMode="auto">
            <a:xfrm>
              <a:off x="2416175" y="2387601"/>
              <a:ext cx="1597025" cy="658813"/>
            </a:xfrm>
            <a:custGeom>
              <a:avLst/>
              <a:gdLst/>
              <a:ahLst/>
              <a:cxnLst>
                <a:cxn ang="0">
                  <a:pos x="535" y="0"/>
                </a:cxn>
                <a:cxn ang="0">
                  <a:pos x="1006" y="215"/>
                </a:cxn>
                <a:cxn ang="0">
                  <a:pos x="557" y="415"/>
                </a:cxn>
                <a:cxn ang="0">
                  <a:pos x="0" y="224"/>
                </a:cxn>
                <a:cxn ang="0">
                  <a:pos x="535" y="0"/>
                </a:cxn>
                <a:cxn ang="0">
                  <a:pos x="552" y="320"/>
                </a:cxn>
                <a:cxn ang="0">
                  <a:pos x="550" y="320"/>
                </a:cxn>
                <a:cxn ang="0">
                  <a:pos x="552" y="320"/>
                </a:cxn>
                <a:cxn ang="0">
                  <a:pos x="555" y="323"/>
                </a:cxn>
                <a:cxn ang="0">
                  <a:pos x="552" y="320"/>
                </a:cxn>
              </a:cxnLst>
              <a:rect l="0" t="0" r="r" b="b"/>
              <a:pathLst>
                <a:path w="1006" h="415">
                  <a:moveTo>
                    <a:pt x="535" y="0"/>
                  </a:moveTo>
                  <a:lnTo>
                    <a:pt x="1006" y="215"/>
                  </a:lnTo>
                  <a:lnTo>
                    <a:pt x="557" y="415"/>
                  </a:lnTo>
                  <a:lnTo>
                    <a:pt x="0" y="224"/>
                  </a:lnTo>
                  <a:lnTo>
                    <a:pt x="535" y="0"/>
                  </a:lnTo>
                  <a:close/>
                  <a:moveTo>
                    <a:pt x="552" y="320"/>
                  </a:moveTo>
                  <a:lnTo>
                    <a:pt x="550" y="320"/>
                  </a:lnTo>
                  <a:lnTo>
                    <a:pt x="552" y="320"/>
                  </a:lnTo>
                  <a:lnTo>
                    <a:pt x="555" y="323"/>
                  </a:lnTo>
                  <a:lnTo>
                    <a:pt x="552" y="320"/>
                  </a:lnTo>
                  <a:close/>
                </a:path>
              </a:pathLst>
            </a:custGeom>
            <a:solidFill>
              <a:schemeClr val="accent2">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13"/>
            <p:cNvSpPr>
              <a:spLocks/>
            </p:cNvSpPr>
            <p:nvPr/>
          </p:nvSpPr>
          <p:spPr bwMode="auto">
            <a:xfrm>
              <a:off x="3300413" y="2728913"/>
              <a:ext cx="1016000" cy="885825"/>
            </a:xfrm>
            <a:custGeom>
              <a:avLst/>
              <a:gdLst/>
              <a:ahLst/>
              <a:cxnLst>
                <a:cxn ang="0">
                  <a:pos x="449" y="0"/>
                </a:cxn>
                <a:cxn ang="0">
                  <a:pos x="454" y="2"/>
                </a:cxn>
                <a:cxn ang="0">
                  <a:pos x="640" y="292"/>
                </a:cxn>
                <a:cxn ang="0">
                  <a:pos x="17" y="558"/>
                </a:cxn>
                <a:cxn ang="0">
                  <a:pos x="0" y="200"/>
                </a:cxn>
                <a:cxn ang="0">
                  <a:pos x="449" y="0"/>
                </a:cxn>
              </a:cxnLst>
              <a:rect l="0" t="0" r="r" b="b"/>
              <a:pathLst>
                <a:path w="640" h="558">
                  <a:moveTo>
                    <a:pt x="449" y="0"/>
                  </a:moveTo>
                  <a:lnTo>
                    <a:pt x="454" y="2"/>
                  </a:lnTo>
                  <a:lnTo>
                    <a:pt x="640" y="292"/>
                  </a:lnTo>
                  <a:lnTo>
                    <a:pt x="17" y="558"/>
                  </a:lnTo>
                  <a:lnTo>
                    <a:pt x="0" y="200"/>
                  </a:lnTo>
                  <a:lnTo>
                    <a:pt x="449"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14"/>
            <p:cNvSpPr>
              <a:spLocks/>
            </p:cNvSpPr>
            <p:nvPr/>
          </p:nvSpPr>
          <p:spPr bwMode="auto">
            <a:xfrm>
              <a:off x="2112963" y="2743201"/>
              <a:ext cx="1214438" cy="871538"/>
            </a:xfrm>
            <a:custGeom>
              <a:avLst/>
              <a:gdLst/>
              <a:ahLst/>
              <a:cxnLst>
                <a:cxn ang="0">
                  <a:pos x="0" y="296"/>
                </a:cxn>
                <a:cxn ang="0">
                  <a:pos x="191" y="0"/>
                </a:cxn>
                <a:cxn ang="0">
                  <a:pos x="748" y="191"/>
                </a:cxn>
                <a:cxn ang="0">
                  <a:pos x="765" y="549"/>
                </a:cxn>
                <a:cxn ang="0">
                  <a:pos x="0" y="296"/>
                </a:cxn>
              </a:cxnLst>
              <a:rect l="0" t="0" r="r" b="b"/>
              <a:pathLst>
                <a:path w="765" h="549">
                  <a:moveTo>
                    <a:pt x="0" y="296"/>
                  </a:moveTo>
                  <a:lnTo>
                    <a:pt x="191" y="0"/>
                  </a:lnTo>
                  <a:lnTo>
                    <a:pt x="748" y="191"/>
                  </a:lnTo>
                  <a:lnTo>
                    <a:pt x="765" y="549"/>
                  </a:lnTo>
                  <a:lnTo>
                    <a:pt x="0" y="296"/>
                  </a:lnTo>
                  <a:close/>
                </a:path>
              </a:pathLst>
            </a:custGeom>
            <a:solidFill>
              <a:schemeClr val="accent2">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 name="Group 28"/>
          <p:cNvGrpSpPr/>
          <p:nvPr/>
        </p:nvGrpSpPr>
        <p:grpSpPr>
          <a:xfrm>
            <a:off x="4487558" y="2566216"/>
            <a:ext cx="1943101" cy="1263651"/>
            <a:chOff x="2486025" y="1947863"/>
            <a:chExt cx="1457326" cy="947738"/>
          </a:xfrm>
        </p:grpSpPr>
        <p:sp>
          <p:nvSpPr>
            <p:cNvPr id="21" name="Freeform 15"/>
            <p:cNvSpPr>
              <a:spLocks/>
            </p:cNvSpPr>
            <p:nvPr/>
          </p:nvSpPr>
          <p:spPr bwMode="auto">
            <a:xfrm>
              <a:off x="2789238" y="1947863"/>
              <a:ext cx="858838" cy="366713"/>
            </a:xfrm>
            <a:custGeom>
              <a:avLst/>
              <a:gdLst/>
              <a:ahLst/>
              <a:cxnLst>
                <a:cxn ang="0">
                  <a:pos x="287" y="0"/>
                </a:cxn>
                <a:cxn ang="0">
                  <a:pos x="541" y="125"/>
                </a:cxn>
                <a:cxn ang="0">
                  <a:pos x="298" y="231"/>
                </a:cxn>
                <a:cxn ang="0">
                  <a:pos x="0" y="134"/>
                </a:cxn>
                <a:cxn ang="0">
                  <a:pos x="287" y="0"/>
                </a:cxn>
              </a:cxnLst>
              <a:rect l="0" t="0" r="r" b="b"/>
              <a:pathLst>
                <a:path w="541" h="231">
                  <a:moveTo>
                    <a:pt x="287" y="0"/>
                  </a:moveTo>
                  <a:lnTo>
                    <a:pt x="541" y="125"/>
                  </a:lnTo>
                  <a:lnTo>
                    <a:pt x="298" y="231"/>
                  </a:lnTo>
                  <a:lnTo>
                    <a:pt x="0" y="134"/>
                  </a:lnTo>
                  <a:lnTo>
                    <a:pt x="287" y="0"/>
                  </a:lnTo>
                  <a:close/>
                </a:path>
              </a:pathLst>
            </a:custGeom>
            <a:solidFill>
              <a:schemeClr val="accent3">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16"/>
            <p:cNvSpPr>
              <a:spLocks/>
            </p:cNvSpPr>
            <p:nvPr/>
          </p:nvSpPr>
          <p:spPr bwMode="auto">
            <a:xfrm>
              <a:off x="3262313" y="2146301"/>
              <a:ext cx="681038" cy="749300"/>
            </a:xfrm>
            <a:custGeom>
              <a:avLst/>
              <a:gdLst/>
              <a:ahLst/>
              <a:cxnLst>
                <a:cxn ang="0">
                  <a:pos x="19" y="472"/>
                </a:cxn>
                <a:cxn ang="0">
                  <a:pos x="0" y="106"/>
                </a:cxn>
                <a:cxn ang="0">
                  <a:pos x="243" y="0"/>
                </a:cxn>
                <a:cxn ang="0">
                  <a:pos x="429" y="295"/>
                </a:cxn>
                <a:cxn ang="0">
                  <a:pos x="19" y="472"/>
                </a:cxn>
              </a:cxnLst>
              <a:rect l="0" t="0" r="r" b="b"/>
              <a:pathLst>
                <a:path w="429" h="472">
                  <a:moveTo>
                    <a:pt x="19" y="472"/>
                  </a:moveTo>
                  <a:lnTo>
                    <a:pt x="0" y="106"/>
                  </a:lnTo>
                  <a:lnTo>
                    <a:pt x="243" y="0"/>
                  </a:lnTo>
                  <a:lnTo>
                    <a:pt x="429" y="295"/>
                  </a:lnTo>
                  <a:lnTo>
                    <a:pt x="19" y="472"/>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17"/>
            <p:cNvSpPr>
              <a:spLocks/>
            </p:cNvSpPr>
            <p:nvPr/>
          </p:nvSpPr>
          <p:spPr bwMode="auto">
            <a:xfrm>
              <a:off x="2486025" y="2160588"/>
              <a:ext cx="806450" cy="735013"/>
            </a:xfrm>
            <a:custGeom>
              <a:avLst/>
              <a:gdLst/>
              <a:ahLst/>
              <a:cxnLst>
                <a:cxn ang="0">
                  <a:pos x="191" y="0"/>
                </a:cxn>
                <a:cxn ang="0">
                  <a:pos x="489" y="97"/>
                </a:cxn>
                <a:cxn ang="0">
                  <a:pos x="508" y="463"/>
                </a:cxn>
                <a:cxn ang="0">
                  <a:pos x="506" y="463"/>
                </a:cxn>
                <a:cxn ang="0">
                  <a:pos x="0" y="297"/>
                </a:cxn>
                <a:cxn ang="0">
                  <a:pos x="191" y="0"/>
                </a:cxn>
                <a:cxn ang="0">
                  <a:pos x="191" y="0"/>
                </a:cxn>
              </a:cxnLst>
              <a:rect l="0" t="0" r="r" b="b"/>
              <a:pathLst>
                <a:path w="508" h="463">
                  <a:moveTo>
                    <a:pt x="191" y="0"/>
                  </a:moveTo>
                  <a:lnTo>
                    <a:pt x="489" y="97"/>
                  </a:lnTo>
                  <a:lnTo>
                    <a:pt x="508" y="463"/>
                  </a:lnTo>
                  <a:lnTo>
                    <a:pt x="506" y="463"/>
                  </a:lnTo>
                  <a:lnTo>
                    <a:pt x="0" y="297"/>
                  </a:lnTo>
                  <a:lnTo>
                    <a:pt x="191" y="0"/>
                  </a:lnTo>
                  <a:lnTo>
                    <a:pt x="191" y="0"/>
                  </a:ln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Group 29"/>
          <p:cNvGrpSpPr/>
          <p:nvPr/>
        </p:nvGrpSpPr>
        <p:grpSpPr>
          <a:xfrm>
            <a:off x="4989209" y="1943916"/>
            <a:ext cx="950383" cy="916517"/>
            <a:chOff x="2862263" y="1481138"/>
            <a:chExt cx="712787" cy="687388"/>
          </a:xfrm>
        </p:grpSpPr>
        <p:sp>
          <p:nvSpPr>
            <p:cNvPr id="25" name="Freeform 18"/>
            <p:cNvSpPr>
              <a:spLocks/>
            </p:cNvSpPr>
            <p:nvPr/>
          </p:nvSpPr>
          <p:spPr bwMode="auto">
            <a:xfrm>
              <a:off x="3219450" y="1481138"/>
              <a:ext cx="355600" cy="687388"/>
            </a:xfrm>
            <a:custGeom>
              <a:avLst/>
              <a:gdLst/>
              <a:ahLst/>
              <a:cxnLst>
                <a:cxn ang="0">
                  <a:pos x="224" y="347"/>
                </a:cxn>
                <a:cxn ang="0">
                  <a:pos x="22" y="433"/>
                </a:cxn>
                <a:cxn ang="0">
                  <a:pos x="0" y="0"/>
                </a:cxn>
                <a:cxn ang="0">
                  <a:pos x="224" y="347"/>
                </a:cxn>
              </a:cxnLst>
              <a:rect l="0" t="0" r="r" b="b"/>
              <a:pathLst>
                <a:path w="224" h="433">
                  <a:moveTo>
                    <a:pt x="224" y="347"/>
                  </a:moveTo>
                  <a:lnTo>
                    <a:pt x="22" y="433"/>
                  </a:lnTo>
                  <a:lnTo>
                    <a:pt x="0" y="0"/>
                  </a:lnTo>
                  <a:lnTo>
                    <a:pt x="224" y="347"/>
                  </a:ln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19"/>
            <p:cNvSpPr>
              <a:spLocks/>
            </p:cNvSpPr>
            <p:nvPr/>
          </p:nvSpPr>
          <p:spPr bwMode="auto">
            <a:xfrm>
              <a:off x="2862263" y="1481138"/>
              <a:ext cx="392113" cy="687388"/>
            </a:xfrm>
            <a:custGeom>
              <a:avLst/>
              <a:gdLst/>
              <a:ahLst/>
              <a:cxnLst>
                <a:cxn ang="0">
                  <a:pos x="247" y="433"/>
                </a:cxn>
                <a:cxn ang="0">
                  <a:pos x="0" y="354"/>
                </a:cxn>
                <a:cxn ang="0">
                  <a:pos x="225" y="0"/>
                </a:cxn>
                <a:cxn ang="0">
                  <a:pos x="247" y="433"/>
                </a:cxn>
              </a:cxnLst>
              <a:rect l="0" t="0" r="r" b="b"/>
              <a:pathLst>
                <a:path w="247" h="433">
                  <a:moveTo>
                    <a:pt x="247" y="433"/>
                  </a:moveTo>
                  <a:lnTo>
                    <a:pt x="0" y="354"/>
                  </a:lnTo>
                  <a:lnTo>
                    <a:pt x="225" y="0"/>
                  </a:lnTo>
                  <a:lnTo>
                    <a:pt x="247" y="433"/>
                  </a:lnTo>
                  <a:close/>
                </a:path>
              </a:pathLst>
            </a:cu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Freeform 52"/>
          <p:cNvSpPr>
            <a:spLocks noEditPoints="1"/>
          </p:cNvSpPr>
          <p:nvPr/>
        </p:nvSpPr>
        <p:spPr bwMode="auto">
          <a:xfrm>
            <a:off x="7630492" y="4397134"/>
            <a:ext cx="388909" cy="418413"/>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Box 31"/>
          <p:cNvSpPr txBox="1"/>
          <p:nvPr/>
        </p:nvSpPr>
        <p:spPr>
          <a:xfrm>
            <a:off x="6622478" y="2043685"/>
            <a:ext cx="2830685" cy="728341"/>
          </a:xfrm>
          <a:prstGeom prst="rect">
            <a:avLst/>
          </a:prstGeom>
          <a:noFill/>
        </p:spPr>
        <p:txBody>
          <a:bodyPr wrap="square" rtlCol="0">
            <a:spAutoFit/>
          </a:bodyPr>
          <a:lstStyle/>
          <a:p>
            <a:pPr defTabSz="914377"/>
            <a:r>
              <a:rPr lang="zh-CN" altLang="en-US" sz="1467" b="1" dirty="0">
                <a:solidFill>
                  <a:srgbClr val="FFFFFF"/>
                </a:solidFill>
                <a:latin typeface="Arial" panose="020B0604020202020204" pitchFamily="34" charset="0"/>
                <a:ea typeface="微软雅黑" panose="020B0503020204020204" pitchFamily="34" charset="-122"/>
                <a:sym typeface="Arial" panose="020B0604020202020204" pitchFamily="34" charset="0"/>
              </a:rPr>
              <a:t>添加小标题</a:t>
            </a:r>
            <a:endParaRPr lang="en-US" sz="1467"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a:p>
            <a:pPr defTabSz="914377"/>
            <a:r>
              <a:rPr lang="zh-CN" altLang="en-US" sz="1333" dirty="0">
                <a:solidFill>
                  <a:srgbClr val="FFFFFF"/>
                </a:solidFill>
                <a:latin typeface="Arial" panose="020B0604020202020204" pitchFamily="34" charset="0"/>
                <a:ea typeface="微软雅黑" panose="020B0503020204020204" pitchFamily="34" charset="-122"/>
                <a:sym typeface="Arial" panose="020B0604020202020204" pitchFamily="34" charset="0"/>
              </a:rPr>
              <a:t>点击输入简要文字内容，概括精炼言简意赅的说明分项内容。</a:t>
            </a:r>
            <a:endParaRPr lang="en-US" sz="1333"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107"/>
          <p:cNvSpPr>
            <a:spLocks noEditPoints="1"/>
          </p:cNvSpPr>
          <p:nvPr/>
        </p:nvSpPr>
        <p:spPr bwMode="auto">
          <a:xfrm>
            <a:off x="6607739" y="2849850"/>
            <a:ext cx="433853" cy="440007"/>
          </a:xfrm>
          <a:custGeom>
            <a:avLst/>
            <a:gdLst/>
            <a:ahLst/>
            <a:cxnLst>
              <a:cxn ang="0">
                <a:pos x="64" y="14"/>
              </a:cxn>
              <a:cxn ang="0">
                <a:pos x="12" y="65"/>
              </a:cxn>
              <a:cxn ang="0">
                <a:pos x="10" y="66"/>
              </a:cxn>
              <a:cxn ang="0">
                <a:pos x="8" y="65"/>
              </a:cxn>
              <a:cxn ang="0">
                <a:pos x="0" y="57"/>
              </a:cxn>
              <a:cxn ang="0">
                <a:pos x="0" y="56"/>
              </a:cxn>
              <a:cxn ang="0">
                <a:pos x="0" y="54"/>
              </a:cxn>
              <a:cxn ang="0">
                <a:pos x="52" y="2"/>
              </a:cxn>
              <a:cxn ang="0">
                <a:pos x="54" y="1"/>
              </a:cxn>
              <a:cxn ang="0">
                <a:pos x="56" y="2"/>
              </a:cxn>
              <a:cxn ang="0">
                <a:pos x="64" y="10"/>
              </a:cxn>
              <a:cxn ang="0">
                <a:pos x="64" y="12"/>
              </a:cxn>
              <a:cxn ang="0">
                <a:pos x="64" y="14"/>
              </a:cxn>
              <a:cxn ang="0">
                <a:pos x="14" y="5"/>
              </a:cxn>
              <a:cxn ang="0">
                <a:pos x="10" y="7"/>
              </a:cxn>
              <a:cxn ang="0">
                <a:pos x="9" y="11"/>
              </a:cxn>
              <a:cxn ang="0">
                <a:pos x="8" y="7"/>
              </a:cxn>
              <a:cxn ang="0">
                <a:pos x="4" y="5"/>
              </a:cxn>
              <a:cxn ang="0">
                <a:pos x="8" y="4"/>
              </a:cxn>
              <a:cxn ang="0">
                <a:pos x="9" y="0"/>
              </a:cxn>
              <a:cxn ang="0">
                <a:pos x="10" y="4"/>
              </a:cxn>
              <a:cxn ang="0">
                <a:pos x="14" y="5"/>
              </a:cxn>
              <a:cxn ang="0">
                <a:pos x="32" y="13"/>
              </a:cxn>
              <a:cxn ang="0">
                <a:pos x="24" y="16"/>
              </a:cxn>
              <a:cxn ang="0">
                <a:pos x="22" y="23"/>
              </a:cxn>
              <a:cxn ang="0">
                <a:pos x="19" y="16"/>
              </a:cxn>
              <a:cxn ang="0">
                <a:pos x="11" y="13"/>
              </a:cxn>
              <a:cxn ang="0">
                <a:pos x="19" y="11"/>
              </a:cxn>
              <a:cxn ang="0">
                <a:pos x="22" y="3"/>
              </a:cxn>
              <a:cxn ang="0">
                <a:pos x="24" y="11"/>
              </a:cxn>
              <a:cxn ang="0">
                <a:pos x="32" y="13"/>
              </a:cxn>
              <a:cxn ang="0">
                <a:pos x="40" y="5"/>
              </a:cxn>
              <a:cxn ang="0">
                <a:pos x="36" y="7"/>
              </a:cxn>
              <a:cxn ang="0">
                <a:pos x="34" y="11"/>
              </a:cxn>
              <a:cxn ang="0">
                <a:pos x="33" y="7"/>
              </a:cxn>
              <a:cxn ang="0">
                <a:pos x="29" y="5"/>
              </a:cxn>
              <a:cxn ang="0">
                <a:pos x="33" y="4"/>
              </a:cxn>
              <a:cxn ang="0">
                <a:pos x="34" y="0"/>
              </a:cxn>
              <a:cxn ang="0">
                <a:pos x="36" y="4"/>
              </a:cxn>
              <a:cxn ang="0">
                <a:pos x="40" y="5"/>
              </a:cxn>
              <a:cxn ang="0">
                <a:pos x="58" y="12"/>
              </a:cxn>
              <a:cxn ang="0">
                <a:pos x="54" y="8"/>
              </a:cxn>
              <a:cxn ang="0">
                <a:pos x="42" y="19"/>
              </a:cxn>
              <a:cxn ang="0">
                <a:pos x="46" y="24"/>
              </a:cxn>
              <a:cxn ang="0">
                <a:pos x="58" y="12"/>
              </a:cxn>
              <a:cxn ang="0">
                <a:pos x="65" y="31"/>
              </a:cxn>
              <a:cxn ang="0">
                <a:pos x="61" y="32"/>
              </a:cxn>
              <a:cxn ang="0">
                <a:pos x="60" y="36"/>
              </a:cxn>
              <a:cxn ang="0">
                <a:pos x="59" y="32"/>
              </a:cxn>
              <a:cxn ang="0">
                <a:pos x="55" y="31"/>
              </a:cxn>
              <a:cxn ang="0">
                <a:pos x="59" y="30"/>
              </a:cxn>
              <a:cxn ang="0">
                <a:pos x="60" y="26"/>
              </a:cxn>
              <a:cxn ang="0">
                <a:pos x="61" y="30"/>
              </a:cxn>
              <a:cxn ang="0">
                <a:pos x="65" y="31"/>
              </a:cxn>
            </a:cxnLst>
            <a:rect l="0" t="0" r="r" b="b"/>
            <a:pathLst>
              <a:path w="65" h="66">
                <a:moveTo>
                  <a:pt x="64" y="14"/>
                </a:moveTo>
                <a:cubicBezTo>
                  <a:pt x="12" y="65"/>
                  <a:pt x="12" y="65"/>
                  <a:pt x="12" y="65"/>
                </a:cubicBezTo>
                <a:cubicBezTo>
                  <a:pt x="11" y="66"/>
                  <a:pt x="11" y="66"/>
                  <a:pt x="10" y="66"/>
                </a:cubicBezTo>
                <a:cubicBezTo>
                  <a:pt x="9" y="66"/>
                  <a:pt x="9" y="66"/>
                  <a:pt x="8" y="65"/>
                </a:cubicBezTo>
                <a:cubicBezTo>
                  <a:pt x="0" y="57"/>
                  <a:pt x="0" y="57"/>
                  <a:pt x="0" y="57"/>
                </a:cubicBezTo>
                <a:cubicBezTo>
                  <a:pt x="0" y="57"/>
                  <a:pt x="0" y="56"/>
                  <a:pt x="0" y="56"/>
                </a:cubicBezTo>
                <a:cubicBezTo>
                  <a:pt x="0" y="55"/>
                  <a:pt x="0" y="54"/>
                  <a:pt x="0" y="54"/>
                </a:cubicBezTo>
                <a:cubicBezTo>
                  <a:pt x="52" y="2"/>
                  <a:pt x="52" y="2"/>
                  <a:pt x="52" y="2"/>
                </a:cubicBezTo>
                <a:cubicBezTo>
                  <a:pt x="52" y="2"/>
                  <a:pt x="53" y="1"/>
                  <a:pt x="54" y="1"/>
                </a:cubicBezTo>
                <a:cubicBezTo>
                  <a:pt x="54" y="1"/>
                  <a:pt x="55" y="2"/>
                  <a:pt x="56" y="2"/>
                </a:cubicBezTo>
                <a:cubicBezTo>
                  <a:pt x="64" y="10"/>
                  <a:pt x="64" y="10"/>
                  <a:pt x="64" y="10"/>
                </a:cubicBezTo>
                <a:cubicBezTo>
                  <a:pt x="64" y="11"/>
                  <a:pt x="64" y="11"/>
                  <a:pt x="64" y="12"/>
                </a:cubicBezTo>
                <a:cubicBezTo>
                  <a:pt x="64" y="13"/>
                  <a:pt x="64" y="13"/>
                  <a:pt x="64" y="14"/>
                </a:cubicBezTo>
                <a:close/>
                <a:moveTo>
                  <a:pt x="14" y="5"/>
                </a:moveTo>
                <a:cubicBezTo>
                  <a:pt x="10" y="7"/>
                  <a:pt x="10" y="7"/>
                  <a:pt x="10" y="7"/>
                </a:cubicBezTo>
                <a:cubicBezTo>
                  <a:pt x="9" y="11"/>
                  <a:pt x="9" y="11"/>
                  <a:pt x="9" y="11"/>
                </a:cubicBezTo>
                <a:cubicBezTo>
                  <a:pt x="8" y="7"/>
                  <a:pt x="8" y="7"/>
                  <a:pt x="8" y="7"/>
                </a:cubicBezTo>
                <a:cubicBezTo>
                  <a:pt x="4" y="5"/>
                  <a:pt x="4" y="5"/>
                  <a:pt x="4" y="5"/>
                </a:cubicBezTo>
                <a:cubicBezTo>
                  <a:pt x="8" y="4"/>
                  <a:pt x="8" y="4"/>
                  <a:pt x="8" y="4"/>
                </a:cubicBezTo>
                <a:cubicBezTo>
                  <a:pt x="9" y="0"/>
                  <a:pt x="9" y="0"/>
                  <a:pt x="9" y="0"/>
                </a:cubicBezTo>
                <a:cubicBezTo>
                  <a:pt x="10" y="4"/>
                  <a:pt x="10" y="4"/>
                  <a:pt x="10" y="4"/>
                </a:cubicBezTo>
                <a:lnTo>
                  <a:pt x="14" y="5"/>
                </a:lnTo>
                <a:close/>
                <a:moveTo>
                  <a:pt x="32" y="13"/>
                </a:moveTo>
                <a:cubicBezTo>
                  <a:pt x="24" y="16"/>
                  <a:pt x="24" y="16"/>
                  <a:pt x="24" y="16"/>
                </a:cubicBezTo>
                <a:cubicBezTo>
                  <a:pt x="22" y="23"/>
                  <a:pt x="22" y="23"/>
                  <a:pt x="22" y="23"/>
                </a:cubicBezTo>
                <a:cubicBezTo>
                  <a:pt x="19" y="16"/>
                  <a:pt x="19" y="16"/>
                  <a:pt x="19" y="16"/>
                </a:cubicBezTo>
                <a:cubicBezTo>
                  <a:pt x="11" y="13"/>
                  <a:pt x="11" y="13"/>
                  <a:pt x="11" y="13"/>
                </a:cubicBezTo>
                <a:cubicBezTo>
                  <a:pt x="19" y="11"/>
                  <a:pt x="19" y="11"/>
                  <a:pt x="19" y="11"/>
                </a:cubicBezTo>
                <a:cubicBezTo>
                  <a:pt x="22" y="3"/>
                  <a:pt x="22" y="3"/>
                  <a:pt x="22" y="3"/>
                </a:cubicBezTo>
                <a:cubicBezTo>
                  <a:pt x="24" y="11"/>
                  <a:pt x="24" y="11"/>
                  <a:pt x="24" y="11"/>
                </a:cubicBezTo>
                <a:lnTo>
                  <a:pt x="32" y="13"/>
                </a:lnTo>
                <a:close/>
                <a:moveTo>
                  <a:pt x="40" y="5"/>
                </a:moveTo>
                <a:cubicBezTo>
                  <a:pt x="36" y="7"/>
                  <a:pt x="36" y="7"/>
                  <a:pt x="36" y="7"/>
                </a:cubicBezTo>
                <a:cubicBezTo>
                  <a:pt x="34" y="11"/>
                  <a:pt x="34" y="11"/>
                  <a:pt x="34" y="11"/>
                </a:cubicBezTo>
                <a:cubicBezTo>
                  <a:pt x="33" y="7"/>
                  <a:pt x="33" y="7"/>
                  <a:pt x="33" y="7"/>
                </a:cubicBezTo>
                <a:cubicBezTo>
                  <a:pt x="29" y="5"/>
                  <a:pt x="29" y="5"/>
                  <a:pt x="29" y="5"/>
                </a:cubicBezTo>
                <a:cubicBezTo>
                  <a:pt x="33" y="4"/>
                  <a:pt x="33" y="4"/>
                  <a:pt x="33" y="4"/>
                </a:cubicBezTo>
                <a:cubicBezTo>
                  <a:pt x="34" y="0"/>
                  <a:pt x="34" y="0"/>
                  <a:pt x="34" y="0"/>
                </a:cubicBezTo>
                <a:cubicBezTo>
                  <a:pt x="36" y="4"/>
                  <a:pt x="36" y="4"/>
                  <a:pt x="36" y="4"/>
                </a:cubicBezTo>
                <a:lnTo>
                  <a:pt x="40" y="5"/>
                </a:lnTo>
                <a:close/>
                <a:moveTo>
                  <a:pt x="58" y="12"/>
                </a:moveTo>
                <a:cubicBezTo>
                  <a:pt x="54" y="8"/>
                  <a:pt x="54" y="8"/>
                  <a:pt x="54" y="8"/>
                </a:cubicBezTo>
                <a:cubicBezTo>
                  <a:pt x="42" y="19"/>
                  <a:pt x="42" y="19"/>
                  <a:pt x="42" y="19"/>
                </a:cubicBezTo>
                <a:cubicBezTo>
                  <a:pt x="46" y="24"/>
                  <a:pt x="46" y="24"/>
                  <a:pt x="46" y="24"/>
                </a:cubicBezTo>
                <a:lnTo>
                  <a:pt x="58" y="12"/>
                </a:lnTo>
                <a:close/>
                <a:moveTo>
                  <a:pt x="65" y="31"/>
                </a:moveTo>
                <a:cubicBezTo>
                  <a:pt x="61" y="32"/>
                  <a:pt x="61" y="32"/>
                  <a:pt x="61" y="32"/>
                </a:cubicBezTo>
                <a:cubicBezTo>
                  <a:pt x="60" y="36"/>
                  <a:pt x="60" y="36"/>
                  <a:pt x="60" y="36"/>
                </a:cubicBezTo>
                <a:cubicBezTo>
                  <a:pt x="59" y="32"/>
                  <a:pt x="59" y="32"/>
                  <a:pt x="59" y="32"/>
                </a:cubicBezTo>
                <a:cubicBezTo>
                  <a:pt x="55" y="31"/>
                  <a:pt x="55" y="31"/>
                  <a:pt x="55" y="31"/>
                </a:cubicBezTo>
                <a:cubicBezTo>
                  <a:pt x="59" y="30"/>
                  <a:pt x="59" y="30"/>
                  <a:pt x="59" y="30"/>
                </a:cubicBezTo>
                <a:cubicBezTo>
                  <a:pt x="60" y="26"/>
                  <a:pt x="60" y="26"/>
                  <a:pt x="60" y="26"/>
                </a:cubicBezTo>
                <a:cubicBezTo>
                  <a:pt x="61" y="30"/>
                  <a:pt x="61" y="30"/>
                  <a:pt x="61" y="30"/>
                </a:cubicBezTo>
                <a:lnTo>
                  <a:pt x="65" y="3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34"/>
          <p:cNvSpPr txBox="1"/>
          <p:nvPr/>
        </p:nvSpPr>
        <p:spPr>
          <a:xfrm>
            <a:off x="7217870" y="2794043"/>
            <a:ext cx="2830685" cy="728341"/>
          </a:xfrm>
          <a:prstGeom prst="rect">
            <a:avLst/>
          </a:prstGeom>
          <a:noFill/>
        </p:spPr>
        <p:txBody>
          <a:bodyPr wrap="square" rtlCol="0">
            <a:spAutoFit/>
          </a:bodyPr>
          <a:lstStyle/>
          <a:p>
            <a:pPr defTabSz="914377"/>
            <a:r>
              <a:rPr lang="zh-CN" altLang="en-US" sz="1467" b="1" dirty="0">
                <a:solidFill>
                  <a:srgbClr val="FFFFFF"/>
                </a:solidFill>
                <a:latin typeface="Arial" panose="020B0604020202020204" pitchFamily="34" charset="0"/>
                <a:ea typeface="微软雅黑" panose="020B0503020204020204" pitchFamily="34" charset="-122"/>
                <a:sym typeface="Arial" panose="020B0604020202020204" pitchFamily="34" charset="0"/>
              </a:rPr>
              <a:t>添加小标题</a:t>
            </a:r>
            <a:endParaRPr lang="en-US" sz="1467"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a:p>
            <a:pPr defTabSz="914377"/>
            <a:r>
              <a:rPr lang="zh-CN" altLang="en-US" sz="1333" dirty="0">
                <a:solidFill>
                  <a:srgbClr val="FFFFFF"/>
                </a:solidFill>
                <a:latin typeface="Arial" panose="020B0604020202020204" pitchFamily="34" charset="0"/>
                <a:ea typeface="微软雅黑" panose="020B0503020204020204" pitchFamily="34" charset="-122"/>
                <a:sym typeface="Arial" panose="020B0604020202020204" pitchFamily="34" charset="0"/>
              </a:rPr>
              <a:t>点击输入简要文字内容，概括精炼言简意赅的说明分项内容。</a:t>
            </a:r>
            <a:endParaRPr lang="en-US" sz="1333"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TextBox 35"/>
          <p:cNvSpPr txBox="1"/>
          <p:nvPr/>
        </p:nvSpPr>
        <p:spPr>
          <a:xfrm>
            <a:off x="7467379" y="3544402"/>
            <a:ext cx="2830685" cy="728341"/>
          </a:xfrm>
          <a:prstGeom prst="rect">
            <a:avLst/>
          </a:prstGeom>
          <a:noFill/>
        </p:spPr>
        <p:txBody>
          <a:bodyPr wrap="square" rtlCol="0">
            <a:spAutoFit/>
          </a:bodyPr>
          <a:lstStyle/>
          <a:p>
            <a:pPr defTabSz="914377"/>
            <a:r>
              <a:rPr lang="zh-CN" altLang="en-US" sz="1467" b="1" dirty="0">
                <a:solidFill>
                  <a:srgbClr val="FFFFFF"/>
                </a:solidFill>
                <a:latin typeface="Arial" panose="020B0604020202020204" pitchFamily="34" charset="0"/>
                <a:ea typeface="微软雅黑" panose="020B0503020204020204" pitchFamily="34" charset="-122"/>
                <a:sym typeface="Arial" panose="020B0604020202020204" pitchFamily="34" charset="0"/>
              </a:rPr>
              <a:t>添加小标题</a:t>
            </a:r>
            <a:endParaRPr lang="en-US" sz="1467"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a:p>
            <a:pPr defTabSz="914377"/>
            <a:r>
              <a:rPr lang="zh-CN" altLang="en-US" sz="1333" dirty="0">
                <a:solidFill>
                  <a:srgbClr val="FFFFFF"/>
                </a:solidFill>
                <a:latin typeface="Arial" panose="020B0604020202020204" pitchFamily="34" charset="0"/>
                <a:ea typeface="微软雅黑" panose="020B0503020204020204" pitchFamily="34" charset="-122"/>
                <a:sym typeface="Arial" panose="020B0604020202020204" pitchFamily="34" charset="0"/>
              </a:rPr>
              <a:t>点击输入简要文字内容，概括精炼言简意赅的说明分项内容。</a:t>
            </a:r>
            <a:endParaRPr lang="en-US" sz="1333"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Box 36"/>
          <p:cNvSpPr txBox="1"/>
          <p:nvPr/>
        </p:nvSpPr>
        <p:spPr>
          <a:xfrm>
            <a:off x="8095552" y="4294761"/>
            <a:ext cx="2830685" cy="728341"/>
          </a:xfrm>
          <a:prstGeom prst="rect">
            <a:avLst/>
          </a:prstGeom>
          <a:noFill/>
        </p:spPr>
        <p:txBody>
          <a:bodyPr wrap="square" rtlCol="0">
            <a:spAutoFit/>
          </a:bodyPr>
          <a:lstStyle/>
          <a:p>
            <a:pPr defTabSz="914377"/>
            <a:r>
              <a:rPr lang="zh-CN" altLang="en-US" sz="1467" b="1" dirty="0">
                <a:solidFill>
                  <a:srgbClr val="FFFFFF"/>
                </a:solidFill>
                <a:latin typeface="Arial" panose="020B0604020202020204" pitchFamily="34" charset="0"/>
                <a:ea typeface="微软雅黑" panose="020B0503020204020204" pitchFamily="34" charset="-122"/>
                <a:sym typeface="Arial" panose="020B0604020202020204" pitchFamily="34" charset="0"/>
              </a:rPr>
              <a:t>添加小标题</a:t>
            </a:r>
            <a:endParaRPr lang="en-US" sz="1467"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a:p>
            <a:pPr defTabSz="914377"/>
            <a:r>
              <a:rPr lang="zh-CN" altLang="en-US" sz="1333" dirty="0">
                <a:solidFill>
                  <a:srgbClr val="FFFFFF"/>
                </a:solidFill>
                <a:latin typeface="Arial" panose="020B0604020202020204" pitchFamily="34" charset="0"/>
                <a:ea typeface="微软雅黑" panose="020B0503020204020204" pitchFamily="34" charset="-122"/>
                <a:sym typeface="Arial" panose="020B0604020202020204" pitchFamily="34" charset="0"/>
              </a:rPr>
              <a:t>点击输入简要文字内容，概括精炼言简意赅的说明分项内容。</a:t>
            </a:r>
            <a:endParaRPr lang="en-US" sz="1333"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86"/>
          <p:cNvSpPr>
            <a:spLocks noEditPoints="1"/>
          </p:cNvSpPr>
          <p:nvPr/>
        </p:nvSpPr>
        <p:spPr bwMode="auto">
          <a:xfrm>
            <a:off x="7113976" y="3643523"/>
            <a:ext cx="230265" cy="387428"/>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152"/>
          <p:cNvSpPr>
            <a:spLocks noEditPoints="1"/>
          </p:cNvSpPr>
          <p:nvPr/>
        </p:nvSpPr>
        <p:spPr bwMode="auto">
          <a:xfrm>
            <a:off x="6119676" y="2108477"/>
            <a:ext cx="404949" cy="37422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5" name="Straight Connector 40"/>
          <p:cNvCxnSpPr/>
          <p:nvPr/>
        </p:nvCxnSpPr>
        <p:spPr>
          <a:xfrm flipH="1">
            <a:off x="2328109" y="2399544"/>
            <a:ext cx="2563735" cy="0"/>
          </a:xfrm>
          <a:prstGeom prst="line">
            <a:avLst/>
          </a:prstGeom>
          <a:ln w="19050">
            <a:solidFill>
              <a:schemeClr val="accent4"/>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36" name="Text Placeholder 3"/>
          <p:cNvSpPr txBox="1">
            <a:spLocks/>
          </p:cNvSpPr>
          <p:nvPr/>
        </p:nvSpPr>
        <p:spPr>
          <a:xfrm>
            <a:off x="1348226" y="4518620"/>
            <a:ext cx="820738" cy="492443"/>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rgbClr val="9C3535"/>
                </a:solidFill>
                <a:latin typeface="Arial" panose="020B0604020202020204" pitchFamily="34" charset="0"/>
                <a:ea typeface="微软雅黑" panose="020B0503020204020204" pitchFamily="34" charset="-122"/>
                <a:sym typeface="Arial" panose="020B0604020202020204" pitchFamily="34" charset="0"/>
              </a:rPr>
              <a:t>25%</a:t>
            </a:r>
          </a:p>
        </p:txBody>
      </p:sp>
      <p:sp>
        <p:nvSpPr>
          <p:cNvPr id="37" name="Text Placeholder 3"/>
          <p:cNvSpPr txBox="1">
            <a:spLocks/>
          </p:cNvSpPr>
          <p:nvPr/>
        </p:nvSpPr>
        <p:spPr>
          <a:xfrm>
            <a:off x="1348226" y="2137531"/>
            <a:ext cx="820738" cy="492443"/>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rgbClr val="591E30"/>
                </a:solidFill>
                <a:latin typeface="Arial" panose="020B0604020202020204" pitchFamily="34" charset="0"/>
                <a:ea typeface="微软雅黑" panose="020B0503020204020204" pitchFamily="34" charset="-122"/>
                <a:sym typeface="Arial" panose="020B0604020202020204" pitchFamily="34" charset="0"/>
              </a:rPr>
              <a:t>90%</a:t>
            </a:r>
          </a:p>
        </p:txBody>
      </p:sp>
      <p:sp>
        <p:nvSpPr>
          <p:cNvPr id="38" name="Text Placeholder 3"/>
          <p:cNvSpPr txBox="1">
            <a:spLocks/>
          </p:cNvSpPr>
          <p:nvPr/>
        </p:nvSpPr>
        <p:spPr>
          <a:xfrm>
            <a:off x="1348226" y="3694776"/>
            <a:ext cx="820738" cy="492443"/>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rgbClr val="591E30"/>
                </a:solidFill>
                <a:latin typeface="Arial" panose="020B0604020202020204" pitchFamily="34" charset="0"/>
                <a:ea typeface="微软雅黑" panose="020B0503020204020204" pitchFamily="34" charset="-122"/>
                <a:sym typeface="Arial" panose="020B0604020202020204" pitchFamily="34" charset="0"/>
              </a:rPr>
              <a:t>50%</a:t>
            </a:r>
          </a:p>
        </p:txBody>
      </p:sp>
      <p:sp>
        <p:nvSpPr>
          <p:cNvPr id="39" name="Text Placeholder 3"/>
          <p:cNvSpPr txBox="1">
            <a:spLocks/>
          </p:cNvSpPr>
          <p:nvPr/>
        </p:nvSpPr>
        <p:spPr>
          <a:xfrm>
            <a:off x="1348226" y="2916153"/>
            <a:ext cx="820738" cy="492443"/>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rgbClr val="9C3535"/>
                </a:solidFill>
                <a:latin typeface="Arial" panose="020B0604020202020204" pitchFamily="34" charset="0"/>
                <a:ea typeface="微软雅黑" panose="020B0503020204020204" pitchFamily="34" charset="-122"/>
                <a:sym typeface="Arial" panose="020B0604020202020204" pitchFamily="34" charset="0"/>
              </a:rPr>
              <a:t>75%</a:t>
            </a:r>
          </a:p>
        </p:txBody>
      </p:sp>
      <p:cxnSp>
        <p:nvCxnSpPr>
          <p:cNvPr id="40" name="Straight Connector 46"/>
          <p:cNvCxnSpPr/>
          <p:nvPr/>
        </p:nvCxnSpPr>
        <p:spPr>
          <a:xfrm flipH="1">
            <a:off x="2328109" y="3152533"/>
            <a:ext cx="2159448" cy="0"/>
          </a:xfrm>
          <a:prstGeom prst="line">
            <a:avLst/>
          </a:prstGeom>
          <a:ln w="19050">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1" name="Straight Connector 48"/>
          <p:cNvCxnSpPr/>
          <p:nvPr/>
        </p:nvCxnSpPr>
        <p:spPr>
          <a:xfrm flipH="1">
            <a:off x="2328109" y="3962547"/>
            <a:ext cx="1662032" cy="0"/>
          </a:xfrm>
          <a:prstGeom prst="line">
            <a:avLst/>
          </a:pr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50"/>
          <p:cNvCxnSpPr/>
          <p:nvPr/>
        </p:nvCxnSpPr>
        <p:spPr>
          <a:xfrm flipH="1">
            <a:off x="2328110" y="4788717"/>
            <a:ext cx="1147681" cy="0"/>
          </a:xfrm>
          <a:prstGeom prst="line">
            <a:avLst/>
          </a:pr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13335" y="7937"/>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4" name="组合 43">
            <a:extLst>
              <a:ext uri="{FF2B5EF4-FFF2-40B4-BE49-F238E27FC236}">
                <a16:creationId xmlns:a16="http://schemas.microsoft.com/office/drawing/2014/main" id="{E57899AE-371E-49BB-BFC1-06A33F3700AD}"/>
              </a:ext>
            </a:extLst>
          </p:cNvPr>
          <p:cNvGrpSpPr/>
          <p:nvPr>
            <p:custDataLst>
              <p:tags r:id="rId1"/>
            </p:custDataLst>
          </p:nvPr>
        </p:nvGrpSpPr>
        <p:grpSpPr>
          <a:xfrm>
            <a:off x="8314328" y="258964"/>
            <a:ext cx="3593293" cy="646277"/>
            <a:chOff x="3159125" y="2914650"/>
            <a:chExt cx="5867400" cy="1031876"/>
          </a:xfrm>
        </p:grpSpPr>
        <p:sp>
          <p:nvSpPr>
            <p:cNvPr id="45" name="Freeform 5">
              <a:extLst>
                <a:ext uri="{FF2B5EF4-FFF2-40B4-BE49-F238E27FC236}">
                  <a16:creationId xmlns:a16="http://schemas.microsoft.com/office/drawing/2014/main" id="{7474D5C9-5FC9-404B-AB80-7FD8DE44605A}"/>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6">
              <a:extLst>
                <a:ext uri="{FF2B5EF4-FFF2-40B4-BE49-F238E27FC236}">
                  <a16:creationId xmlns:a16="http://schemas.microsoft.com/office/drawing/2014/main" id="{98EE4360-84DD-4664-936B-DB1070615CFB}"/>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7">
              <a:extLst>
                <a:ext uri="{FF2B5EF4-FFF2-40B4-BE49-F238E27FC236}">
                  <a16:creationId xmlns:a16="http://schemas.microsoft.com/office/drawing/2014/main" id="{33239691-498F-4BCB-B539-D19176B91CE6}"/>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8">
              <a:extLst>
                <a:ext uri="{FF2B5EF4-FFF2-40B4-BE49-F238E27FC236}">
                  <a16:creationId xmlns:a16="http://schemas.microsoft.com/office/drawing/2014/main" id="{3E3115E0-9FD8-48FD-BD9E-CF4AA441BBC3}"/>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9">
              <a:extLst>
                <a:ext uri="{FF2B5EF4-FFF2-40B4-BE49-F238E27FC236}">
                  <a16:creationId xmlns:a16="http://schemas.microsoft.com/office/drawing/2014/main" id="{4D5A50DE-15E6-4B13-B6FC-02957D6225A2}"/>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10">
              <a:extLst>
                <a:ext uri="{FF2B5EF4-FFF2-40B4-BE49-F238E27FC236}">
                  <a16:creationId xmlns:a16="http://schemas.microsoft.com/office/drawing/2014/main" id="{4EC8574B-1912-4F9E-B4AF-B8DF49CFBB05}"/>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1">
              <a:extLst>
                <a:ext uri="{FF2B5EF4-FFF2-40B4-BE49-F238E27FC236}">
                  <a16:creationId xmlns:a16="http://schemas.microsoft.com/office/drawing/2014/main" id="{AC67485C-4561-459B-9B81-DA85AA5BD360}"/>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2">
              <a:extLst>
                <a:ext uri="{FF2B5EF4-FFF2-40B4-BE49-F238E27FC236}">
                  <a16:creationId xmlns:a16="http://schemas.microsoft.com/office/drawing/2014/main" id="{C09F8679-AFF1-433D-B277-252C65F442DB}"/>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3">
              <a:extLst>
                <a:ext uri="{FF2B5EF4-FFF2-40B4-BE49-F238E27FC236}">
                  <a16:creationId xmlns:a16="http://schemas.microsoft.com/office/drawing/2014/main" id="{190B9951-B9F3-42D4-B7FF-AB0F8508371B}"/>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4">
              <a:extLst>
                <a:ext uri="{FF2B5EF4-FFF2-40B4-BE49-F238E27FC236}">
                  <a16:creationId xmlns:a16="http://schemas.microsoft.com/office/drawing/2014/main" id="{3BCA429F-E9C6-46A0-A4F1-5A13E878E69A}"/>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5">
              <a:extLst>
                <a:ext uri="{FF2B5EF4-FFF2-40B4-BE49-F238E27FC236}">
                  <a16:creationId xmlns:a16="http://schemas.microsoft.com/office/drawing/2014/main" id="{21A7C063-EF5D-4D92-A83E-5EA6EFCFC440}"/>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6">
              <a:extLst>
                <a:ext uri="{FF2B5EF4-FFF2-40B4-BE49-F238E27FC236}">
                  <a16:creationId xmlns:a16="http://schemas.microsoft.com/office/drawing/2014/main" id="{1B94DCB3-D8E5-43CD-8809-EB0640902896}"/>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7">
              <a:extLst>
                <a:ext uri="{FF2B5EF4-FFF2-40B4-BE49-F238E27FC236}">
                  <a16:creationId xmlns:a16="http://schemas.microsoft.com/office/drawing/2014/main" id="{FD9BBBC4-46AB-4517-9671-C174523345EB}"/>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8">
              <a:extLst>
                <a:ext uri="{FF2B5EF4-FFF2-40B4-BE49-F238E27FC236}">
                  <a16:creationId xmlns:a16="http://schemas.microsoft.com/office/drawing/2014/main" id="{A3826BE3-7649-4E15-928F-23715DCB5DE8}"/>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9">
              <a:extLst>
                <a:ext uri="{FF2B5EF4-FFF2-40B4-BE49-F238E27FC236}">
                  <a16:creationId xmlns:a16="http://schemas.microsoft.com/office/drawing/2014/main" id="{D9B2CC42-109F-494D-8ADE-48A50F91376F}"/>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16654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8" presetClass="entr" presetSubtype="12"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strips(downLeft)">
                                      <p:cBhvr>
                                        <p:cTn id="12" dur="500"/>
                                        <p:tgtEl>
                                          <p:spTgt spid="42"/>
                                        </p:tgtEl>
                                      </p:cBhvr>
                                    </p:animEffect>
                                  </p:childTnLst>
                                </p:cTn>
                              </p:par>
                              <p:par>
                                <p:cTn id="13" presetID="53"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p:cTn id="15" dur="500" fill="hold"/>
                                        <p:tgtEl>
                                          <p:spTgt spid="36"/>
                                        </p:tgtEl>
                                        <p:attrNameLst>
                                          <p:attrName>ppt_w</p:attrName>
                                        </p:attrNameLst>
                                      </p:cBhvr>
                                      <p:tavLst>
                                        <p:tav tm="0">
                                          <p:val>
                                            <p:fltVal val="0"/>
                                          </p:val>
                                        </p:tav>
                                        <p:tav tm="100000">
                                          <p:val>
                                            <p:strVal val="#ppt_w"/>
                                          </p:val>
                                        </p:tav>
                                      </p:tavLst>
                                    </p:anim>
                                    <p:anim calcmode="lin" valueType="num">
                                      <p:cBhvr>
                                        <p:cTn id="16" dur="500" fill="hold"/>
                                        <p:tgtEl>
                                          <p:spTgt spid="36"/>
                                        </p:tgtEl>
                                        <p:attrNameLst>
                                          <p:attrName>ppt_h</p:attrName>
                                        </p:attrNameLst>
                                      </p:cBhvr>
                                      <p:tavLst>
                                        <p:tav tm="0">
                                          <p:val>
                                            <p:fltVal val="0"/>
                                          </p:val>
                                        </p:tav>
                                        <p:tav tm="100000">
                                          <p:val>
                                            <p:strVal val="#ppt_h"/>
                                          </p:val>
                                        </p:tav>
                                      </p:tavLst>
                                    </p:anim>
                                    <p:animEffect transition="in" filter="fade">
                                      <p:cBhvr>
                                        <p:cTn id="17" dur="500"/>
                                        <p:tgtEl>
                                          <p:spTgt spid="36"/>
                                        </p:tgtEl>
                                      </p:cBhvr>
                                    </p:animEffect>
                                  </p:childTnLst>
                                </p:cTn>
                              </p:par>
                            </p:childTnLst>
                          </p:cTn>
                        </p:par>
                        <p:par>
                          <p:cTn id="18" fill="hold">
                            <p:stCondLst>
                              <p:cond delay="1500"/>
                            </p:stCondLst>
                            <p:childTnLst>
                              <p:par>
                                <p:cTn id="19" presetID="2" presetClass="entr" presetSubtype="2" accel="50000" decel="5000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1000" fill="hold"/>
                                        <p:tgtEl>
                                          <p:spTgt spid="11"/>
                                        </p:tgtEl>
                                        <p:attrNameLst>
                                          <p:attrName>ppt_x</p:attrName>
                                        </p:attrNameLst>
                                      </p:cBhvr>
                                      <p:tavLst>
                                        <p:tav tm="0">
                                          <p:val>
                                            <p:strVal val="1+#ppt_w/2"/>
                                          </p:val>
                                        </p:tav>
                                        <p:tav tm="100000">
                                          <p:val>
                                            <p:strVal val="#ppt_x"/>
                                          </p:val>
                                        </p:tav>
                                      </p:tavLst>
                                    </p:anim>
                                    <p:anim calcmode="lin" valueType="num">
                                      <p:cBhvr additive="base">
                                        <p:cTn id="22" dur="1000" fill="hold"/>
                                        <p:tgtEl>
                                          <p:spTgt spid="11"/>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53" presetClass="entr" presetSubtype="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500" fill="hold"/>
                                        <p:tgtEl>
                                          <p:spTgt spid="27"/>
                                        </p:tgtEl>
                                        <p:attrNameLst>
                                          <p:attrName>ppt_w</p:attrName>
                                        </p:attrNameLst>
                                      </p:cBhvr>
                                      <p:tavLst>
                                        <p:tav tm="0">
                                          <p:val>
                                            <p:fltVal val="0"/>
                                          </p:val>
                                        </p:tav>
                                        <p:tav tm="100000">
                                          <p:val>
                                            <p:strVal val="#ppt_w"/>
                                          </p:val>
                                        </p:tav>
                                      </p:tavLst>
                                    </p:anim>
                                    <p:anim calcmode="lin" valueType="num">
                                      <p:cBhvr>
                                        <p:cTn id="27" dur="500" fill="hold"/>
                                        <p:tgtEl>
                                          <p:spTgt spid="27"/>
                                        </p:tgtEl>
                                        <p:attrNameLst>
                                          <p:attrName>ppt_h</p:attrName>
                                        </p:attrNameLst>
                                      </p:cBhvr>
                                      <p:tavLst>
                                        <p:tav tm="0">
                                          <p:val>
                                            <p:fltVal val="0"/>
                                          </p:val>
                                        </p:tav>
                                        <p:tav tm="100000">
                                          <p:val>
                                            <p:strVal val="#ppt_h"/>
                                          </p:val>
                                        </p:tav>
                                      </p:tavLst>
                                    </p:anim>
                                    <p:animEffect transition="in" filter="fade">
                                      <p:cBhvr>
                                        <p:cTn id="28" dur="500"/>
                                        <p:tgtEl>
                                          <p:spTgt spid="27"/>
                                        </p:tgtEl>
                                      </p:cBhvr>
                                    </p:animEffect>
                                  </p:childTnLst>
                                </p:cTn>
                              </p:par>
                              <p:par>
                                <p:cTn id="29" presetID="2" presetClass="entr" presetSubtype="2" accel="50000" decel="5000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1+#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1" accel="50000" decel="50000"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1000" fill="hold"/>
                                        <p:tgtEl>
                                          <p:spTgt spid="16"/>
                                        </p:tgtEl>
                                        <p:attrNameLst>
                                          <p:attrName>ppt_x</p:attrName>
                                        </p:attrNameLst>
                                      </p:cBhvr>
                                      <p:tavLst>
                                        <p:tav tm="0">
                                          <p:val>
                                            <p:strVal val="#ppt_x"/>
                                          </p:val>
                                        </p:tav>
                                        <p:tav tm="100000">
                                          <p:val>
                                            <p:strVal val="#ppt_x"/>
                                          </p:val>
                                        </p:tav>
                                      </p:tavLst>
                                    </p:anim>
                                    <p:anim calcmode="lin" valueType="num">
                                      <p:cBhvr additive="base">
                                        <p:cTn id="37" dur="1000" fill="hold"/>
                                        <p:tgtEl>
                                          <p:spTgt spid="16"/>
                                        </p:tgtEl>
                                        <p:attrNameLst>
                                          <p:attrName>ppt_y</p:attrName>
                                        </p:attrNameLst>
                                      </p:cBhvr>
                                      <p:tavLst>
                                        <p:tav tm="0">
                                          <p:val>
                                            <p:strVal val="0-#ppt_h/2"/>
                                          </p:val>
                                        </p:tav>
                                        <p:tav tm="100000">
                                          <p:val>
                                            <p:strVal val="#ppt_y"/>
                                          </p:val>
                                        </p:tav>
                                      </p:tavLst>
                                    </p:anim>
                                  </p:childTnLst>
                                </p:cTn>
                              </p:par>
                            </p:childTnLst>
                          </p:cTn>
                        </p:par>
                        <p:par>
                          <p:cTn id="38" fill="hold">
                            <p:stCondLst>
                              <p:cond delay="4000"/>
                            </p:stCondLst>
                            <p:childTnLst>
                              <p:par>
                                <p:cTn id="39" presetID="18" presetClass="entr" presetSubtype="12" fill="hold"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strips(downLeft)">
                                      <p:cBhvr>
                                        <p:cTn id="41" dur="500"/>
                                        <p:tgtEl>
                                          <p:spTgt spid="41"/>
                                        </p:tgtEl>
                                      </p:cBhvr>
                                    </p:animEffect>
                                  </p:childTnLst>
                                </p:cTn>
                              </p:par>
                              <p:par>
                                <p:cTn id="42" presetID="53"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p:cTn id="44" dur="500" fill="hold"/>
                                        <p:tgtEl>
                                          <p:spTgt spid="38"/>
                                        </p:tgtEl>
                                        <p:attrNameLst>
                                          <p:attrName>ppt_w</p:attrName>
                                        </p:attrNameLst>
                                      </p:cBhvr>
                                      <p:tavLst>
                                        <p:tav tm="0">
                                          <p:val>
                                            <p:fltVal val="0"/>
                                          </p:val>
                                        </p:tav>
                                        <p:tav tm="100000">
                                          <p:val>
                                            <p:strVal val="#ppt_w"/>
                                          </p:val>
                                        </p:tav>
                                      </p:tavLst>
                                    </p:anim>
                                    <p:anim calcmode="lin" valueType="num">
                                      <p:cBhvr>
                                        <p:cTn id="45" dur="500" fill="hold"/>
                                        <p:tgtEl>
                                          <p:spTgt spid="38"/>
                                        </p:tgtEl>
                                        <p:attrNameLst>
                                          <p:attrName>ppt_h</p:attrName>
                                        </p:attrNameLst>
                                      </p:cBhvr>
                                      <p:tavLst>
                                        <p:tav tm="0">
                                          <p:val>
                                            <p:fltVal val="0"/>
                                          </p:val>
                                        </p:tav>
                                        <p:tav tm="100000">
                                          <p:val>
                                            <p:strVal val="#ppt_h"/>
                                          </p:val>
                                        </p:tav>
                                      </p:tavLst>
                                    </p:anim>
                                    <p:animEffect transition="in" filter="fade">
                                      <p:cBhvr>
                                        <p:cTn id="46" dur="500"/>
                                        <p:tgtEl>
                                          <p:spTgt spid="38"/>
                                        </p:tgtEl>
                                      </p:cBhvr>
                                    </p:animEffect>
                                  </p:childTnLst>
                                </p:cTn>
                              </p:par>
                            </p:childTnLst>
                          </p:cTn>
                        </p:par>
                        <p:par>
                          <p:cTn id="47" fill="hold">
                            <p:stCondLst>
                              <p:cond delay="4500"/>
                            </p:stCondLst>
                            <p:childTnLst>
                              <p:par>
                                <p:cTn id="48" presetID="2" presetClass="entr" presetSubtype="2" accel="50000" decel="50000"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1000" fill="hold"/>
                                        <p:tgtEl>
                                          <p:spTgt spid="10"/>
                                        </p:tgtEl>
                                        <p:attrNameLst>
                                          <p:attrName>ppt_x</p:attrName>
                                        </p:attrNameLst>
                                      </p:cBhvr>
                                      <p:tavLst>
                                        <p:tav tm="0">
                                          <p:val>
                                            <p:strVal val="1+#ppt_w/2"/>
                                          </p:val>
                                        </p:tav>
                                        <p:tav tm="100000">
                                          <p:val>
                                            <p:strVal val="#ppt_x"/>
                                          </p:val>
                                        </p:tav>
                                      </p:tavLst>
                                    </p:anim>
                                    <p:anim calcmode="lin" valueType="num">
                                      <p:cBhvr additive="base">
                                        <p:cTn id="51" dur="1000" fill="hold"/>
                                        <p:tgtEl>
                                          <p:spTgt spid="10"/>
                                        </p:tgtEl>
                                        <p:attrNameLst>
                                          <p:attrName>ppt_y</p:attrName>
                                        </p:attrNameLst>
                                      </p:cBhvr>
                                      <p:tavLst>
                                        <p:tav tm="0">
                                          <p:val>
                                            <p:strVal val="#ppt_y"/>
                                          </p:val>
                                        </p:tav>
                                        <p:tav tm="100000">
                                          <p:val>
                                            <p:strVal val="#ppt_y"/>
                                          </p:val>
                                        </p:tav>
                                      </p:tavLst>
                                    </p:anim>
                                  </p:childTnLst>
                                </p:cTn>
                              </p:par>
                            </p:childTnLst>
                          </p:cTn>
                        </p:par>
                        <p:par>
                          <p:cTn id="52" fill="hold">
                            <p:stCondLst>
                              <p:cond delay="5500"/>
                            </p:stCondLst>
                            <p:childTnLst>
                              <p:par>
                                <p:cTn id="53" presetID="53" presetClass="entr" presetSubtype="0" fill="hold" grpId="0" nodeType="after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p:cTn id="55" dur="500" fill="hold"/>
                                        <p:tgtEl>
                                          <p:spTgt spid="33"/>
                                        </p:tgtEl>
                                        <p:attrNameLst>
                                          <p:attrName>ppt_w</p:attrName>
                                        </p:attrNameLst>
                                      </p:cBhvr>
                                      <p:tavLst>
                                        <p:tav tm="0">
                                          <p:val>
                                            <p:fltVal val="0"/>
                                          </p:val>
                                        </p:tav>
                                        <p:tav tm="100000">
                                          <p:val>
                                            <p:strVal val="#ppt_w"/>
                                          </p:val>
                                        </p:tav>
                                      </p:tavLst>
                                    </p:anim>
                                    <p:anim calcmode="lin" valueType="num">
                                      <p:cBhvr>
                                        <p:cTn id="56" dur="500" fill="hold"/>
                                        <p:tgtEl>
                                          <p:spTgt spid="33"/>
                                        </p:tgtEl>
                                        <p:attrNameLst>
                                          <p:attrName>ppt_h</p:attrName>
                                        </p:attrNameLst>
                                      </p:cBhvr>
                                      <p:tavLst>
                                        <p:tav tm="0">
                                          <p:val>
                                            <p:fltVal val="0"/>
                                          </p:val>
                                        </p:tav>
                                        <p:tav tm="100000">
                                          <p:val>
                                            <p:strVal val="#ppt_h"/>
                                          </p:val>
                                        </p:tav>
                                      </p:tavLst>
                                    </p:anim>
                                    <p:animEffect transition="in" filter="fade">
                                      <p:cBhvr>
                                        <p:cTn id="57" dur="500"/>
                                        <p:tgtEl>
                                          <p:spTgt spid="33"/>
                                        </p:tgtEl>
                                      </p:cBhvr>
                                    </p:animEffect>
                                  </p:childTnLst>
                                </p:cTn>
                              </p:par>
                              <p:par>
                                <p:cTn id="58" presetID="2" presetClass="entr" presetSubtype="2" accel="50000" decel="5000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 calcmode="lin" valueType="num">
                                      <p:cBhvr additive="base">
                                        <p:cTn id="60" dur="500" fill="hold"/>
                                        <p:tgtEl>
                                          <p:spTgt spid="31"/>
                                        </p:tgtEl>
                                        <p:attrNameLst>
                                          <p:attrName>ppt_x</p:attrName>
                                        </p:attrNameLst>
                                      </p:cBhvr>
                                      <p:tavLst>
                                        <p:tav tm="0">
                                          <p:val>
                                            <p:strVal val="1+#ppt_w/2"/>
                                          </p:val>
                                        </p:tav>
                                        <p:tav tm="100000">
                                          <p:val>
                                            <p:strVal val="#ppt_x"/>
                                          </p:val>
                                        </p:tav>
                                      </p:tavLst>
                                    </p:anim>
                                    <p:anim calcmode="lin" valueType="num">
                                      <p:cBhvr additive="base">
                                        <p:cTn id="61" dur="500" fill="hold"/>
                                        <p:tgtEl>
                                          <p:spTgt spid="31"/>
                                        </p:tgtEl>
                                        <p:attrNameLst>
                                          <p:attrName>ppt_y</p:attrName>
                                        </p:attrNameLst>
                                      </p:cBhvr>
                                      <p:tavLst>
                                        <p:tav tm="0">
                                          <p:val>
                                            <p:strVal val="#ppt_y"/>
                                          </p:val>
                                        </p:tav>
                                        <p:tav tm="100000">
                                          <p:val>
                                            <p:strVal val="#ppt_y"/>
                                          </p:val>
                                        </p:tav>
                                      </p:tavLst>
                                    </p:anim>
                                  </p:childTnLst>
                                </p:cTn>
                              </p:par>
                            </p:childTnLst>
                          </p:cTn>
                        </p:par>
                        <p:par>
                          <p:cTn id="62" fill="hold">
                            <p:stCondLst>
                              <p:cond delay="6000"/>
                            </p:stCondLst>
                            <p:childTnLst>
                              <p:par>
                                <p:cTn id="63" presetID="2" presetClass="entr" presetSubtype="1" accel="50000" decel="50000" fill="hold" nodeType="after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1000" fill="hold"/>
                                        <p:tgtEl>
                                          <p:spTgt spid="20"/>
                                        </p:tgtEl>
                                        <p:attrNameLst>
                                          <p:attrName>ppt_x</p:attrName>
                                        </p:attrNameLst>
                                      </p:cBhvr>
                                      <p:tavLst>
                                        <p:tav tm="0">
                                          <p:val>
                                            <p:strVal val="#ppt_x"/>
                                          </p:val>
                                        </p:tav>
                                        <p:tav tm="100000">
                                          <p:val>
                                            <p:strVal val="#ppt_x"/>
                                          </p:val>
                                        </p:tav>
                                      </p:tavLst>
                                    </p:anim>
                                    <p:anim calcmode="lin" valueType="num">
                                      <p:cBhvr additive="base">
                                        <p:cTn id="66" dur="1000" fill="hold"/>
                                        <p:tgtEl>
                                          <p:spTgt spid="20"/>
                                        </p:tgtEl>
                                        <p:attrNameLst>
                                          <p:attrName>ppt_y</p:attrName>
                                        </p:attrNameLst>
                                      </p:cBhvr>
                                      <p:tavLst>
                                        <p:tav tm="0">
                                          <p:val>
                                            <p:strVal val="0-#ppt_h/2"/>
                                          </p:val>
                                        </p:tav>
                                        <p:tav tm="100000">
                                          <p:val>
                                            <p:strVal val="#ppt_y"/>
                                          </p:val>
                                        </p:tav>
                                      </p:tavLst>
                                    </p:anim>
                                  </p:childTnLst>
                                </p:cTn>
                              </p:par>
                            </p:childTnLst>
                          </p:cTn>
                        </p:par>
                        <p:par>
                          <p:cTn id="67" fill="hold">
                            <p:stCondLst>
                              <p:cond delay="7000"/>
                            </p:stCondLst>
                            <p:childTnLst>
                              <p:par>
                                <p:cTn id="68" presetID="18" presetClass="entr" presetSubtype="12" fill="hold" nodeType="after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strips(downLeft)">
                                      <p:cBhvr>
                                        <p:cTn id="70" dur="500"/>
                                        <p:tgtEl>
                                          <p:spTgt spid="40"/>
                                        </p:tgtEl>
                                      </p:cBhvr>
                                    </p:animEffect>
                                  </p:childTnLst>
                                </p:cTn>
                              </p:par>
                              <p:par>
                                <p:cTn id="71" presetID="53"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 calcmode="lin" valueType="num">
                                      <p:cBhvr>
                                        <p:cTn id="73" dur="500" fill="hold"/>
                                        <p:tgtEl>
                                          <p:spTgt spid="39"/>
                                        </p:tgtEl>
                                        <p:attrNameLst>
                                          <p:attrName>ppt_w</p:attrName>
                                        </p:attrNameLst>
                                      </p:cBhvr>
                                      <p:tavLst>
                                        <p:tav tm="0">
                                          <p:val>
                                            <p:fltVal val="0"/>
                                          </p:val>
                                        </p:tav>
                                        <p:tav tm="100000">
                                          <p:val>
                                            <p:strVal val="#ppt_w"/>
                                          </p:val>
                                        </p:tav>
                                      </p:tavLst>
                                    </p:anim>
                                    <p:anim calcmode="lin" valueType="num">
                                      <p:cBhvr>
                                        <p:cTn id="74" dur="500" fill="hold"/>
                                        <p:tgtEl>
                                          <p:spTgt spid="39"/>
                                        </p:tgtEl>
                                        <p:attrNameLst>
                                          <p:attrName>ppt_h</p:attrName>
                                        </p:attrNameLst>
                                      </p:cBhvr>
                                      <p:tavLst>
                                        <p:tav tm="0">
                                          <p:val>
                                            <p:fltVal val="0"/>
                                          </p:val>
                                        </p:tav>
                                        <p:tav tm="100000">
                                          <p:val>
                                            <p:strVal val="#ppt_h"/>
                                          </p:val>
                                        </p:tav>
                                      </p:tavLst>
                                    </p:anim>
                                    <p:animEffect transition="in" filter="fade">
                                      <p:cBhvr>
                                        <p:cTn id="75" dur="500"/>
                                        <p:tgtEl>
                                          <p:spTgt spid="39"/>
                                        </p:tgtEl>
                                      </p:cBhvr>
                                    </p:animEffect>
                                  </p:childTnLst>
                                </p:cTn>
                              </p:par>
                            </p:childTnLst>
                          </p:cTn>
                        </p:par>
                        <p:par>
                          <p:cTn id="76" fill="hold">
                            <p:stCondLst>
                              <p:cond delay="7500"/>
                            </p:stCondLst>
                            <p:childTnLst>
                              <p:par>
                                <p:cTn id="77" presetID="2" presetClass="entr" presetSubtype="2" accel="50000" decel="50000" fill="hold" grpId="0" nodeType="after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additive="base">
                                        <p:cTn id="79" dur="1000" fill="hold"/>
                                        <p:tgtEl>
                                          <p:spTgt spid="9"/>
                                        </p:tgtEl>
                                        <p:attrNameLst>
                                          <p:attrName>ppt_x</p:attrName>
                                        </p:attrNameLst>
                                      </p:cBhvr>
                                      <p:tavLst>
                                        <p:tav tm="0">
                                          <p:val>
                                            <p:strVal val="1+#ppt_w/2"/>
                                          </p:val>
                                        </p:tav>
                                        <p:tav tm="100000">
                                          <p:val>
                                            <p:strVal val="#ppt_x"/>
                                          </p:val>
                                        </p:tav>
                                      </p:tavLst>
                                    </p:anim>
                                    <p:anim calcmode="lin" valueType="num">
                                      <p:cBhvr additive="base">
                                        <p:cTn id="80" dur="1000" fill="hold"/>
                                        <p:tgtEl>
                                          <p:spTgt spid="9"/>
                                        </p:tgtEl>
                                        <p:attrNameLst>
                                          <p:attrName>ppt_y</p:attrName>
                                        </p:attrNameLst>
                                      </p:cBhvr>
                                      <p:tavLst>
                                        <p:tav tm="0">
                                          <p:val>
                                            <p:strVal val="#ppt_y"/>
                                          </p:val>
                                        </p:tav>
                                        <p:tav tm="100000">
                                          <p:val>
                                            <p:strVal val="#ppt_y"/>
                                          </p:val>
                                        </p:tav>
                                      </p:tavLst>
                                    </p:anim>
                                  </p:childTnLst>
                                </p:cTn>
                              </p:par>
                            </p:childTnLst>
                          </p:cTn>
                        </p:par>
                        <p:par>
                          <p:cTn id="81" fill="hold">
                            <p:stCondLst>
                              <p:cond delay="8500"/>
                            </p:stCondLst>
                            <p:childTnLst>
                              <p:par>
                                <p:cTn id="82" presetID="53" presetClass="entr" presetSubtype="0" fill="hold" grpId="0" nodeType="afterEffect">
                                  <p:stCondLst>
                                    <p:cond delay="0"/>
                                  </p:stCondLst>
                                  <p:childTnLst>
                                    <p:set>
                                      <p:cBhvr>
                                        <p:cTn id="83" dur="1" fill="hold">
                                          <p:stCondLst>
                                            <p:cond delay="0"/>
                                          </p:stCondLst>
                                        </p:cTn>
                                        <p:tgtEl>
                                          <p:spTgt spid="29"/>
                                        </p:tgtEl>
                                        <p:attrNameLst>
                                          <p:attrName>style.visibility</p:attrName>
                                        </p:attrNameLst>
                                      </p:cBhvr>
                                      <p:to>
                                        <p:strVal val="visible"/>
                                      </p:to>
                                    </p:set>
                                    <p:anim calcmode="lin" valueType="num">
                                      <p:cBhvr>
                                        <p:cTn id="84" dur="500" fill="hold"/>
                                        <p:tgtEl>
                                          <p:spTgt spid="29"/>
                                        </p:tgtEl>
                                        <p:attrNameLst>
                                          <p:attrName>ppt_w</p:attrName>
                                        </p:attrNameLst>
                                      </p:cBhvr>
                                      <p:tavLst>
                                        <p:tav tm="0">
                                          <p:val>
                                            <p:fltVal val="0"/>
                                          </p:val>
                                        </p:tav>
                                        <p:tav tm="100000">
                                          <p:val>
                                            <p:strVal val="#ppt_w"/>
                                          </p:val>
                                        </p:tav>
                                      </p:tavLst>
                                    </p:anim>
                                    <p:anim calcmode="lin" valueType="num">
                                      <p:cBhvr>
                                        <p:cTn id="85" dur="500" fill="hold"/>
                                        <p:tgtEl>
                                          <p:spTgt spid="29"/>
                                        </p:tgtEl>
                                        <p:attrNameLst>
                                          <p:attrName>ppt_h</p:attrName>
                                        </p:attrNameLst>
                                      </p:cBhvr>
                                      <p:tavLst>
                                        <p:tav tm="0">
                                          <p:val>
                                            <p:fltVal val="0"/>
                                          </p:val>
                                        </p:tav>
                                        <p:tav tm="100000">
                                          <p:val>
                                            <p:strVal val="#ppt_h"/>
                                          </p:val>
                                        </p:tav>
                                      </p:tavLst>
                                    </p:anim>
                                    <p:animEffect transition="in" filter="fade">
                                      <p:cBhvr>
                                        <p:cTn id="86" dur="500"/>
                                        <p:tgtEl>
                                          <p:spTgt spid="29"/>
                                        </p:tgtEl>
                                      </p:cBhvr>
                                    </p:animEffect>
                                  </p:childTnLst>
                                </p:cTn>
                              </p:par>
                              <p:par>
                                <p:cTn id="87" presetID="2" presetClass="entr" presetSubtype="2" accel="50000" decel="5000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anim calcmode="lin" valueType="num">
                                      <p:cBhvr additive="base">
                                        <p:cTn id="89" dur="500" fill="hold"/>
                                        <p:tgtEl>
                                          <p:spTgt spid="30"/>
                                        </p:tgtEl>
                                        <p:attrNameLst>
                                          <p:attrName>ppt_x</p:attrName>
                                        </p:attrNameLst>
                                      </p:cBhvr>
                                      <p:tavLst>
                                        <p:tav tm="0">
                                          <p:val>
                                            <p:strVal val="1+#ppt_w/2"/>
                                          </p:val>
                                        </p:tav>
                                        <p:tav tm="100000">
                                          <p:val>
                                            <p:strVal val="#ppt_x"/>
                                          </p:val>
                                        </p:tav>
                                      </p:tavLst>
                                    </p:anim>
                                    <p:anim calcmode="lin" valueType="num">
                                      <p:cBhvr additive="base">
                                        <p:cTn id="90" dur="500" fill="hold"/>
                                        <p:tgtEl>
                                          <p:spTgt spid="30"/>
                                        </p:tgtEl>
                                        <p:attrNameLst>
                                          <p:attrName>ppt_y</p:attrName>
                                        </p:attrNameLst>
                                      </p:cBhvr>
                                      <p:tavLst>
                                        <p:tav tm="0">
                                          <p:val>
                                            <p:strVal val="#ppt_y"/>
                                          </p:val>
                                        </p:tav>
                                        <p:tav tm="100000">
                                          <p:val>
                                            <p:strVal val="#ppt_y"/>
                                          </p:val>
                                        </p:tav>
                                      </p:tavLst>
                                    </p:anim>
                                  </p:childTnLst>
                                </p:cTn>
                              </p:par>
                            </p:childTnLst>
                          </p:cTn>
                        </p:par>
                        <p:par>
                          <p:cTn id="91" fill="hold">
                            <p:stCondLst>
                              <p:cond delay="9000"/>
                            </p:stCondLst>
                            <p:childTnLst>
                              <p:par>
                                <p:cTn id="92" presetID="2" presetClass="entr" presetSubtype="1" accel="50000" decel="50000" fill="hold" nodeType="afterEffect">
                                  <p:stCondLst>
                                    <p:cond delay="0"/>
                                  </p:stCondLst>
                                  <p:childTnLst>
                                    <p:set>
                                      <p:cBhvr>
                                        <p:cTn id="93" dur="1" fill="hold">
                                          <p:stCondLst>
                                            <p:cond delay="0"/>
                                          </p:stCondLst>
                                        </p:cTn>
                                        <p:tgtEl>
                                          <p:spTgt spid="24"/>
                                        </p:tgtEl>
                                        <p:attrNameLst>
                                          <p:attrName>style.visibility</p:attrName>
                                        </p:attrNameLst>
                                      </p:cBhvr>
                                      <p:to>
                                        <p:strVal val="visible"/>
                                      </p:to>
                                    </p:set>
                                    <p:anim calcmode="lin" valueType="num">
                                      <p:cBhvr additive="base">
                                        <p:cTn id="94" dur="1000" fill="hold"/>
                                        <p:tgtEl>
                                          <p:spTgt spid="24"/>
                                        </p:tgtEl>
                                        <p:attrNameLst>
                                          <p:attrName>ppt_x</p:attrName>
                                        </p:attrNameLst>
                                      </p:cBhvr>
                                      <p:tavLst>
                                        <p:tav tm="0">
                                          <p:val>
                                            <p:strVal val="#ppt_x"/>
                                          </p:val>
                                        </p:tav>
                                        <p:tav tm="100000">
                                          <p:val>
                                            <p:strVal val="#ppt_x"/>
                                          </p:val>
                                        </p:tav>
                                      </p:tavLst>
                                    </p:anim>
                                    <p:anim calcmode="lin" valueType="num">
                                      <p:cBhvr additive="base">
                                        <p:cTn id="95" dur="1000" fill="hold"/>
                                        <p:tgtEl>
                                          <p:spTgt spid="24"/>
                                        </p:tgtEl>
                                        <p:attrNameLst>
                                          <p:attrName>ppt_y</p:attrName>
                                        </p:attrNameLst>
                                      </p:cBhvr>
                                      <p:tavLst>
                                        <p:tav tm="0">
                                          <p:val>
                                            <p:strVal val="0-#ppt_h/2"/>
                                          </p:val>
                                        </p:tav>
                                        <p:tav tm="100000">
                                          <p:val>
                                            <p:strVal val="#ppt_y"/>
                                          </p:val>
                                        </p:tav>
                                      </p:tavLst>
                                    </p:anim>
                                  </p:childTnLst>
                                </p:cTn>
                              </p:par>
                            </p:childTnLst>
                          </p:cTn>
                        </p:par>
                        <p:par>
                          <p:cTn id="96" fill="hold">
                            <p:stCondLst>
                              <p:cond delay="10000"/>
                            </p:stCondLst>
                            <p:childTnLst>
                              <p:par>
                                <p:cTn id="97" presetID="18" presetClass="entr" presetSubtype="12" fill="hold" nodeType="after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strips(downLeft)">
                                      <p:cBhvr>
                                        <p:cTn id="99" dur="500"/>
                                        <p:tgtEl>
                                          <p:spTgt spid="35"/>
                                        </p:tgtEl>
                                      </p:cBhvr>
                                    </p:animEffect>
                                  </p:childTnLst>
                                </p:cTn>
                              </p:par>
                              <p:par>
                                <p:cTn id="100" presetID="53"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 calcmode="lin" valueType="num">
                                      <p:cBhvr>
                                        <p:cTn id="102" dur="500" fill="hold"/>
                                        <p:tgtEl>
                                          <p:spTgt spid="37"/>
                                        </p:tgtEl>
                                        <p:attrNameLst>
                                          <p:attrName>ppt_w</p:attrName>
                                        </p:attrNameLst>
                                      </p:cBhvr>
                                      <p:tavLst>
                                        <p:tav tm="0">
                                          <p:val>
                                            <p:fltVal val="0"/>
                                          </p:val>
                                        </p:tav>
                                        <p:tav tm="100000">
                                          <p:val>
                                            <p:strVal val="#ppt_w"/>
                                          </p:val>
                                        </p:tav>
                                      </p:tavLst>
                                    </p:anim>
                                    <p:anim calcmode="lin" valueType="num">
                                      <p:cBhvr>
                                        <p:cTn id="103" dur="500" fill="hold"/>
                                        <p:tgtEl>
                                          <p:spTgt spid="37"/>
                                        </p:tgtEl>
                                        <p:attrNameLst>
                                          <p:attrName>ppt_h</p:attrName>
                                        </p:attrNameLst>
                                      </p:cBhvr>
                                      <p:tavLst>
                                        <p:tav tm="0">
                                          <p:val>
                                            <p:fltVal val="0"/>
                                          </p:val>
                                        </p:tav>
                                        <p:tav tm="100000">
                                          <p:val>
                                            <p:strVal val="#ppt_h"/>
                                          </p:val>
                                        </p:tav>
                                      </p:tavLst>
                                    </p:anim>
                                    <p:animEffect transition="in" filter="fade">
                                      <p:cBhvr>
                                        <p:cTn id="104" dur="500"/>
                                        <p:tgtEl>
                                          <p:spTgt spid="37"/>
                                        </p:tgtEl>
                                      </p:cBhvr>
                                    </p:animEffect>
                                  </p:childTnLst>
                                </p:cTn>
                              </p:par>
                            </p:childTnLst>
                          </p:cTn>
                        </p:par>
                        <p:par>
                          <p:cTn id="105" fill="hold">
                            <p:stCondLst>
                              <p:cond delay="10500"/>
                            </p:stCondLst>
                            <p:childTnLst>
                              <p:par>
                                <p:cTn id="106" presetID="2" presetClass="entr" presetSubtype="2" accel="50000" decel="50000" fill="hold" grpId="0" nodeType="afterEffect">
                                  <p:stCondLst>
                                    <p:cond delay="0"/>
                                  </p:stCondLst>
                                  <p:childTnLst>
                                    <p:set>
                                      <p:cBhvr>
                                        <p:cTn id="107" dur="1" fill="hold">
                                          <p:stCondLst>
                                            <p:cond delay="0"/>
                                          </p:stCondLst>
                                        </p:cTn>
                                        <p:tgtEl>
                                          <p:spTgt spid="8"/>
                                        </p:tgtEl>
                                        <p:attrNameLst>
                                          <p:attrName>style.visibility</p:attrName>
                                        </p:attrNameLst>
                                      </p:cBhvr>
                                      <p:to>
                                        <p:strVal val="visible"/>
                                      </p:to>
                                    </p:set>
                                    <p:anim calcmode="lin" valueType="num">
                                      <p:cBhvr additive="base">
                                        <p:cTn id="108" dur="1000" fill="hold"/>
                                        <p:tgtEl>
                                          <p:spTgt spid="8"/>
                                        </p:tgtEl>
                                        <p:attrNameLst>
                                          <p:attrName>ppt_x</p:attrName>
                                        </p:attrNameLst>
                                      </p:cBhvr>
                                      <p:tavLst>
                                        <p:tav tm="0">
                                          <p:val>
                                            <p:strVal val="1+#ppt_w/2"/>
                                          </p:val>
                                        </p:tav>
                                        <p:tav tm="100000">
                                          <p:val>
                                            <p:strVal val="#ppt_x"/>
                                          </p:val>
                                        </p:tav>
                                      </p:tavLst>
                                    </p:anim>
                                    <p:anim calcmode="lin" valueType="num">
                                      <p:cBhvr additive="base">
                                        <p:cTn id="109" dur="1000" fill="hold"/>
                                        <p:tgtEl>
                                          <p:spTgt spid="8"/>
                                        </p:tgtEl>
                                        <p:attrNameLst>
                                          <p:attrName>ppt_y</p:attrName>
                                        </p:attrNameLst>
                                      </p:cBhvr>
                                      <p:tavLst>
                                        <p:tav tm="0">
                                          <p:val>
                                            <p:strVal val="#ppt_y"/>
                                          </p:val>
                                        </p:tav>
                                        <p:tav tm="100000">
                                          <p:val>
                                            <p:strVal val="#ppt_y"/>
                                          </p:val>
                                        </p:tav>
                                      </p:tavLst>
                                    </p:anim>
                                  </p:childTnLst>
                                </p:cTn>
                              </p:par>
                            </p:childTnLst>
                          </p:cTn>
                        </p:par>
                        <p:par>
                          <p:cTn id="110" fill="hold">
                            <p:stCondLst>
                              <p:cond delay="11500"/>
                            </p:stCondLst>
                            <p:childTnLst>
                              <p:par>
                                <p:cTn id="111" presetID="53" presetClass="entr" presetSubtype="0" fill="hold" grpId="0" nodeType="afterEffect">
                                  <p:stCondLst>
                                    <p:cond delay="0"/>
                                  </p:stCondLst>
                                  <p:childTnLst>
                                    <p:set>
                                      <p:cBhvr>
                                        <p:cTn id="112" dur="1" fill="hold">
                                          <p:stCondLst>
                                            <p:cond delay="0"/>
                                          </p:stCondLst>
                                        </p:cTn>
                                        <p:tgtEl>
                                          <p:spTgt spid="34"/>
                                        </p:tgtEl>
                                        <p:attrNameLst>
                                          <p:attrName>style.visibility</p:attrName>
                                        </p:attrNameLst>
                                      </p:cBhvr>
                                      <p:to>
                                        <p:strVal val="visible"/>
                                      </p:to>
                                    </p:set>
                                    <p:anim calcmode="lin" valueType="num">
                                      <p:cBhvr>
                                        <p:cTn id="113" dur="500" fill="hold"/>
                                        <p:tgtEl>
                                          <p:spTgt spid="34"/>
                                        </p:tgtEl>
                                        <p:attrNameLst>
                                          <p:attrName>ppt_w</p:attrName>
                                        </p:attrNameLst>
                                      </p:cBhvr>
                                      <p:tavLst>
                                        <p:tav tm="0">
                                          <p:val>
                                            <p:fltVal val="0"/>
                                          </p:val>
                                        </p:tav>
                                        <p:tav tm="100000">
                                          <p:val>
                                            <p:strVal val="#ppt_w"/>
                                          </p:val>
                                        </p:tav>
                                      </p:tavLst>
                                    </p:anim>
                                    <p:anim calcmode="lin" valueType="num">
                                      <p:cBhvr>
                                        <p:cTn id="114" dur="500" fill="hold"/>
                                        <p:tgtEl>
                                          <p:spTgt spid="34"/>
                                        </p:tgtEl>
                                        <p:attrNameLst>
                                          <p:attrName>ppt_h</p:attrName>
                                        </p:attrNameLst>
                                      </p:cBhvr>
                                      <p:tavLst>
                                        <p:tav tm="0">
                                          <p:val>
                                            <p:fltVal val="0"/>
                                          </p:val>
                                        </p:tav>
                                        <p:tav tm="100000">
                                          <p:val>
                                            <p:strVal val="#ppt_h"/>
                                          </p:val>
                                        </p:tav>
                                      </p:tavLst>
                                    </p:anim>
                                    <p:animEffect transition="in" filter="fade">
                                      <p:cBhvr>
                                        <p:cTn id="115" dur="500"/>
                                        <p:tgtEl>
                                          <p:spTgt spid="34"/>
                                        </p:tgtEl>
                                      </p:cBhvr>
                                    </p:animEffect>
                                  </p:childTnLst>
                                </p:cTn>
                              </p:par>
                              <p:par>
                                <p:cTn id="116" presetID="2" presetClass="entr" presetSubtype="2" accel="50000" decel="50000" fill="hold" grpId="0" nodeType="withEffect">
                                  <p:stCondLst>
                                    <p:cond delay="0"/>
                                  </p:stCondLst>
                                  <p:childTnLst>
                                    <p:set>
                                      <p:cBhvr>
                                        <p:cTn id="117" dur="1" fill="hold">
                                          <p:stCondLst>
                                            <p:cond delay="0"/>
                                          </p:stCondLst>
                                        </p:cTn>
                                        <p:tgtEl>
                                          <p:spTgt spid="28"/>
                                        </p:tgtEl>
                                        <p:attrNameLst>
                                          <p:attrName>style.visibility</p:attrName>
                                        </p:attrNameLst>
                                      </p:cBhvr>
                                      <p:to>
                                        <p:strVal val="visible"/>
                                      </p:to>
                                    </p:set>
                                    <p:anim calcmode="lin" valueType="num">
                                      <p:cBhvr additive="base">
                                        <p:cTn id="118" dur="500" fill="hold"/>
                                        <p:tgtEl>
                                          <p:spTgt spid="28"/>
                                        </p:tgtEl>
                                        <p:attrNameLst>
                                          <p:attrName>ppt_x</p:attrName>
                                        </p:attrNameLst>
                                      </p:cBhvr>
                                      <p:tavLst>
                                        <p:tav tm="0">
                                          <p:val>
                                            <p:strVal val="1+#ppt_w/2"/>
                                          </p:val>
                                        </p:tav>
                                        <p:tav tm="100000">
                                          <p:val>
                                            <p:strVal val="#ppt_x"/>
                                          </p:val>
                                        </p:tav>
                                      </p:tavLst>
                                    </p:anim>
                                    <p:anim calcmode="lin" valueType="num">
                                      <p:cBhvr additive="base">
                                        <p:cTn id="119"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27" grpId="0" animBg="1"/>
      <p:bldP spid="28" grpId="0"/>
      <p:bldP spid="29" grpId="0" animBg="1"/>
      <p:bldP spid="30" grpId="0"/>
      <p:bldP spid="31" grpId="0"/>
      <p:bldP spid="32" grpId="0"/>
      <p:bldP spid="33" grpId="0" animBg="1"/>
      <p:bldP spid="34" grpId="0" animBg="1"/>
      <p:bldP spid="36" grpId="0"/>
      <p:bldP spid="37" grpId="0"/>
      <p:bldP spid="38" grpId="0"/>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989377" y="327095"/>
            <a:ext cx="1800493" cy="369332"/>
          </a:xfrm>
          <a:prstGeom prst="rect">
            <a:avLst/>
          </a:prstGeom>
          <a:noFill/>
        </p:spPr>
        <p:txBody>
          <a:bodyPr wrap="none" rtlCol="0">
            <a:spAutoFit/>
          </a:bodyPr>
          <a:lstStyle/>
          <a:p>
            <a:pPr defTabSz="914377"/>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点击添加小标题</a:t>
            </a:r>
            <a:endParaRPr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a:spLocks noEditPoints="1"/>
          </p:cNvSpPr>
          <p:nvPr/>
        </p:nvSpPr>
        <p:spPr bwMode="auto">
          <a:xfrm>
            <a:off x="511177" y="303531"/>
            <a:ext cx="307975" cy="523875"/>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accent1"/>
            </a:solidFill>
          </a:ln>
        </p:spPr>
        <p:txBody>
          <a:bodyPr vert="horz" wrap="square" lIns="121920" tIns="60960" rIns="121920" bIns="60960" numCol="1" anchor="t" anchorCtr="0" compatLnSpc="1"/>
          <a:lstStyle/>
          <a:p>
            <a:pPr defTabSz="914377"/>
            <a:endParaRPr lang="zh-CN" altLang="en-US" sz="320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 220"/>
          <p:cNvSpPr/>
          <p:nvPr/>
        </p:nvSpPr>
        <p:spPr>
          <a:xfrm rot="5400000">
            <a:off x="10981056" y="115571"/>
            <a:ext cx="791845" cy="5765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a:off x="994410" y="802006"/>
            <a:ext cx="9998711" cy="349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51"/>
          <p:cNvSpPr txBox="1"/>
          <p:nvPr/>
        </p:nvSpPr>
        <p:spPr>
          <a:xfrm>
            <a:off x="11075082" y="165171"/>
            <a:ext cx="639919" cy="276999"/>
          </a:xfrm>
          <a:prstGeom prst="rect">
            <a:avLst/>
          </a:prstGeom>
          <a:noFill/>
        </p:spPr>
        <p:txBody>
          <a:bodyPr wrap="none" rtlCol="0">
            <a:spAutoFit/>
          </a:bodyPr>
          <a:lstStyle/>
          <a:p>
            <a:pPr defTabSz="914377"/>
            <a:r>
              <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LOGO</a:t>
            </a:r>
          </a:p>
        </p:txBody>
      </p:sp>
      <p:sp>
        <p:nvSpPr>
          <p:cNvPr id="4" name="矩形 3"/>
          <p:cNvSpPr/>
          <p:nvPr/>
        </p:nvSpPr>
        <p:spPr>
          <a:xfrm>
            <a:off x="-55880" y="6744970"/>
            <a:ext cx="12261215" cy="118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pic>
        <p:nvPicPr>
          <p:cNvPr id="8" name="Picture 2"/>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4571027" y="2449025"/>
            <a:ext cx="757412" cy="8910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7006213" y="4826706"/>
            <a:ext cx="599071" cy="9065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4500851" y="4871809"/>
            <a:ext cx="735547" cy="8505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977772" y="2525706"/>
            <a:ext cx="641331" cy="775041"/>
          </a:xfrm>
          <a:prstGeom prst="rect">
            <a:avLst/>
          </a:prstGeom>
          <a:noFill/>
          <a:extLst>
            <a:ext uri="{909E8E84-426E-40DD-AFC4-6F175D3DCCD1}">
              <a14:hiddenFill xmlns:a14="http://schemas.microsoft.com/office/drawing/2010/main">
                <a:solidFill>
                  <a:srgbClr val="FFFFFF"/>
                </a:solidFill>
              </a14:hiddenFill>
            </a:ext>
          </a:extLst>
        </p:spPr>
      </p:pic>
      <p:sp>
        <p:nvSpPr>
          <p:cNvPr id="12" name="椭圆 11"/>
          <p:cNvSpPr/>
          <p:nvPr/>
        </p:nvSpPr>
        <p:spPr>
          <a:xfrm>
            <a:off x="4208883" y="2221611"/>
            <a:ext cx="1364519" cy="1364696"/>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defTabSz="914377"/>
            <a:endParaRPr lang="zh-CN" altLang="en-US" sz="1351">
              <a:solidFill>
                <a:srgbClr val="D2040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椭圆 12"/>
          <p:cNvSpPr/>
          <p:nvPr/>
        </p:nvSpPr>
        <p:spPr>
          <a:xfrm>
            <a:off x="6629855" y="4606871"/>
            <a:ext cx="1364519" cy="1364696"/>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defTabSz="914377"/>
            <a:endParaRPr lang="zh-CN" altLang="en-US" sz="1351">
              <a:solidFill>
                <a:srgbClr val="D2040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椭圆 13"/>
          <p:cNvSpPr/>
          <p:nvPr/>
        </p:nvSpPr>
        <p:spPr>
          <a:xfrm>
            <a:off x="6613155" y="2221611"/>
            <a:ext cx="1364519" cy="1364696"/>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defTabSz="914377"/>
            <a:endParaRPr lang="zh-CN" altLang="en-US" sz="1351">
              <a:solidFill>
                <a:srgbClr val="D2040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椭圆 14"/>
          <p:cNvSpPr/>
          <p:nvPr/>
        </p:nvSpPr>
        <p:spPr>
          <a:xfrm>
            <a:off x="4182706" y="4599821"/>
            <a:ext cx="1364519" cy="1364696"/>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defTabSz="914377"/>
            <a:endParaRPr lang="zh-CN" altLang="en-US" sz="1351">
              <a:solidFill>
                <a:srgbClr val="D2040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右箭头 15"/>
          <p:cNvSpPr/>
          <p:nvPr/>
        </p:nvSpPr>
        <p:spPr>
          <a:xfrm>
            <a:off x="5846241" y="2661975"/>
            <a:ext cx="604243" cy="53193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defTabSz="914377"/>
            <a:endParaRPr lang="zh-CN" altLang="en-US" sz="1351">
              <a:solidFill>
                <a:srgbClr val="D2040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右箭头 16"/>
          <p:cNvSpPr/>
          <p:nvPr/>
        </p:nvSpPr>
        <p:spPr>
          <a:xfrm flipH="1">
            <a:off x="5818696" y="5091682"/>
            <a:ext cx="604243" cy="53193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defTabSz="914377"/>
            <a:endParaRPr lang="zh-CN" altLang="en-US" sz="1351">
              <a:solidFill>
                <a:srgbClr val="D2040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右箭头 17"/>
          <p:cNvSpPr/>
          <p:nvPr/>
        </p:nvSpPr>
        <p:spPr>
          <a:xfrm rot="5400000" flipH="1">
            <a:off x="4588984" y="3790421"/>
            <a:ext cx="604321" cy="531864"/>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defTabSz="914377"/>
            <a:endParaRPr lang="zh-CN" altLang="en-US" sz="1351">
              <a:solidFill>
                <a:srgbClr val="D2040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右箭头 18"/>
          <p:cNvSpPr/>
          <p:nvPr/>
        </p:nvSpPr>
        <p:spPr>
          <a:xfrm rot="16200000" flipH="1" flipV="1">
            <a:off x="7025289" y="3823827"/>
            <a:ext cx="604321" cy="53186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defTabSz="914377"/>
            <a:endParaRPr lang="zh-CN" altLang="en-US" sz="1351">
              <a:solidFill>
                <a:srgbClr val="D2040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36"/>
          <p:cNvSpPr txBox="1"/>
          <p:nvPr/>
        </p:nvSpPr>
        <p:spPr>
          <a:xfrm>
            <a:off x="8279549" y="2501542"/>
            <a:ext cx="2708410" cy="861764"/>
          </a:xfrm>
          <a:prstGeom prst="rect">
            <a:avLst/>
          </a:prstGeom>
          <a:noFill/>
          <a:ln>
            <a:noFill/>
          </a:ln>
        </p:spPr>
        <p:txBody>
          <a:bodyPr wrap="none" lIns="121908" tIns="60955" rIns="121908" bIns="60955" rtlCol="0">
            <a:spAutoFit/>
          </a:bodyPr>
          <a:lstStyle/>
          <a:p>
            <a:pPr defTabSz="914377"/>
            <a:r>
              <a:rPr lang="zh-CN" altLang="en-US" sz="1600" dirty="0">
                <a:solidFill>
                  <a:srgbClr val="000000">
                    <a:lumMod val="50000"/>
                    <a:lumOff val="50000"/>
                  </a:srgbClr>
                </a:solidFill>
                <a:latin typeface="Arial" panose="020B0604020202020204" pitchFamily="34" charset="0"/>
                <a:ea typeface="微软雅黑" panose="020B0503020204020204" pitchFamily="34" charset="-122"/>
                <a:cs typeface="+mn-ea"/>
                <a:sym typeface="Arial" panose="020B0604020202020204" pitchFamily="34" charset="0"/>
              </a:rPr>
              <a:t>点击添加文字内容，内容简</a:t>
            </a:r>
            <a:endParaRPr lang="en-US" altLang="zh-CN" sz="1600" dirty="0">
              <a:solidFill>
                <a:srgbClr val="000000">
                  <a:lumMod val="50000"/>
                  <a:lumOff val="50000"/>
                </a:srgbClr>
              </a:solidFill>
              <a:latin typeface="Arial" panose="020B0604020202020204" pitchFamily="34" charset="0"/>
              <a:ea typeface="微软雅黑" panose="020B0503020204020204" pitchFamily="34" charset="-122"/>
              <a:cs typeface="+mn-ea"/>
              <a:sym typeface="Arial" panose="020B0604020202020204" pitchFamily="34" charset="0"/>
            </a:endParaRPr>
          </a:p>
          <a:p>
            <a:pPr defTabSz="914377"/>
            <a:r>
              <a:rPr lang="zh-CN" altLang="en-US" sz="1600" dirty="0">
                <a:solidFill>
                  <a:srgbClr val="000000">
                    <a:lumMod val="50000"/>
                    <a:lumOff val="50000"/>
                  </a:srgbClr>
                </a:solidFill>
                <a:latin typeface="Arial" panose="020B0604020202020204" pitchFamily="34" charset="0"/>
                <a:ea typeface="微软雅黑" panose="020B0503020204020204" pitchFamily="34" charset="-122"/>
                <a:cs typeface="+mn-ea"/>
                <a:sym typeface="Arial" panose="020B0604020202020204" pitchFamily="34" charset="0"/>
              </a:rPr>
              <a:t>要详尽，言简意赅叙述内容</a:t>
            </a:r>
            <a:endParaRPr lang="en-US" altLang="zh-CN" sz="1600" dirty="0">
              <a:solidFill>
                <a:srgbClr val="000000">
                  <a:lumMod val="50000"/>
                  <a:lumOff val="50000"/>
                </a:srgbClr>
              </a:solidFill>
              <a:latin typeface="Arial" panose="020B0604020202020204" pitchFamily="34" charset="0"/>
              <a:ea typeface="微软雅黑" panose="020B0503020204020204" pitchFamily="34" charset="-122"/>
              <a:cs typeface="+mn-ea"/>
              <a:sym typeface="Arial" panose="020B0604020202020204" pitchFamily="34" charset="0"/>
            </a:endParaRPr>
          </a:p>
          <a:p>
            <a:pPr defTabSz="914377"/>
            <a:r>
              <a:rPr lang="zh-CN" altLang="en-US" sz="1600" dirty="0">
                <a:solidFill>
                  <a:srgbClr val="000000">
                    <a:lumMod val="50000"/>
                    <a:lumOff val="50000"/>
                  </a:srgbClr>
                </a:solidFill>
                <a:latin typeface="Arial" panose="020B0604020202020204" pitchFamily="34" charset="0"/>
                <a:ea typeface="微软雅黑" panose="020B0503020204020204" pitchFamily="34" charset="-122"/>
                <a:cs typeface="+mn-ea"/>
                <a:sym typeface="Arial" panose="020B0604020202020204" pitchFamily="34" charset="0"/>
              </a:rPr>
              <a:t>概要。</a:t>
            </a:r>
          </a:p>
        </p:txBody>
      </p:sp>
      <p:sp>
        <p:nvSpPr>
          <p:cNvPr id="21" name="TextBox 37"/>
          <p:cNvSpPr txBox="1"/>
          <p:nvPr/>
        </p:nvSpPr>
        <p:spPr>
          <a:xfrm>
            <a:off x="8313409" y="4882953"/>
            <a:ext cx="2708410" cy="861764"/>
          </a:xfrm>
          <a:prstGeom prst="rect">
            <a:avLst/>
          </a:prstGeom>
          <a:noFill/>
          <a:ln>
            <a:noFill/>
          </a:ln>
        </p:spPr>
        <p:txBody>
          <a:bodyPr wrap="none" lIns="121908" tIns="60955" rIns="121908" bIns="60955" rtlCol="0">
            <a:spAutoFit/>
          </a:bodyPr>
          <a:lstStyle/>
          <a:p>
            <a:pPr defTabSz="914377"/>
            <a:r>
              <a:rPr lang="zh-CN" altLang="en-US" sz="1600" dirty="0">
                <a:solidFill>
                  <a:srgbClr val="000000">
                    <a:lumMod val="50000"/>
                    <a:lumOff val="50000"/>
                  </a:srgbClr>
                </a:solidFill>
                <a:latin typeface="Arial" panose="020B0604020202020204" pitchFamily="34" charset="0"/>
                <a:ea typeface="微软雅黑" panose="020B0503020204020204" pitchFamily="34" charset="-122"/>
                <a:cs typeface="+mn-ea"/>
                <a:sym typeface="Arial" panose="020B0604020202020204" pitchFamily="34" charset="0"/>
              </a:rPr>
              <a:t>点击添加文字内容，内容简</a:t>
            </a:r>
            <a:endParaRPr lang="en-US" altLang="zh-CN" sz="1600" dirty="0">
              <a:solidFill>
                <a:srgbClr val="000000">
                  <a:lumMod val="50000"/>
                  <a:lumOff val="50000"/>
                </a:srgbClr>
              </a:solidFill>
              <a:latin typeface="Arial" panose="020B0604020202020204" pitchFamily="34" charset="0"/>
              <a:ea typeface="微软雅黑" panose="020B0503020204020204" pitchFamily="34" charset="-122"/>
              <a:cs typeface="+mn-ea"/>
              <a:sym typeface="Arial" panose="020B0604020202020204" pitchFamily="34" charset="0"/>
            </a:endParaRPr>
          </a:p>
          <a:p>
            <a:pPr defTabSz="914377"/>
            <a:r>
              <a:rPr lang="zh-CN" altLang="en-US" sz="1600" dirty="0">
                <a:solidFill>
                  <a:srgbClr val="000000">
                    <a:lumMod val="50000"/>
                    <a:lumOff val="50000"/>
                  </a:srgbClr>
                </a:solidFill>
                <a:latin typeface="Arial" panose="020B0604020202020204" pitchFamily="34" charset="0"/>
                <a:ea typeface="微软雅黑" panose="020B0503020204020204" pitchFamily="34" charset="-122"/>
                <a:cs typeface="+mn-ea"/>
                <a:sym typeface="Arial" panose="020B0604020202020204" pitchFamily="34" charset="0"/>
              </a:rPr>
              <a:t>要详尽，言简意赅叙述内容</a:t>
            </a:r>
            <a:endParaRPr lang="en-US" altLang="zh-CN" sz="1600" dirty="0">
              <a:solidFill>
                <a:srgbClr val="000000">
                  <a:lumMod val="50000"/>
                  <a:lumOff val="50000"/>
                </a:srgbClr>
              </a:solidFill>
              <a:latin typeface="Arial" panose="020B0604020202020204" pitchFamily="34" charset="0"/>
              <a:ea typeface="微软雅黑" panose="020B0503020204020204" pitchFamily="34" charset="-122"/>
              <a:cs typeface="+mn-ea"/>
              <a:sym typeface="Arial" panose="020B0604020202020204" pitchFamily="34" charset="0"/>
            </a:endParaRPr>
          </a:p>
          <a:p>
            <a:pPr defTabSz="914377"/>
            <a:r>
              <a:rPr lang="zh-CN" altLang="en-US" sz="1600" dirty="0">
                <a:solidFill>
                  <a:srgbClr val="000000">
                    <a:lumMod val="50000"/>
                    <a:lumOff val="50000"/>
                  </a:srgbClr>
                </a:solidFill>
                <a:latin typeface="Arial" panose="020B0604020202020204" pitchFamily="34" charset="0"/>
                <a:ea typeface="微软雅黑" panose="020B0503020204020204" pitchFamily="34" charset="-122"/>
                <a:cs typeface="+mn-ea"/>
                <a:sym typeface="Arial" panose="020B0604020202020204" pitchFamily="34" charset="0"/>
              </a:rPr>
              <a:t>概要。</a:t>
            </a:r>
          </a:p>
        </p:txBody>
      </p:sp>
      <p:sp>
        <p:nvSpPr>
          <p:cNvPr id="22" name="TextBox 38"/>
          <p:cNvSpPr txBox="1"/>
          <p:nvPr/>
        </p:nvSpPr>
        <p:spPr>
          <a:xfrm>
            <a:off x="1243860" y="4878717"/>
            <a:ext cx="2708410" cy="861764"/>
          </a:xfrm>
          <a:prstGeom prst="rect">
            <a:avLst/>
          </a:prstGeom>
          <a:noFill/>
          <a:ln>
            <a:noFill/>
          </a:ln>
        </p:spPr>
        <p:txBody>
          <a:bodyPr wrap="none" lIns="121908" tIns="60955" rIns="121908" bIns="60955" rtlCol="0">
            <a:spAutoFit/>
          </a:bodyPr>
          <a:lstStyle/>
          <a:p>
            <a:pPr defTabSz="914377"/>
            <a:r>
              <a:rPr lang="zh-CN" altLang="en-US" sz="1600" dirty="0">
                <a:solidFill>
                  <a:srgbClr val="000000">
                    <a:lumMod val="50000"/>
                    <a:lumOff val="50000"/>
                  </a:srgbClr>
                </a:solidFill>
                <a:latin typeface="Arial" panose="020B0604020202020204" pitchFamily="34" charset="0"/>
                <a:ea typeface="微软雅黑" panose="020B0503020204020204" pitchFamily="34" charset="-122"/>
                <a:cs typeface="+mn-ea"/>
                <a:sym typeface="Arial" panose="020B0604020202020204" pitchFamily="34" charset="0"/>
              </a:rPr>
              <a:t>点击添加文字内容，内容简</a:t>
            </a:r>
            <a:endParaRPr lang="en-US" altLang="zh-CN" sz="1600" dirty="0">
              <a:solidFill>
                <a:srgbClr val="000000">
                  <a:lumMod val="50000"/>
                  <a:lumOff val="50000"/>
                </a:srgbClr>
              </a:solidFill>
              <a:latin typeface="Arial" panose="020B0604020202020204" pitchFamily="34" charset="0"/>
              <a:ea typeface="微软雅黑" panose="020B0503020204020204" pitchFamily="34" charset="-122"/>
              <a:cs typeface="+mn-ea"/>
              <a:sym typeface="Arial" panose="020B0604020202020204" pitchFamily="34" charset="0"/>
            </a:endParaRPr>
          </a:p>
          <a:p>
            <a:pPr defTabSz="914377"/>
            <a:r>
              <a:rPr lang="zh-CN" altLang="en-US" sz="1600" dirty="0">
                <a:solidFill>
                  <a:srgbClr val="000000">
                    <a:lumMod val="50000"/>
                    <a:lumOff val="50000"/>
                  </a:srgbClr>
                </a:solidFill>
                <a:latin typeface="Arial" panose="020B0604020202020204" pitchFamily="34" charset="0"/>
                <a:ea typeface="微软雅黑" panose="020B0503020204020204" pitchFamily="34" charset="-122"/>
                <a:cs typeface="+mn-ea"/>
                <a:sym typeface="Arial" panose="020B0604020202020204" pitchFamily="34" charset="0"/>
              </a:rPr>
              <a:t>要详尽，言简意赅叙述内容</a:t>
            </a:r>
            <a:endParaRPr lang="en-US" altLang="zh-CN" sz="1600" dirty="0">
              <a:solidFill>
                <a:srgbClr val="000000">
                  <a:lumMod val="50000"/>
                  <a:lumOff val="50000"/>
                </a:srgbClr>
              </a:solidFill>
              <a:latin typeface="Arial" panose="020B0604020202020204" pitchFamily="34" charset="0"/>
              <a:ea typeface="微软雅黑" panose="020B0503020204020204" pitchFamily="34" charset="-122"/>
              <a:cs typeface="+mn-ea"/>
              <a:sym typeface="Arial" panose="020B0604020202020204" pitchFamily="34" charset="0"/>
            </a:endParaRPr>
          </a:p>
          <a:p>
            <a:pPr defTabSz="914377"/>
            <a:r>
              <a:rPr lang="zh-CN" altLang="en-US" sz="1600" dirty="0">
                <a:solidFill>
                  <a:srgbClr val="000000">
                    <a:lumMod val="50000"/>
                    <a:lumOff val="50000"/>
                  </a:srgbClr>
                </a:solidFill>
                <a:latin typeface="Arial" panose="020B0604020202020204" pitchFamily="34" charset="0"/>
                <a:ea typeface="微软雅黑" panose="020B0503020204020204" pitchFamily="34" charset="-122"/>
                <a:cs typeface="+mn-ea"/>
                <a:sym typeface="Arial" panose="020B0604020202020204" pitchFamily="34" charset="0"/>
              </a:rPr>
              <a:t>概要。</a:t>
            </a:r>
          </a:p>
        </p:txBody>
      </p:sp>
      <p:sp>
        <p:nvSpPr>
          <p:cNvPr id="23" name="TextBox 39"/>
          <p:cNvSpPr txBox="1"/>
          <p:nvPr/>
        </p:nvSpPr>
        <p:spPr>
          <a:xfrm>
            <a:off x="1243857" y="2438973"/>
            <a:ext cx="2708410" cy="861764"/>
          </a:xfrm>
          <a:prstGeom prst="rect">
            <a:avLst/>
          </a:prstGeom>
          <a:noFill/>
          <a:ln>
            <a:noFill/>
          </a:ln>
        </p:spPr>
        <p:txBody>
          <a:bodyPr wrap="none" lIns="121908" tIns="60955" rIns="121908" bIns="60955" rtlCol="0">
            <a:spAutoFit/>
          </a:bodyPr>
          <a:lstStyle/>
          <a:p>
            <a:pPr defTabSz="914377"/>
            <a:r>
              <a:rPr lang="zh-CN" altLang="en-US" sz="1600" dirty="0">
                <a:solidFill>
                  <a:srgbClr val="000000">
                    <a:lumMod val="50000"/>
                    <a:lumOff val="50000"/>
                  </a:srgbClr>
                </a:solidFill>
                <a:latin typeface="Arial" panose="020B0604020202020204" pitchFamily="34" charset="0"/>
                <a:ea typeface="微软雅黑" panose="020B0503020204020204" pitchFamily="34" charset="-122"/>
                <a:cs typeface="+mn-ea"/>
                <a:sym typeface="Arial" panose="020B0604020202020204" pitchFamily="34" charset="0"/>
              </a:rPr>
              <a:t>点击添加文字内容，内容简</a:t>
            </a:r>
            <a:endParaRPr lang="en-US" altLang="zh-CN" sz="1600" dirty="0">
              <a:solidFill>
                <a:srgbClr val="000000">
                  <a:lumMod val="50000"/>
                  <a:lumOff val="50000"/>
                </a:srgbClr>
              </a:solidFill>
              <a:latin typeface="Arial" panose="020B0604020202020204" pitchFamily="34" charset="0"/>
              <a:ea typeface="微软雅黑" panose="020B0503020204020204" pitchFamily="34" charset="-122"/>
              <a:cs typeface="+mn-ea"/>
              <a:sym typeface="Arial" panose="020B0604020202020204" pitchFamily="34" charset="0"/>
            </a:endParaRPr>
          </a:p>
          <a:p>
            <a:pPr defTabSz="914377"/>
            <a:r>
              <a:rPr lang="zh-CN" altLang="en-US" sz="1600" dirty="0">
                <a:solidFill>
                  <a:srgbClr val="000000">
                    <a:lumMod val="50000"/>
                    <a:lumOff val="50000"/>
                  </a:srgbClr>
                </a:solidFill>
                <a:latin typeface="Arial" panose="020B0604020202020204" pitchFamily="34" charset="0"/>
                <a:ea typeface="微软雅黑" panose="020B0503020204020204" pitchFamily="34" charset="-122"/>
                <a:cs typeface="+mn-ea"/>
                <a:sym typeface="Arial" panose="020B0604020202020204" pitchFamily="34" charset="0"/>
              </a:rPr>
              <a:t>要详尽，言简意赅叙述内容</a:t>
            </a:r>
            <a:endParaRPr lang="en-US" altLang="zh-CN" sz="1600" dirty="0">
              <a:solidFill>
                <a:srgbClr val="000000">
                  <a:lumMod val="50000"/>
                  <a:lumOff val="50000"/>
                </a:srgbClr>
              </a:solidFill>
              <a:latin typeface="Arial" panose="020B0604020202020204" pitchFamily="34" charset="0"/>
              <a:ea typeface="微软雅黑" panose="020B0503020204020204" pitchFamily="34" charset="-122"/>
              <a:cs typeface="+mn-ea"/>
              <a:sym typeface="Arial" panose="020B0604020202020204" pitchFamily="34" charset="0"/>
            </a:endParaRPr>
          </a:p>
          <a:p>
            <a:pPr defTabSz="914377"/>
            <a:r>
              <a:rPr lang="zh-CN" altLang="en-US" sz="1600" dirty="0">
                <a:solidFill>
                  <a:srgbClr val="000000">
                    <a:lumMod val="50000"/>
                    <a:lumOff val="50000"/>
                  </a:srgbClr>
                </a:solidFill>
                <a:latin typeface="Arial" panose="020B0604020202020204" pitchFamily="34" charset="0"/>
                <a:ea typeface="微软雅黑" panose="020B0503020204020204" pitchFamily="34" charset="-122"/>
                <a:cs typeface="+mn-ea"/>
                <a:sym typeface="Arial" panose="020B0604020202020204" pitchFamily="34" charset="0"/>
              </a:rPr>
              <a:t>概要。</a:t>
            </a:r>
          </a:p>
        </p:txBody>
      </p:sp>
      <p:sp>
        <p:nvSpPr>
          <p:cNvPr id="24" name="矩形 23"/>
          <p:cNvSpPr/>
          <p:nvPr/>
        </p:nvSpPr>
        <p:spPr>
          <a:xfrm>
            <a:off x="13335" y="7937"/>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5" name="组合 24">
            <a:extLst>
              <a:ext uri="{FF2B5EF4-FFF2-40B4-BE49-F238E27FC236}">
                <a16:creationId xmlns:a16="http://schemas.microsoft.com/office/drawing/2014/main" id="{CDCB6311-F547-460F-A2D8-1B9C1A4D8E2A}"/>
              </a:ext>
            </a:extLst>
          </p:cNvPr>
          <p:cNvGrpSpPr/>
          <p:nvPr>
            <p:custDataLst>
              <p:tags r:id="rId1"/>
            </p:custDataLst>
          </p:nvPr>
        </p:nvGrpSpPr>
        <p:grpSpPr>
          <a:xfrm>
            <a:off x="8314328" y="258964"/>
            <a:ext cx="3593293" cy="646277"/>
            <a:chOff x="3159125" y="2914650"/>
            <a:chExt cx="5867400" cy="1031876"/>
          </a:xfrm>
        </p:grpSpPr>
        <p:sp>
          <p:nvSpPr>
            <p:cNvPr id="26" name="Freeform 5">
              <a:extLst>
                <a:ext uri="{FF2B5EF4-FFF2-40B4-BE49-F238E27FC236}">
                  <a16:creationId xmlns:a16="http://schemas.microsoft.com/office/drawing/2014/main" id="{0E776D19-5A99-4B3B-9218-D240ECDD2F54}"/>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6">
              <a:extLst>
                <a:ext uri="{FF2B5EF4-FFF2-40B4-BE49-F238E27FC236}">
                  <a16:creationId xmlns:a16="http://schemas.microsoft.com/office/drawing/2014/main" id="{8616072F-81AE-4E2F-81B1-AE6A18B7F663}"/>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7">
              <a:extLst>
                <a:ext uri="{FF2B5EF4-FFF2-40B4-BE49-F238E27FC236}">
                  <a16:creationId xmlns:a16="http://schemas.microsoft.com/office/drawing/2014/main" id="{F37D8F14-380D-4477-BEF9-B0E68A392474}"/>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8">
              <a:extLst>
                <a:ext uri="{FF2B5EF4-FFF2-40B4-BE49-F238E27FC236}">
                  <a16:creationId xmlns:a16="http://schemas.microsoft.com/office/drawing/2014/main" id="{7454FBF3-26B2-419E-9E38-6A22219929A1}"/>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9">
              <a:extLst>
                <a:ext uri="{FF2B5EF4-FFF2-40B4-BE49-F238E27FC236}">
                  <a16:creationId xmlns:a16="http://schemas.microsoft.com/office/drawing/2014/main" id="{EFE89BC1-AC74-4DF5-AB79-FB4D2ABC1A51}"/>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0">
              <a:extLst>
                <a:ext uri="{FF2B5EF4-FFF2-40B4-BE49-F238E27FC236}">
                  <a16:creationId xmlns:a16="http://schemas.microsoft.com/office/drawing/2014/main" id="{175B8660-E728-493F-A2EC-30F585C837B6}"/>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1">
              <a:extLst>
                <a:ext uri="{FF2B5EF4-FFF2-40B4-BE49-F238E27FC236}">
                  <a16:creationId xmlns:a16="http://schemas.microsoft.com/office/drawing/2014/main" id="{01504CDF-D160-4F24-9749-1AD803422574}"/>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2">
              <a:extLst>
                <a:ext uri="{FF2B5EF4-FFF2-40B4-BE49-F238E27FC236}">
                  <a16:creationId xmlns:a16="http://schemas.microsoft.com/office/drawing/2014/main" id="{0C9CF18D-4DA7-4F4C-AC21-9AEDE9006FB0}"/>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3">
              <a:extLst>
                <a:ext uri="{FF2B5EF4-FFF2-40B4-BE49-F238E27FC236}">
                  <a16:creationId xmlns:a16="http://schemas.microsoft.com/office/drawing/2014/main" id="{B43E69C6-2A1A-479C-8F01-CB5D0C5FA645}"/>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4">
              <a:extLst>
                <a:ext uri="{FF2B5EF4-FFF2-40B4-BE49-F238E27FC236}">
                  <a16:creationId xmlns:a16="http://schemas.microsoft.com/office/drawing/2014/main" id="{B3254C45-D110-4A51-B825-AA9C9CB5A537}"/>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5">
              <a:extLst>
                <a:ext uri="{FF2B5EF4-FFF2-40B4-BE49-F238E27FC236}">
                  <a16:creationId xmlns:a16="http://schemas.microsoft.com/office/drawing/2014/main" id="{C28973EB-E68B-4257-B86B-7F81A05BD9C1}"/>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6">
              <a:extLst>
                <a:ext uri="{FF2B5EF4-FFF2-40B4-BE49-F238E27FC236}">
                  <a16:creationId xmlns:a16="http://schemas.microsoft.com/office/drawing/2014/main" id="{3B504494-E79C-4E47-BDC3-7C321C57856E}"/>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
              <a:extLst>
                <a:ext uri="{FF2B5EF4-FFF2-40B4-BE49-F238E27FC236}">
                  <a16:creationId xmlns:a16="http://schemas.microsoft.com/office/drawing/2014/main" id="{F3BB70D7-DBFD-4DCA-A3E4-03934CB0F5CC}"/>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8">
              <a:extLst>
                <a:ext uri="{FF2B5EF4-FFF2-40B4-BE49-F238E27FC236}">
                  <a16:creationId xmlns:a16="http://schemas.microsoft.com/office/drawing/2014/main" id="{1B25E846-23C1-46D3-A3F6-83F025D318F1}"/>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9">
              <a:extLst>
                <a:ext uri="{FF2B5EF4-FFF2-40B4-BE49-F238E27FC236}">
                  <a16:creationId xmlns:a16="http://schemas.microsoft.com/office/drawing/2014/main" id="{424229D3-9687-4758-AE48-86DF821CF3F6}"/>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1404019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heel(1)">
                                      <p:cBhvr>
                                        <p:cTn id="10" dur="500"/>
                                        <p:tgtEl>
                                          <p:spTgt spid="1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right)">
                                      <p:cBhvr>
                                        <p:cTn id="17" dur="500"/>
                                        <p:tgtEl>
                                          <p:spTgt spid="23"/>
                                        </p:tgtEl>
                                      </p:cBhvr>
                                    </p:animEffect>
                                  </p:childTnLst>
                                </p:cTn>
                              </p:par>
                            </p:childTnLst>
                          </p:cTn>
                        </p:par>
                        <p:par>
                          <p:cTn id="18" fill="hold">
                            <p:stCondLst>
                              <p:cond delay="1000"/>
                            </p:stCondLst>
                            <p:childTnLst>
                              <p:par>
                                <p:cTn id="19" presetID="21"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500"/>
                                        <p:tgtEl>
                                          <p:spTgt spid="11"/>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heel(1)">
                                      <p:cBhvr>
                                        <p:cTn id="24" dur="500"/>
                                        <p:tgtEl>
                                          <p:spTgt spid="14"/>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up)">
                                      <p:cBhvr>
                                        <p:cTn id="31" dur="500"/>
                                        <p:tgtEl>
                                          <p:spTgt spid="19"/>
                                        </p:tgtEl>
                                      </p:cBhvr>
                                    </p:animEffect>
                                  </p:childTnLst>
                                </p:cTn>
                              </p:par>
                            </p:childTnLst>
                          </p:cTn>
                        </p:par>
                        <p:par>
                          <p:cTn id="32" fill="hold">
                            <p:stCondLst>
                              <p:cond delay="2000"/>
                            </p:stCondLst>
                            <p:childTnLst>
                              <p:par>
                                <p:cTn id="33" presetID="21" presetClass="entr" presetSubtype="1"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heel(1)">
                                      <p:cBhvr>
                                        <p:cTn id="35" dur="500"/>
                                        <p:tgtEl>
                                          <p:spTgt spid="9"/>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heel(1)">
                                      <p:cBhvr>
                                        <p:cTn id="38" dur="500"/>
                                        <p:tgtEl>
                                          <p:spTgt spid="13"/>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right)">
                                      <p:cBhvr>
                                        <p:cTn id="45" dur="500"/>
                                        <p:tgtEl>
                                          <p:spTgt spid="17"/>
                                        </p:tgtEl>
                                      </p:cBhvr>
                                    </p:animEffect>
                                  </p:childTnLst>
                                </p:cTn>
                              </p:par>
                            </p:childTnLst>
                          </p:cTn>
                        </p:par>
                        <p:par>
                          <p:cTn id="46" fill="hold">
                            <p:stCondLst>
                              <p:cond delay="3000"/>
                            </p:stCondLst>
                            <p:childTnLst>
                              <p:par>
                                <p:cTn id="47" presetID="21" presetClass="entr" presetSubtype="1"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heel(1)">
                                      <p:cBhvr>
                                        <p:cTn id="49" dur="500"/>
                                        <p:tgtEl>
                                          <p:spTgt spid="10"/>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heel(1)">
                                      <p:cBhvr>
                                        <p:cTn id="52" dur="500"/>
                                        <p:tgtEl>
                                          <p:spTgt spid="15"/>
                                        </p:tgtEl>
                                      </p:cBhvr>
                                    </p:animEffect>
                                  </p:childTnLst>
                                </p:cTn>
                              </p:par>
                            </p:childTnLst>
                          </p:cTn>
                        </p:par>
                        <p:par>
                          <p:cTn id="53" fill="hold">
                            <p:stCondLst>
                              <p:cond delay="3500"/>
                            </p:stCondLst>
                            <p:childTnLst>
                              <p:par>
                                <p:cTn id="54" presetID="22" presetClass="entr" presetSubtype="2"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right)">
                                      <p:cBhvr>
                                        <p:cTn id="56" dur="500"/>
                                        <p:tgtEl>
                                          <p:spTgt spid="22"/>
                                        </p:tgtEl>
                                      </p:cBhvr>
                                    </p:animEffect>
                                  </p:childTnLst>
                                </p:cTn>
                              </p:par>
                            </p:childTnLst>
                          </p:cTn>
                        </p:par>
                        <p:par>
                          <p:cTn id="57" fill="hold">
                            <p:stCondLst>
                              <p:cond delay="4000"/>
                            </p:stCondLst>
                            <p:childTnLst>
                              <p:par>
                                <p:cTn id="58" presetID="22" presetClass="entr" presetSubtype="4"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down)">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p:bldP spid="21" grpId="0"/>
      <p:bldP spid="22"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71" y="567"/>
            <a:ext cx="12190663" cy="6856869"/>
          </a:xfrm>
          <a:prstGeom prst="rect">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endParaRPr lang="zh-CN" altLang="en-US" sz="1707">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nvSpPr>
        <p:spPr>
          <a:xfrm>
            <a:off x="2853331" y="2131933"/>
            <a:ext cx="6485341" cy="2594137"/>
          </a:xfrm>
          <a:prstGeom prst="rect">
            <a:avLst/>
          </a:prstGeom>
          <a:no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endParaRPr lang="zh-CN" altLang="en-US" sz="1707">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5970691" y="2786609"/>
            <a:ext cx="3018960" cy="583365"/>
          </a:xfrm>
          <a:prstGeom prst="rect">
            <a:avLst/>
          </a:prstGeom>
        </p:spPr>
        <p:txBody>
          <a:bodyPr wrap="square" lIns="0" tIns="0" rIns="0" bIns="0">
            <a:spAutoFit/>
          </a:bodyPr>
          <a:lstStyle/>
          <a:p>
            <a:pPr defTabSz="914377"/>
            <a:r>
              <a:rPr lang="zh-CN" altLang="en-US" sz="3791" b="1">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添加标题</a:t>
            </a:r>
          </a:p>
        </p:txBody>
      </p:sp>
      <p:sp>
        <p:nvSpPr>
          <p:cNvPr id="11" name="TextBox 11"/>
          <p:cNvSpPr txBox="1"/>
          <p:nvPr/>
        </p:nvSpPr>
        <p:spPr>
          <a:xfrm>
            <a:off x="5916174" y="3581434"/>
            <a:ext cx="1413207" cy="252826"/>
          </a:xfrm>
          <a:prstGeom prst="rect">
            <a:avLst/>
          </a:prstGeom>
          <a:noFill/>
        </p:spPr>
        <p:txBody>
          <a:bodyPr wrap="none" rtlCol="0">
            <a:spAutoFit/>
          </a:bodyPr>
          <a:lstStyle/>
          <a:p>
            <a:pPr marL="162509" lvl="1" indent="-162509" defTabSz="914377">
              <a:buFont typeface="Arial" panose="020B0604020202020204" pitchFamily="34" charset="0"/>
              <a:buChar char="•"/>
            </a:pPr>
            <a:r>
              <a:rPr lang="zh-CN" altLang="en-US" sz="1043">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43">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7539787" y="3581434"/>
            <a:ext cx="1413207" cy="252826"/>
          </a:xfrm>
          <a:prstGeom prst="rect">
            <a:avLst/>
          </a:prstGeom>
          <a:noFill/>
        </p:spPr>
        <p:txBody>
          <a:bodyPr wrap="none" rtlCol="0">
            <a:spAutoFit/>
          </a:bodyPr>
          <a:lstStyle/>
          <a:p>
            <a:pPr marL="162509" lvl="1" indent="-162509" defTabSz="914377">
              <a:buFont typeface="Arial" panose="020B0604020202020204" pitchFamily="34" charset="0"/>
              <a:buChar char="•"/>
            </a:pPr>
            <a:r>
              <a:rPr lang="zh-CN" altLang="en-US" sz="1043">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43">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TextBox 11"/>
          <p:cNvSpPr txBox="1"/>
          <p:nvPr/>
        </p:nvSpPr>
        <p:spPr>
          <a:xfrm>
            <a:off x="5916174" y="3840090"/>
            <a:ext cx="1413207" cy="252826"/>
          </a:xfrm>
          <a:prstGeom prst="rect">
            <a:avLst/>
          </a:prstGeom>
          <a:noFill/>
        </p:spPr>
        <p:txBody>
          <a:bodyPr wrap="none" rtlCol="0">
            <a:spAutoFit/>
          </a:bodyPr>
          <a:lstStyle/>
          <a:p>
            <a:pPr marL="162509" lvl="1" indent="-162509" defTabSz="914377">
              <a:buFont typeface="Arial" panose="020B0604020202020204" pitchFamily="34" charset="0"/>
              <a:buChar char="•"/>
            </a:pPr>
            <a:r>
              <a:rPr lang="zh-CN" altLang="en-US" sz="1043">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43">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extBox 11"/>
          <p:cNvSpPr txBox="1"/>
          <p:nvPr/>
        </p:nvSpPr>
        <p:spPr>
          <a:xfrm>
            <a:off x="7539787" y="3840090"/>
            <a:ext cx="1413207" cy="252826"/>
          </a:xfrm>
          <a:prstGeom prst="rect">
            <a:avLst/>
          </a:prstGeom>
          <a:noFill/>
        </p:spPr>
        <p:txBody>
          <a:bodyPr wrap="none" rtlCol="0">
            <a:spAutoFit/>
          </a:bodyPr>
          <a:lstStyle/>
          <a:p>
            <a:pPr marL="162509" lvl="1" indent="-162509" defTabSz="914377">
              <a:buFont typeface="Arial" panose="020B0604020202020204" pitchFamily="34" charset="0"/>
              <a:buChar char="•"/>
            </a:pPr>
            <a:r>
              <a:rPr lang="zh-CN" altLang="en-US" sz="1043">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43">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259"/>
          <p:cNvSpPr>
            <a:spLocks noChangeArrowheads="1"/>
          </p:cNvSpPr>
          <p:nvPr/>
        </p:nvSpPr>
        <p:spPr bwMode="auto">
          <a:xfrm>
            <a:off x="2959520" y="2076533"/>
            <a:ext cx="2255869" cy="2573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377">
              <a:buNone/>
            </a:pPr>
            <a:r>
              <a:rPr lang="en-US" altLang="zh-CN" sz="13080" cap="all">
                <a:solidFill>
                  <a:srgbClr val="FFFFFF"/>
                </a:solidFill>
                <a:latin typeface="Arial" panose="020B0604020202020204" pitchFamily="34" charset="0"/>
                <a:cs typeface="Arial" panose="020B0604020202020204" pitchFamily="34" charset="0"/>
                <a:sym typeface="Arial" panose="020B0604020202020204" pitchFamily="34" charset="0"/>
              </a:rPr>
              <a:t>04</a:t>
            </a:r>
          </a:p>
          <a:p>
            <a:pPr algn="ctr" defTabSz="914377">
              <a:buNone/>
            </a:pPr>
            <a:r>
              <a:rPr lang="en-US" altLang="zh-CN" sz="3035" cap="all">
                <a:solidFill>
                  <a:srgbClr val="FFFFFF"/>
                </a:solidFill>
                <a:latin typeface="Arial" panose="020B0604020202020204" pitchFamily="34" charset="0"/>
                <a:cs typeface="Arial" panose="020B0604020202020204" pitchFamily="34" charset="0"/>
                <a:sym typeface="Arial" panose="020B0604020202020204" pitchFamily="34" charset="0"/>
              </a:rPr>
              <a:t>chapter</a:t>
            </a:r>
            <a:endParaRPr lang="zh-CN" altLang="en-US" sz="3035" cap="all">
              <a:solidFill>
                <a:srgbClr val="FFFFFF"/>
              </a:solidFill>
              <a:latin typeface="Arial" panose="020B0604020202020204" pitchFamily="34" charset="0"/>
              <a:cs typeface="Arial" panose="020B0604020202020204" pitchFamily="34" charset="0"/>
              <a:sym typeface="Arial" panose="020B0604020202020204" pitchFamily="34" charset="0"/>
            </a:endParaRPr>
          </a:p>
        </p:txBody>
      </p:sp>
      <p:cxnSp>
        <p:nvCxnSpPr>
          <p:cNvPr id="16" name="直接连接符 15"/>
          <p:cNvCxnSpPr/>
          <p:nvPr/>
        </p:nvCxnSpPr>
        <p:spPr>
          <a:xfrm>
            <a:off x="5424556" y="2281597"/>
            <a:ext cx="0" cy="2211679"/>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grpSp>
        <p:nvGrpSpPr>
          <p:cNvPr id="17" name="组合 16">
            <a:extLst>
              <a:ext uri="{FF2B5EF4-FFF2-40B4-BE49-F238E27FC236}">
                <a16:creationId xmlns:a16="http://schemas.microsoft.com/office/drawing/2014/main" id="{DD4276AB-84D0-4880-B813-34C00CB32DC1}"/>
              </a:ext>
            </a:extLst>
          </p:cNvPr>
          <p:cNvGrpSpPr/>
          <p:nvPr>
            <p:custDataLst>
              <p:tags r:id="rId1"/>
            </p:custDataLst>
          </p:nvPr>
        </p:nvGrpSpPr>
        <p:grpSpPr>
          <a:xfrm>
            <a:off x="8314328" y="258964"/>
            <a:ext cx="3593293" cy="646277"/>
            <a:chOff x="3159125" y="2914650"/>
            <a:chExt cx="5867400" cy="1031876"/>
          </a:xfrm>
        </p:grpSpPr>
        <p:sp>
          <p:nvSpPr>
            <p:cNvPr id="18" name="Freeform 5">
              <a:extLst>
                <a:ext uri="{FF2B5EF4-FFF2-40B4-BE49-F238E27FC236}">
                  <a16:creationId xmlns:a16="http://schemas.microsoft.com/office/drawing/2014/main" id="{DAFCB0CE-12A8-47BA-A12D-DBDA7C506E6A}"/>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6">
              <a:extLst>
                <a:ext uri="{FF2B5EF4-FFF2-40B4-BE49-F238E27FC236}">
                  <a16:creationId xmlns:a16="http://schemas.microsoft.com/office/drawing/2014/main" id="{15971599-4496-4811-97F6-05FB81581797}"/>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7">
              <a:extLst>
                <a:ext uri="{FF2B5EF4-FFF2-40B4-BE49-F238E27FC236}">
                  <a16:creationId xmlns:a16="http://schemas.microsoft.com/office/drawing/2014/main" id="{0755A797-E98C-43D0-A5DD-334B17EEB04A}"/>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8">
              <a:extLst>
                <a:ext uri="{FF2B5EF4-FFF2-40B4-BE49-F238E27FC236}">
                  <a16:creationId xmlns:a16="http://schemas.microsoft.com/office/drawing/2014/main" id="{746E0459-9BBE-44C2-ABE8-DBC63C812D86}"/>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9">
              <a:extLst>
                <a:ext uri="{FF2B5EF4-FFF2-40B4-BE49-F238E27FC236}">
                  <a16:creationId xmlns:a16="http://schemas.microsoft.com/office/drawing/2014/main" id="{BD8B4985-D605-4D19-9370-C1DCC21B77B5}"/>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0">
              <a:extLst>
                <a:ext uri="{FF2B5EF4-FFF2-40B4-BE49-F238E27FC236}">
                  <a16:creationId xmlns:a16="http://schemas.microsoft.com/office/drawing/2014/main" id="{F01C5A80-02CD-4C1A-B7A1-3BD82B1A4F1F}"/>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1">
              <a:extLst>
                <a:ext uri="{FF2B5EF4-FFF2-40B4-BE49-F238E27FC236}">
                  <a16:creationId xmlns:a16="http://schemas.microsoft.com/office/drawing/2014/main" id="{55B8176E-9AD7-42DC-A4D8-95017B9606B5}"/>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2">
              <a:extLst>
                <a:ext uri="{FF2B5EF4-FFF2-40B4-BE49-F238E27FC236}">
                  <a16:creationId xmlns:a16="http://schemas.microsoft.com/office/drawing/2014/main" id="{698359BC-D70D-4CEE-8354-DE6E58E71B7D}"/>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13">
              <a:extLst>
                <a:ext uri="{FF2B5EF4-FFF2-40B4-BE49-F238E27FC236}">
                  <a16:creationId xmlns:a16="http://schemas.microsoft.com/office/drawing/2014/main" id="{ADA116CE-B6BF-4EF5-95DE-2B6044F0E2CB}"/>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D3C6ACEF-2839-4D91-8F90-8EA5D3438D87}"/>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5">
              <a:extLst>
                <a:ext uri="{FF2B5EF4-FFF2-40B4-BE49-F238E27FC236}">
                  <a16:creationId xmlns:a16="http://schemas.microsoft.com/office/drawing/2014/main" id="{81CAC259-309A-4B4B-8DED-71F325937C98}"/>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6">
              <a:extLst>
                <a:ext uri="{FF2B5EF4-FFF2-40B4-BE49-F238E27FC236}">
                  <a16:creationId xmlns:a16="http://schemas.microsoft.com/office/drawing/2014/main" id="{8ED513B7-7C39-4096-9EAE-F90B3C0F820B}"/>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7">
              <a:extLst>
                <a:ext uri="{FF2B5EF4-FFF2-40B4-BE49-F238E27FC236}">
                  <a16:creationId xmlns:a16="http://schemas.microsoft.com/office/drawing/2014/main" id="{D222DA9A-7707-4F8F-84DC-44AE786284DA}"/>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8">
              <a:extLst>
                <a:ext uri="{FF2B5EF4-FFF2-40B4-BE49-F238E27FC236}">
                  <a16:creationId xmlns:a16="http://schemas.microsoft.com/office/drawing/2014/main" id="{F735DB85-1C27-47B3-B0C9-EC47EC55F7B0}"/>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9">
              <a:extLst>
                <a:ext uri="{FF2B5EF4-FFF2-40B4-BE49-F238E27FC236}">
                  <a16:creationId xmlns:a16="http://schemas.microsoft.com/office/drawing/2014/main" id="{1E1CD834-E07E-40B6-8A7A-2347F2E12469}"/>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388136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15"/>
                                        </p:tgtEl>
                                        <p:attrNameLst>
                                          <p:attrName>style.visibility</p:attrName>
                                        </p:attrNameLst>
                                      </p:cBhvr>
                                      <p:to>
                                        <p:strVal val="visible"/>
                                      </p:to>
                                    </p:set>
                                    <p:anim by="(-#ppt_w*2)" calcmode="lin" valueType="num">
                                      <p:cBhvr rctx="PPT">
                                        <p:cTn id="17" dur="500" autoRev="1" fill="hold">
                                          <p:stCondLst>
                                            <p:cond delay="0"/>
                                          </p:stCondLst>
                                        </p:cTn>
                                        <p:tgtEl>
                                          <p:spTgt spid="15"/>
                                        </p:tgtEl>
                                        <p:attrNameLst>
                                          <p:attrName>ppt_w</p:attrName>
                                        </p:attrNameLst>
                                      </p:cBhvr>
                                    </p:anim>
                                    <p:anim by="(#ppt_w*0.50)" calcmode="lin" valueType="num">
                                      <p:cBhvr>
                                        <p:cTn id="18" dur="500" decel="50000" autoRev="1" fill="hold">
                                          <p:stCondLst>
                                            <p:cond delay="0"/>
                                          </p:stCondLst>
                                        </p:cTn>
                                        <p:tgtEl>
                                          <p:spTgt spid="15"/>
                                        </p:tgtEl>
                                        <p:attrNameLst>
                                          <p:attrName>ppt_x</p:attrName>
                                        </p:attrNameLst>
                                      </p:cBhvr>
                                    </p:anim>
                                    <p:anim from="(-#ppt_h/2)" to="(#ppt_y)" calcmode="lin" valueType="num">
                                      <p:cBhvr>
                                        <p:cTn id="19" dur="1000" fill="hold">
                                          <p:stCondLst>
                                            <p:cond delay="0"/>
                                          </p:stCondLst>
                                        </p:cTn>
                                        <p:tgtEl>
                                          <p:spTgt spid="15"/>
                                        </p:tgtEl>
                                        <p:attrNameLst>
                                          <p:attrName>ppt_y</p:attrName>
                                        </p:attrNameLst>
                                      </p:cBhvr>
                                    </p:anim>
                                    <p:animRot by="21600000">
                                      <p:cBhvr>
                                        <p:cTn id="20" dur="1000" fill="hold">
                                          <p:stCondLst>
                                            <p:cond delay="0"/>
                                          </p:stCondLst>
                                        </p:cTn>
                                        <p:tgtEl>
                                          <p:spTgt spid="15"/>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16" presetClass="entr" presetSubtype="4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outHorizont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3" presetClass="entr" presetSubtype="32"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strVal val="4*#ppt_w"/>
                                          </p:val>
                                        </p:tav>
                                        <p:tav tm="100000">
                                          <p:val>
                                            <p:strVal val="#ppt_w"/>
                                          </p:val>
                                        </p:tav>
                                      </p:tavLst>
                                    </p:anim>
                                    <p:anim calcmode="lin" valueType="num">
                                      <p:cBhvr>
                                        <p:cTn id="31" dur="500" fill="hold"/>
                                        <p:tgtEl>
                                          <p:spTgt spid="10"/>
                                        </p:tgtEl>
                                        <p:attrNameLst>
                                          <p:attrName>ppt_h</p:attrName>
                                        </p:attrNameLst>
                                      </p:cBhvr>
                                      <p:tavLst>
                                        <p:tav tm="0">
                                          <p:val>
                                            <p:strVal val="4*#ppt_h"/>
                                          </p:val>
                                        </p:tav>
                                        <p:tav tm="100000">
                                          <p:val>
                                            <p:strVal val="#ppt_h"/>
                                          </p:val>
                                        </p:tav>
                                      </p:tavLst>
                                    </p:anim>
                                  </p:childTnLst>
                                </p:cTn>
                              </p:par>
                            </p:childTnLst>
                          </p:cTn>
                        </p:par>
                        <p:par>
                          <p:cTn id="32" fill="hold">
                            <p:stCondLst>
                              <p:cond delay="500"/>
                            </p:stCondLst>
                            <p:childTnLst>
                              <p:par>
                                <p:cTn id="33" presetID="1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ppt_x</p:attrName>
                                        </p:attrNameLst>
                                      </p:cBhvr>
                                      <p:tavLst>
                                        <p:tav tm="0">
                                          <p:val>
                                            <p:strVal val="#ppt_x-#ppt_w*1.125000"/>
                                          </p:val>
                                        </p:tav>
                                        <p:tav tm="100000">
                                          <p:val>
                                            <p:strVal val="#ppt_x"/>
                                          </p:val>
                                        </p:tav>
                                      </p:tavLst>
                                    </p:anim>
                                    <p:animEffect transition="in" filter="wipe(right)">
                                      <p:cBhvr>
                                        <p:cTn id="36" dur="500"/>
                                        <p:tgtEl>
                                          <p:spTgt spid="11"/>
                                        </p:tgtEl>
                                      </p:cBhvr>
                                    </p:animEffect>
                                  </p:childTnLst>
                                </p:cTn>
                              </p:par>
                            </p:childTnLst>
                          </p:cTn>
                        </p:par>
                        <p:par>
                          <p:cTn id="37" fill="hold">
                            <p:stCondLst>
                              <p:cond delay="1000"/>
                            </p:stCondLst>
                            <p:childTnLst>
                              <p:par>
                                <p:cTn id="38" presetID="12" presetClass="entr" presetSubtype="8"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p:tgtEl>
                                          <p:spTgt spid="12"/>
                                        </p:tgtEl>
                                        <p:attrNameLst>
                                          <p:attrName>ppt_x</p:attrName>
                                        </p:attrNameLst>
                                      </p:cBhvr>
                                      <p:tavLst>
                                        <p:tav tm="0">
                                          <p:val>
                                            <p:strVal val="#ppt_x-#ppt_w*1.125000"/>
                                          </p:val>
                                        </p:tav>
                                        <p:tav tm="100000">
                                          <p:val>
                                            <p:strVal val="#ppt_x"/>
                                          </p:val>
                                        </p:tav>
                                      </p:tavLst>
                                    </p:anim>
                                    <p:animEffect transition="in" filter="wipe(right)">
                                      <p:cBhvr>
                                        <p:cTn id="41" dur="500"/>
                                        <p:tgtEl>
                                          <p:spTgt spid="12"/>
                                        </p:tgtEl>
                                      </p:cBhvr>
                                    </p:animEffect>
                                  </p:childTnLst>
                                </p:cTn>
                              </p:par>
                            </p:childTnLst>
                          </p:cTn>
                        </p:par>
                        <p:par>
                          <p:cTn id="42" fill="hold">
                            <p:stCondLst>
                              <p:cond delay="1500"/>
                            </p:stCondLst>
                            <p:childTnLst>
                              <p:par>
                                <p:cTn id="43" presetID="12" presetClass="entr" presetSubtype="8"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p:tgtEl>
                                          <p:spTgt spid="13"/>
                                        </p:tgtEl>
                                        <p:attrNameLst>
                                          <p:attrName>ppt_x</p:attrName>
                                        </p:attrNameLst>
                                      </p:cBhvr>
                                      <p:tavLst>
                                        <p:tav tm="0">
                                          <p:val>
                                            <p:strVal val="#ppt_x-#ppt_w*1.125000"/>
                                          </p:val>
                                        </p:tav>
                                        <p:tav tm="100000">
                                          <p:val>
                                            <p:strVal val="#ppt_x"/>
                                          </p:val>
                                        </p:tav>
                                      </p:tavLst>
                                    </p:anim>
                                    <p:animEffect transition="in" filter="wipe(right)">
                                      <p:cBhvr>
                                        <p:cTn id="46" dur="500"/>
                                        <p:tgtEl>
                                          <p:spTgt spid="13"/>
                                        </p:tgtEl>
                                      </p:cBhvr>
                                    </p:animEffect>
                                  </p:childTnLst>
                                </p:cTn>
                              </p:par>
                            </p:childTnLst>
                          </p:cTn>
                        </p:par>
                        <p:par>
                          <p:cTn id="47" fill="hold">
                            <p:stCondLst>
                              <p:cond delay="2000"/>
                            </p:stCondLst>
                            <p:childTnLst>
                              <p:par>
                                <p:cTn id="48" presetID="12" presetClass="entr" presetSubtype="8"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p:tgtEl>
                                          <p:spTgt spid="14"/>
                                        </p:tgtEl>
                                        <p:attrNameLst>
                                          <p:attrName>ppt_x</p:attrName>
                                        </p:attrNameLst>
                                      </p:cBhvr>
                                      <p:tavLst>
                                        <p:tav tm="0">
                                          <p:val>
                                            <p:strVal val="#ppt_x-#ppt_w*1.125000"/>
                                          </p:val>
                                        </p:tav>
                                        <p:tav tm="100000">
                                          <p:val>
                                            <p:strVal val="#ppt_x"/>
                                          </p:val>
                                        </p:tav>
                                      </p:tavLst>
                                    </p:anim>
                                    <p:animEffect transition="in" filter="wipe(right)">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p:bldP spid="11" grpId="0"/>
      <p:bldP spid="12" grpId="0"/>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Entry_1"/>
          <p:cNvSpPr/>
          <p:nvPr>
            <p:custDataLst>
              <p:tags r:id="rId2"/>
            </p:custDataLst>
          </p:nvPr>
        </p:nvSpPr>
        <p:spPr>
          <a:xfrm>
            <a:off x="5754667" y="548681"/>
            <a:ext cx="4267997" cy="93026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solidFill>
              <a:srgbClr val="CDCDCD"/>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67775" tIns="0" rIns="0" bIns="107981" numCol="1" spcCol="0" rtlCol="0" fromWordArt="0" anchor="b" anchorCtr="0" forceAA="0" compatLnSpc="1">
            <a:prstTxWarp prst="textNoShape">
              <a:avLst/>
            </a:prstTxWarp>
            <a:normAutofit/>
          </a:bodyPr>
          <a:lstStyle/>
          <a:p>
            <a:pPr algn="r" defTabSz="914377"/>
            <a:r>
              <a:rPr lang="zh-CN" altLang="en-US" sz="3412">
                <a:solidFill>
                  <a:srgbClr val="9C3535"/>
                </a:solidFill>
                <a:latin typeface="Arial" panose="020B0604020202020204" pitchFamily="34" charset="0"/>
                <a:ea typeface="微软雅黑" panose="020B0503020204020204" pitchFamily="34" charset="-122"/>
                <a:sym typeface="Arial" panose="020B0604020202020204" pitchFamily="34" charset="0"/>
              </a:rPr>
              <a:t>添加标题</a:t>
            </a:r>
          </a:p>
        </p:txBody>
      </p:sp>
      <p:sp>
        <p:nvSpPr>
          <p:cNvPr id="42" name="MH_Number_1"/>
          <p:cNvSpPr txBox="1">
            <a:spLocks noChangeArrowheads="1"/>
          </p:cNvSpPr>
          <p:nvPr>
            <p:custDataLst>
              <p:tags r:id="rId3"/>
            </p:custDataLst>
          </p:nvPr>
        </p:nvSpPr>
        <p:spPr bwMode="auto">
          <a:xfrm flipH="1">
            <a:off x="5799591" y="835813"/>
            <a:ext cx="798312" cy="521979"/>
          </a:xfrm>
          <a:custGeom>
            <a:avLst/>
            <a:gdLst/>
            <a:ahLst/>
            <a:cxnLst/>
            <a:rect l="l" t="t" r="r" b="b"/>
            <a:pathLst>
              <a:path w="608521" h="397883">
                <a:moveTo>
                  <a:pt x="427446" y="28538"/>
                </a:moveTo>
                <a:cubicBezTo>
                  <a:pt x="429890" y="28538"/>
                  <a:pt x="432098" y="28602"/>
                  <a:pt x="434070" y="28731"/>
                </a:cubicBezTo>
                <a:lnTo>
                  <a:pt x="435373" y="198397"/>
                </a:lnTo>
                <a:lnTo>
                  <a:pt x="434349" y="342548"/>
                </a:lnTo>
                <a:lnTo>
                  <a:pt x="434169" y="368942"/>
                </a:lnTo>
                <a:cubicBezTo>
                  <a:pt x="405805" y="369248"/>
                  <a:pt x="380604" y="361360"/>
                  <a:pt x="358567" y="345279"/>
                </a:cubicBezTo>
                <a:cubicBezTo>
                  <a:pt x="338192" y="326077"/>
                  <a:pt x="322941" y="304467"/>
                  <a:pt x="312814" y="280450"/>
                </a:cubicBezTo>
                <a:cubicBezTo>
                  <a:pt x="302687" y="256432"/>
                  <a:pt x="297624" y="229350"/>
                  <a:pt x="297624" y="199203"/>
                </a:cubicBezTo>
                <a:cubicBezTo>
                  <a:pt x="297624" y="146178"/>
                  <a:pt x="311245" y="104109"/>
                  <a:pt x="338488" y="72995"/>
                </a:cubicBezTo>
                <a:cubicBezTo>
                  <a:pt x="350567" y="59164"/>
                  <a:pt x="364582" y="48296"/>
                  <a:pt x="380532" y="40393"/>
                </a:cubicBezTo>
                <a:cubicBezTo>
                  <a:pt x="396481" y="32490"/>
                  <a:pt x="412119" y="28538"/>
                  <a:pt x="427446" y="28538"/>
                </a:cubicBezTo>
                <a:close/>
                <a:moveTo>
                  <a:pt x="0" y="3567"/>
                </a:moveTo>
                <a:lnTo>
                  <a:pt x="2285" y="162691"/>
                </a:lnTo>
                <a:lnTo>
                  <a:pt x="0" y="378851"/>
                </a:lnTo>
                <a:lnTo>
                  <a:pt x="0" y="387730"/>
                </a:lnTo>
                <a:lnTo>
                  <a:pt x="166562" y="387730"/>
                </a:lnTo>
                <a:lnTo>
                  <a:pt x="166562" y="373367"/>
                </a:lnTo>
                <a:lnTo>
                  <a:pt x="164367" y="159561"/>
                </a:lnTo>
                <a:lnTo>
                  <a:pt x="163826" y="80490"/>
                </a:lnTo>
                <a:lnTo>
                  <a:pt x="163826" y="76691"/>
                </a:lnTo>
                <a:lnTo>
                  <a:pt x="201312" y="88349"/>
                </a:lnTo>
                <a:cubicBezTo>
                  <a:pt x="205343" y="89818"/>
                  <a:pt x="209186" y="90553"/>
                  <a:pt x="212841" y="90553"/>
                </a:cubicBezTo>
                <a:cubicBezTo>
                  <a:pt x="221868" y="90553"/>
                  <a:pt x="226381" y="85667"/>
                  <a:pt x="226381" y="75894"/>
                </a:cubicBezTo>
                <a:cubicBezTo>
                  <a:pt x="226381" y="69285"/>
                  <a:pt x="224433" y="64847"/>
                  <a:pt x="220535" y="62579"/>
                </a:cubicBezTo>
                <a:cubicBezTo>
                  <a:pt x="216638" y="60311"/>
                  <a:pt x="205335" y="57347"/>
                  <a:pt x="186628" y="53689"/>
                </a:cubicBezTo>
                <a:lnTo>
                  <a:pt x="126349" y="36431"/>
                </a:lnTo>
                <a:lnTo>
                  <a:pt x="103479" y="30335"/>
                </a:lnTo>
                <a:close/>
                <a:moveTo>
                  <a:pt x="428736" y="0"/>
                </a:moveTo>
                <a:cubicBezTo>
                  <a:pt x="384715" y="0"/>
                  <a:pt x="346729" y="19431"/>
                  <a:pt x="314778" y="58293"/>
                </a:cubicBezTo>
                <a:cubicBezTo>
                  <a:pt x="283951" y="95801"/>
                  <a:pt x="268537" y="143491"/>
                  <a:pt x="268537" y="201364"/>
                </a:cubicBezTo>
                <a:cubicBezTo>
                  <a:pt x="268537" y="261452"/>
                  <a:pt x="289735" y="311173"/>
                  <a:pt x="332130" y="350527"/>
                </a:cubicBezTo>
                <a:cubicBezTo>
                  <a:pt x="356940" y="382098"/>
                  <a:pt x="391063" y="397883"/>
                  <a:pt x="434499" y="397883"/>
                </a:cubicBezTo>
                <a:cubicBezTo>
                  <a:pt x="464206" y="397883"/>
                  <a:pt x="493003" y="389255"/>
                  <a:pt x="520892" y="371999"/>
                </a:cubicBezTo>
                <a:cubicBezTo>
                  <a:pt x="550153" y="356150"/>
                  <a:pt x="572920" y="331103"/>
                  <a:pt x="589193" y="296860"/>
                </a:cubicBezTo>
                <a:cubicBezTo>
                  <a:pt x="602078" y="269769"/>
                  <a:pt x="608521" y="237129"/>
                  <a:pt x="608521" y="198942"/>
                </a:cubicBezTo>
                <a:cubicBezTo>
                  <a:pt x="608521" y="137398"/>
                  <a:pt x="591318" y="91425"/>
                  <a:pt x="556912" y="61020"/>
                </a:cubicBezTo>
                <a:cubicBezTo>
                  <a:pt x="540236" y="38574"/>
                  <a:pt x="521384" y="22853"/>
                  <a:pt x="500355" y="13858"/>
                </a:cubicBezTo>
                <a:cubicBezTo>
                  <a:pt x="479326" y="4862"/>
                  <a:pt x="455453" y="243"/>
                  <a:pt x="428736" y="0"/>
                </a:cubicBezTo>
                <a:close/>
              </a:path>
            </a:pathLst>
          </a:custGeom>
          <a:solidFill>
            <a:schemeClr val="accent1"/>
          </a:solidFill>
          <a:ln>
            <a:noFill/>
          </a:ln>
          <a:effectLst/>
          <a:extLst/>
        </p:spPr>
        <p:txBody>
          <a:bodyPr rot="0" spcFirstLastPara="0" vertOverflow="overflow" horzOverflow="overflow" vert="horz" wrap="square" lIns="91425" tIns="45713" rIns="91425" bIns="45713" numCol="1" spcCol="0" rtlCol="0" fromWordArt="0" anchor="t" anchorCtr="0" forceAA="0" compatLnSpc="1">
            <a:prstTxWarp prst="textNoShape">
              <a:avLst/>
            </a:prstTxWarp>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defTabSz="914377">
              <a:lnSpc>
                <a:spcPct val="100000"/>
              </a:lnSpc>
              <a:spcBef>
                <a:spcPct val="0"/>
              </a:spcBef>
              <a:buNone/>
            </a:pPr>
            <a:endParaRPr lang="zh-CN" altLang="en-US" sz="1325">
              <a:solidFill>
                <a:srgbClr val="9C3535"/>
              </a:solidFill>
              <a:latin typeface="Arial" panose="020B0604020202020204" pitchFamily="34" charset="0"/>
              <a:ea typeface="微软雅黑" panose="020B0503020204020204" pitchFamily="34" charset="-122"/>
              <a:cs typeface="Verdana" panose="020B0604030504040204" pitchFamily="34" charset="0"/>
              <a:sym typeface="Arial" panose="020B0604020202020204" pitchFamily="34" charset="0"/>
            </a:endParaRPr>
          </a:p>
        </p:txBody>
      </p:sp>
      <p:sp>
        <p:nvSpPr>
          <p:cNvPr id="10" name="MH_Entry_3"/>
          <p:cNvSpPr/>
          <p:nvPr>
            <p:custDataLst>
              <p:tags r:id="rId4"/>
            </p:custDataLst>
          </p:nvPr>
        </p:nvSpPr>
        <p:spPr>
          <a:xfrm>
            <a:off x="5764191" y="2372884"/>
            <a:ext cx="4267997" cy="93026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accent3"/>
          </a:solidFill>
          <a:ln w="3175" cap="sq">
            <a:solidFill>
              <a:srgbClr val="CDCDCD"/>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67775" tIns="0" rIns="0" bIns="107981" numCol="1" spcCol="0" rtlCol="0" fromWordArt="0" anchor="b" anchorCtr="0" forceAA="0" compatLnSpc="1">
            <a:prstTxWarp prst="textNoShape">
              <a:avLst/>
            </a:prstTxWarp>
            <a:normAutofit/>
          </a:bodyPr>
          <a:lstStyle/>
          <a:p>
            <a:pPr algn="r" defTabSz="914377"/>
            <a:r>
              <a:rPr lang="zh-CN" altLang="en-US" sz="3412">
                <a:solidFill>
                  <a:srgbClr val="9C3535"/>
                </a:solidFill>
                <a:latin typeface="Arial" panose="020B0604020202020204" pitchFamily="34" charset="0"/>
                <a:ea typeface="微软雅黑" panose="020B0503020204020204" pitchFamily="34" charset="-122"/>
                <a:sym typeface="Arial" panose="020B0604020202020204" pitchFamily="34" charset="0"/>
              </a:rPr>
              <a:t>添加标题</a:t>
            </a:r>
          </a:p>
        </p:txBody>
      </p:sp>
      <p:sp>
        <p:nvSpPr>
          <p:cNvPr id="44" name="MH_Number_3"/>
          <p:cNvSpPr txBox="1">
            <a:spLocks noChangeArrowheads="1"/>
          </p:cNvSpPr>
          <p:nvPr>
            <p:custDataLst>
              <p:tags r:id="rId5"/>
            </p:custDataLst>
          </p:nvPr>
        </p:nvSpPr>
        <p:spPr bwMode="auto">
          <a:xfrm flipH="1">
            <a:off x="5771494" y="2615265"/>
            <a:ext cx="916436" cy="521979"/>
          </a:xfrm>
          <a:custGeom>
            <a:avLst/>
            <a:gdLst/>
            <a:ahLst/>
            <a:cxnLst/>
            <a:rect l="l" t="t" r="r" b="b"/>
            <a:pathLst>
              <a:path w="698562" h="397883">
                <a:moveTo>
                  <a:pt x="517487" y="28538"/>
                </a:moveTo>
                <a:cubicBezTo>
                  <a:pt x="519931" y="28538"/>
                  <a:pt x="522139" y="28602"/>
                  <a:pt x="524111" y="28731"/>
                </a:cubicBezTo>
                <a:lnTo>
                  <a:pt x="525414" y="198397"/>
                </a:lnTo>
                <a:lnTo>
                  <a:pt x="524390" y="342548"/>
                </a:lnTo>
                <a:lnTo>
                  <a:pt x="524210" y="368942"/>
                </a:lnTo>
                <a:cubicBezTo>
                  <a:pt x="495846" y="369248"/>
                  <a:pt x="470645" y="361360"/>
                  <a:pt x="448608" y="345279"/>
                </a:cubicBezTo>
                <a:cubicBezTo>
                  <a:pt x="428233" y="326077"/>
                  <a:pt x="412982" y="304467"/>
                  <a:pt x="402855" y="280450"/>
                </a:cubicBezTo>
                <a:cubicBezTo>
                  <a:pt x="392728" y="256432"/>
                  <a:pt x="387665" y="229350"/>
                  <a:pt x="387665" y="199203"/>
                </a:cubicBezTo>
                <a:cubicBezTo>
                  <a:pt x="387665" y="146178"/>
                  <a:pt x="401286" y="104109"/>
                  <a:pt x="428529" y="72995"/>
                </a:cubicBezTo>
                <a:cubicBezTo>
                  <a:pt x="440608" y="59164"/>
                  <a:pt x="454623" y="48296"/>
                  <a:pt x="470573" y="40393"/>
                </a:cubicBezTo>
                <a:cubicBezTo>
                  <a:pt x="486522" y="32490"/>
                  <a:pt x="502160" y="28538"/>
                  <a:pt x="517487" y="28538"/>
                </a:cubicBezTo>
                <a:close/>
                <a:moveTo>
                  <a:pt x="160169" y="0"/>
                </a:moveTo>
                <a:cubicBezTo>
                  <a:pt x="121764" y="0"/>
                  <a:pt x="90679" y="6992"/>
                  <a:pt x="66915" y="20975"/>
                </a:cubicBezTo>
                <a:cubicBezTo>
                  <a:pt x="50454" y="29527"/>
                  <a:pt x="38296" y="40464"/>
                  <a:pt x="30441" y="53785"/>
                </a:cubicBezTo>
                <a:cubicBezTo>
                  <a:pt x="22586" y="67107"/>
                  <a:pt x="18659" y="81752"/>
                  <a:pt x="18659" y="97722"/>
                </a:cubicBezTo>
                <a:cubicBezTo>
                  <a:pt x="18659" y="124799"/>
                  <a:pt x="29596" y="146274"/>
                  <a:pt x="51471" y="162146"/>
                </a:cubicBezTo>
                <a:cubicBezTo>
                  <a:pt x="66176" y="172792"/>
                  <a:pt x="83230" y="180359"/>
                  <a:pt x="102636" y="184847"/>
                </a:cubicBezTo>
                <a:lnTo>
                  <a:pt x="115970" y="187133"/>
                </a:lnTo>
                <a:lnTo>
                  <a:pt x="106823" y="187623"/>
                </a:lnTo>
                <a:cubicBezTo>
                  <a:pt x="72660" y="191850"/>
                  <a:pt x="45755" y="202952"/>
                  <a:pt x="26106" y="220928"/>
                </a:cubicBezTo>
                <a:cubicBezTo>
                  <a:pt x="8702" y="236792"/>
                  <a:pt x="0" y="256889"/>
                  <a:pt x="0" y="281219"/>
                </a:cubicBezTo>
                <a:cubicBezTo>
                  <a:pt x="0" y="304406"/>
                  <a:pt x="8190" y="325437"/>
                  <a:pt x="24571" y="344310"/>
                </a:cubicBezTo>
                <a:cubicBezTo>
                  <a:pt x="55422" y="380025"/>
                  <a:pt x="105992" y="397883"/>
                  <a:pt x="176282" y="397883"/>
                </a:cubicBezTo>
                <a:cubicBezTo>
                  <a:pt x="229664" y="397883"/>
                  <a:pt x="272112" y="387291"/>
                  <a:pt x="303626" y="366108"/>
                </a:cubicBezTo>
                <a:cubicBezTo>
                  <a:pt x="325486" y="351602"/>
                  <a:pt x="336417" y="337423"/>
                  <a:pt x="336417" y="323572"/>
                </a:cubicBezTo>
                <a:cubicBezTo>
                  <a:pt x="336417" y="318890"/>
                  <a:pt x="334747" y="315012"/>
                  <a:pt x="331409" y="311940"/>
                </a:cubicBezTo>
                <a:cubicBezTo>
                  <a:pt x="328070" y="308867"/>
                  <a:pt x="324147" y="307330"/>
                  <a:pt x="319640" y="307330"/>
                </a:cubicBezTo>
                <a:cubicBezTo>
                  <a:pt x="314086" y="307330"/>
                  <a:pt x="309950" y="308687"/>
                  <a:pt x="307234" y="311399"/>
                </a:cubicBezTo>
                <a:cubicBezTo>
                  <a:pt x="304517" y="314112"/>
                  <a:pt x="300839" y="319456"/>
                  <a:pt x="296200" y="327430"/>
                </a:cubicBezTo>
                <a:cubicBezTo>
                  <a:pt x="290580" y="337663"/>
                  <a:pt x="280949" y="345898"/>
                  <a:pt x="267306" y="352135"/>
                </a:cubicBezTo>
                <a:cubicBezTo>
                  <a:pt x="242427" y="363606"/>
                  <a:pt x="214032" y="369341"/>
                  <a:pt x="182121" y="369341"/>
                </a:cubicBezTo>
                <a:lnTo>
                  <a:pt x="179184" y="369277"/>
                </a:lnTo>
                <a:lnTo>
                  <a:pt x="179184" y="200588"/>
                </a:lnTo>
                <a:lnTo>
                  <a:pt x="214213" y="200588"/>
                </a:lnTo>
                <a:cubicBezTo>
                  <a:pt x="223998" y="200588"/>
                  <a:pt x="230713" y="199780"/>
                  <a:pt x="234358" y="198163"/>
                </a:cubicBezTo>
                <a:cubicBezTo>
                  <a:pt x="238004" y="196547"/>
                  <a:pt x="239827" y="192552"/>
                  <a:pt x="239827" y="186178"/>
                </a:cubicBezTo>
                <a:cubicBezTo>
                  <a:pt x="239827" y="179586"/>
                  <a:pt x="237988" y="175401"/>
                  <a:pt x="234309" y="173622"/>
                </a:cubicBezTo>
                <a:cubicBezTo>
                  <a:pt x="230630" y="171842"/>
                  <a:pt x="223843" y="170953"/>
                  <a:pt x="213948" y="170953"/>
                </a:cubicBezTo>
                <a:lnTo>
                  <a:pt x="179184" y="170953"/>
                </a:lnTo>
                <a:lnTo>
                  <a:pt x="179184" y="29293"/>
                </a:lnTo>
                <a:cubicBezTo>
                  <a:pt x="217135" y="28801"/>
                  <a:pt x="247206" y="40972"/>
                  <a:pt x="269398" y="65805"/>
                </a:cubicBezTo>
                <a:cubicBezTo>
                  <a:pt x="277476" y="74255"/>
                  <a:pt x="284705" y="78479"/>
                  <a:pt x="291085" y="78479"/>
                </a:cubicBezTo>
                <a:cubicBezTo>
                  <a:pt x="295601" y="78479"/>
                  <a:pt x="299346" y="76602"/>
                  <a:pt x="302320" y="72848"/>
                </a:cubicBezTo>
                <a:cubicBezTo>
                  <a:pt x="305294" y="69093"/>
                  <a:pt x="306781" y="64838"/>
                  <a:pt x="306781" y="60081"/>
                </a:cubicBezTo>
                <a:cubicBezTo>
                  <a:pt x="306781" y="51309"/>
                  <a:pt x="298723" y="41546"/>
                  <a:pt x="282608" y="30793"/>
                </a:cubicBezTo>
                <a:cubicBezTo>
                  <a:pt x="252107" y="10265"/>
                  <a:pt x="211294" y="0"/>
                  <a:pt x="160169" y="0"/>
                </a:cubicBezTo>
                <a:close/>
                <a:moveTo>
                  <a:pt x="518777" y="0"/>
                </a:moveTo>
                <a:cubicBezTo>
                  <a:pt x="474756" y="0"/>
                  <a:pt x="436770" y="19431"/>
                  <a:pt x="404819" y="58294"/>
                </a:cubicBezTo>
                <a:cubicBezTo>
                  <a:pt x="373992" y="95801"/>
                  <a:pt x="358578" y="143491"/>
                  <a:pt x="358578" y="201364"/>
                </a:cubicBezTo>
                <a:cubicBezTo>
                  <a:pt x="358578" y="261452"/>
                  <a:pt x="379776" y="311173"/>
                  <a:pt x="422171" y="350527"/>
                </a:cubicBezTo>
                <a:cubicBezTo>
                  <a:pt x="446981" y="382098"/>
                  <a:pt x="481104" y="397883"/>
                  <a:pt x="524540" y="397883"/>
                </a:cubicBezTo>
                <a:cubicBezTo>
                  <a:pt x="554247" y="397883"/>
                  <a:pt x="583044" y="389255"/>
                  <a:pt x="610933" y="371999"/>
                </a:cubicBezTo>
                <a:cubicBezTo>
                  <a:pt x="640194" y="356150"/>
                  <a:pt x="662961" y="331103"/>
                  <a:pt x="679234" y="296860"/>
                </a:cubicBezTo>
                <a:cubicBezTo>
                  <a:pt x="692119" y="269769"/>
                  <a:pt x="698562" y="237129"/>
                  <a:pt x="698562" y="198942"/>
                </a:cubicBezTo>
                <a:cubicBezTo>
                  <a:pt x="698562" y="137398"/>
                  <a:pt x="681359" y="91425"/>
                  <a:pt x="646953" y="61020"/>
                </a:cubicBezTo>
                <a:cubicBezTo>
                  <a:pt x="630277" y="38574"/>
                  <a:pt x="611425" y="22853"/>
                  <a:pt x="590396" y="13858"/>
                </a:cubicBezTo>
                <a:cubicBezTo>
                  <a:pt x="569367" y="4862"/>
                  <a:pt x="545494" y="243"/>
                  <a:pt x="518777" y="0"/>
                </a:cubicBezTo>
                <a:close/>
              </a:path>
            </a:pathLst>
          </a:custGeom>
          <a:solidFill>
            <a:schemeClr val="accent3"/>
          </a:solidFill>
          <a:ln>
            <a:noFill/>
          </a:ln>
          <a:effectLst/>
          <a:extLst/>
        </p:spPr>
        <p:txBody>
          <a:bodyPr rot="0" spcFirstLastPara="0" vertOverflow="overflow" horzOverflow="overflow" vert="horz" wrap="square" lIns="91425" tIns="45713" rIns="91425" bIns="45713" numCol="1" spcCol="0" rtlCol="0" fromWordArt="0" anchor="t" anchorCtr="0" forceAA="0" compatLnSpc="1">
            <a:prstTxWarp prst="textNoShape">
              <a:avLst/>
            </a:prstTxWarp>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defTabSz="914377">
              <a:lnSpc>
                <a:spcPct val="100000"/>
              </a:lnSpc>
              <a:spcBef>
                <a:spcPct val="0"/>
              </a:spcBef>
              <a:buNone/>
            </a:pPr>
            <a:endParaRPr lang="zh-CN" altLang="en-US" sz="1325">
              <a:solidFill>
                <a:srgbClr val="9C3535"/>
              </a:solidFill>
              <a:latin typeface="Arial" panose="020B0604020202020204" pitchFamily="34" charset="0"/>
              <a:ea typeface="微软雅黑" panose="020B0503020204020204" pitchFamily="34" charset="-122"/>
              <a:cs typeface="Verdana" panose="020B0604030504040204" pitchFamily="34" charset="0"/>
              <a:sym typeface="Arial" panose="020B0604020202020204" pitchFamily="34" charset="0"/>
            </a:endParaRPr>
          </a:p>
        </p:txBody>
      </p:sp>
      <p:sp>
        <p:nvSpPr>
          <p:cNvPr id="22" name="MH_Entry_2"/>
          <p:cNvSpPr/>
          <p:nvPr>
            <p:custDataLst>
              <p:tags r:id="rId6"/>
            </p:custDataLst>
          </p:nvPr>
        </p:nvSpPr>
        <p:spPr>
          <a:xfrm>
            <a:off x="5764190" y="1412777"/>
            <a:ext cx="4267997" cy="93026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solidFill>
              <a:srgbClr val="CDCDCD"/>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67775" tIns="0" rIns="0" bIns="107981" numCol="1" spcCol="0" rtlCol="0" fromWordArt="0" anchor="b" anchorCtr="0" forceAA="0" compatLnSpc="1">
            <a:prstTxWarp prst="textNoShape">
              <a:avLst/>
            </a:prstTxWarp>
            <a:normAutofit/>
          </a:bodyPr>
          <a:lstStyle/>
          <a:p>
            <a:pPr algn="r" defTabSz="914377"/>
            <a:r>
              <a:rPr lang="zh-CN" altLang="en-US" sz="3412">
                <a:solidFill>
                  <a:srgbClr val="591E30"/>
                </a:solidFill>
                <a:latin typeface="Arial" panose="020B0604020202020204" pitchFamily="34" charset="0"/>
                <a:ea typeface="微软雅黑" panose="020B0503020204020204" pitchFamily="34" charset="-122"/>
                <a:sym typeface="Arial" panose="020B0604020202020204" pitchFamily="34" charset="0"/>
              </a:rPr>
              <a:t>添加标题</a:t>
            </a:r>
          </a:p>
        </p:txBody>
      </p:sp>
      <p:sp>
        <p:nvSpPr>
          <p:cNvPr id="43" name="MH_Number_2"/>
          <p:cNvSpPr txBox="1">
            <a:spLocks noChangeArrowheads="1"/>
          </p:cNvSpPr>
          <p:nvPr>
            <p:custDataLst>
              <p:tags r:id="rId7"/>
            </p:custDataLst>
          </p:nvPr>
        </p:nvSpPr>
        <p:spPr bwMode="auto">
          <a:xfrm flipH="1">
            <a:off x="5769181" y="1677536"/>
            <a:ext cx="926155" cy="521979"/>
          </a:xfrm>
          <a:custGeom>
            <a:avLst/>
            <a:gdLst/>
            <a:ahLst/>
            <a:cxnLst/>
            <a:rect l="l" t="t" r="r" b="b"/>
            <a:pathLst>
              <a:path w="705971" h="397883">
                <a:moveTo>
                  <a:pt x="524896" y="28538"/>
                </a:moveTo>
                <a:cubicBezTo>
                  <a:pt x="527340" y="28538"/>
                  <a:pt x="529548" y="28602"/>
                  <a:pt x="531520" y="28731"/>
                </a:cubicBezTo>
                <a:lnTo>
                  <a:pt x="532823" y="198397"/>
                </a:lnTo>
                <a:lnTo>
                  <a:pt x="531799" y="342548"/>
                </a:lnTo>
                <a:lnTo>
                  <a:pt x="531619" y="368942"/>
                </a:lnTo>
                <a:cubicBezTo>
                  <a:pt x="503255" y="369248"/>
                  <a:pt x="478055" y="361360"/>
                  <a:pt x="456017" y="345279"/>
                </a:cubicBezTo>
                <a:cubicBezTo>
                  <a:pt x="435642" y="326077"/>
                  <a:pt x="420392" y="304467"/>
                  <a:pt x="410264" y="280450"/>
                </a:cubicBezTo>
                <a:cubicBezTo>
                  <a:pt x="400137" y="256432"/>
                  <a:pt x="395074" y="229350"/>
                  <a:pt x="395074" y="199203"/>
                </a:cubicBezTo>
                <a:cubicBezTo>
                  <a:pt x="395074" y="146178"/>
                  <a:pt x="408695" y="104109"/>
                  <a:pt x="435938" y="72995"/>
                </a:cubicBezTo>
                <a:cubicBezTo>
                  <a:pt x="448018" y="59164"/>
                  <a:pt x="462032" y="48296"/>
                  <a:pt x="477982" y="40393"/>
                </a:cubicBezTo>
                <a:cubicBezTo>
                  <a:pt x="493931" y="32490"/>
                  <a:pt x="509569" y="28538"/>
                  <a:pt x="524896" y="28538"/>
                </a:cubicBezTo>
                <a:close/>
                <a:moveTo>
                  <a:pt x="156139" y="0"/>
                </a:moveTo>
                <a:cubicBezTo>
                  <a:pt x="119294" y="0"/>
                  <a:pt x="87550" y="6477"/>
                  <a:pt x="60904" y="19431"/>
                </a:cubicBezTo>
                <a:cubicBezTo>
                  <a:pt x="40816" y="29101"/>
                  <a:pt x="25196" y="43269"/>
                  <a:pt x="14046" y="61934"/>
                </a:cubicBezTo>
                <a:cubicBezTo>
                  <a:pt x="4865" y="77374"/>
                  <a:pt x="274" y="94610"/>
                  <a:pt x="274" y="113641"/>
                </a:cubicBezTo>
                <a:cubicBezTo>
                  <a:pt x="274" y="128393"/>
                  <a:pt x="2918" y="143232"/>
                  <a:pt x="8206" y="158156"/>
                </a:cubicBezTo>
                <a:cubicBezTo>
                  <a:pt x="13494" y="173081"/>
                  <a:pt x="22246" y="190934"/>
                  <a:pt x="34463" y="211714"/>
                </a:cubicBezTo>
                <a:cubicBezTo>
                  <a:pt x="55489" y="247155"/>
                  <a:pt x="80269" y="284521"/>
                  <a:pt x="108804" y="323812"/>
                </a:cubicBezTo>
                <a:lnTo>
                  <a:pt x="139636" y="359467"/>
                </a:lnTo>
                <a:lnTo>
                  <a:pt x="135528" y="359467"/>
                </a:lnTo>
                <a:cubicBezTo>
                  <a:pt x="86768" y="359284"/>
                  <a:pt x="51786" y="357820"/>
                  <a:pt x="30583" y="355076"/>
                </a:cubicBezTo>
                <a:cubicBezTo>
                  <a:pt x="23605" y="353796"/>
                  <a:pt x="18202" y="353155"/>
                  <a:pt x="14372" y="353155"/>
                </a:cubicBezTo>
                <a:cubicBezTo>
                  <a:pt x="4790" y="353155"/>
                  <a:pt x="0" y="358059"/>
                  <a:pt x="0" y="367866"/>
                </a:cubicBezTo>
                <a:cubicBezTo>
                  <a:pt x="0" y="377467"/>
                  <a:pt x="3851" y="383380"/>
                  <a:pt x="11555" y="385603"/>
                </a:cubicBezTo>
                <a:cubicBezTo>
                  <a:pt x="16059" y="387021"/>
                  <a:pt x="22648" y="387730"/>
                  <a:pt x="31320" y="387730"/>
                </a:cubicBezTo>
                <a:lnTo>
                  <a:pt x="342179" y="387730"/>
                </a:lnTo>
                <a:cubicBezTo>
                  <a:pt x="309771" y="343766"/>
                  <a:pt x="282668" y="307363"/>
                  <a:pt x="260868" y="278522"/>
                </a:cubicBezTo>
                <a:cubicBezTo>
                  <a:pt x="239069" y="249682"/>
                  <a:pt x="216392" y="217762"/>
                  <a:pt x="192836" y="182765"/>
                </a:cubicBezTo>
                <a:cubicBezTo>
                  <a:pt x="166916" y="144131"/>
                  <a:pt x="148877" y="115541"/>
                  <a:pt x="138718" y="96993"/>
                </a:cubicBezTo>
                <a:cubicBezTo>
                  <a:pt x="128560" y="78445"/>
                  <a:pt x="123481" y="65005"/>
                  <a:pt x="123481" y="56673"/>
                </a:cubicBezTo>
                <a:cubicBezTo>
                  <a:pt x="123481" y="47746"/>
                  <a:pt x="126968" y="41008"/>
                  <a:pt x="133944" y="36459"/>
                </a:cubicBezTo>
                <a:cubicBezTo>
                  <a:pt x="140920" y="31910"/>
                  <a:pt x="152177" y="29636"/>
                  <a:pt x="167715" y="29636"/>
                </a:cubicBezTo>
                <a:cubicBezTo>
                  <a:pt x="183779" y="29636"/>
                  <a:pt x="200244" y="32319"/>
                  <a:pt x="217110" y="37685"/>
                </a:cubicBezTo>
                <a:cubicBezTo>
                  <a:pt x="233976" y="43052"/>
                  <a:pt x="251145" y="50500"/>
                  <a:pt x="268618" y="60030"/>
                </a:cubicBezTo>
                <a:cubicBezTo>
                  <a:pt x="273715" y="67670"/>
                  <a:pt x="279474" y="77293"/>
                  <a:pt x="285897" y="88898"/>
                </a:cubicBezTo>
                <a:cubicBezTo>
                  <a:pt x="292320" y="100503"/>
                  <a:pt x="295531" y="112005"/>
                  <a:pt x="295531" y="123404"/>
                </a:cubicBezTo>
                <a:cubicBezTo>
                  <a:pt x="295531" y="131181"/>
                  <a:pt x="294533" y="137681"/>
                  <a:pt x="292538" y="142901"/>
                </a:cubicBezTo>
                <a:cubicBezTo>
                  <a:pt x="290543" y="148122"/>
                  <a:pt x="285937" y="155966"/>
                  <a:pt x="278720" y="166434"/>
                </a:cubicBezTo>
                <a:cubicBezTo>
                  <a:pt x="276207" y="170372"/>
                  <a:pt x="274951" y="174051"/>
                  <a:pt x="274951" y="177470"/>
                </a:cubicBezTo>
                <a:cubicBezTo>
                  <a:pt x="274951" y="181694"/>
                  <a:pt x="276580" y="185369"/>
                  <a:pt x="279839" y="188493"/>
                </a:cubicBezTo>
                <a:cubicBezTo>
                  <a:pt x="283097" y="191617"/>
                  <a:pt x="286794" y="193179"/>
                  <a:pt x="290930" y="193179"/>
                </a:cubicBezTo>
                <a:cubicBezTo>
                  <a:pt x="300423" y="193179"/>
                  <a:pt x="308639" y="185983"/>
                  <a:pt x="315579" y="171589"/>
                </a:cubicBezTo>
                <a:cubicBezTo>
                  <a:pt x="322520" y="157196"/>
                  <a:pt x="325990" y="142289"/>
                  <a:pt x="325990" y="126868"/>
                </a:cubicBezTo>
                <a:cubicBezTo>
                  <a:pt x="325990" y="105619"/>
                  <a:pt x="319607" y="85511"/>
                  <a:pt x="306841" y="66543"/>
                </a:cubicBezTo>
                <a:cubicBezTo>
                  <a:pt x="292450" y="45039"/>
                  <a:pt x="272205" y="28573"/>
                  <a:pt x="246109" y="17144"/>
                </a:cubicBezTo>
                <a:cubicBezTo>
                  <a:pt x="220012" y="5715"/>
                  <a:pt x="190022" y="0"/>
                  <a:pt x="156139" y="0"/>
                </a:cubicBezTo>
                <a:close/>
                <a:moveTo>
                  <a:pt x="526186" y="0"/>
                </a:moveTo>
                <a:cubicBezTo>
                  <a:pt x="482165" y="0"/>
                  <a:pt x="444179" y="19431"/>
                  <a:pt x="412228" y="58293"/>
                </a:cubicBezTo>
                <a:cubicBezTo>
                  <a:pt x="381401" y="95801"/>
                  <a:pt x="365987" y="143491"/>
                  <a:pt x="365987" y="201364"/>
                </a:cubicBezTo>
                <a:cubicBezTo>
                  <a:pt x="365987" y="261452"/>
                  <a:pt x="387185" y="311173"/>
                  <a:pt x="429580" y="350527"/>
                </a:cubicBezTo>
                <a:cubicBezTo>
                  <a:pt x="454390" y="382098"/>
                  <a:pt x="488513" y="397883"/>
                  <a:pt x="531949" y="397883"/>
                </a:cubicBezTo>
                <a:cubicBezTo>
                  <a:pt x="561656" y="397883"/>
                  <a:pt x="590454" y="389255"/>
                  <a:pt x="618343" y="371999"/>
                </a:cubicBezTo>
                <a:cubicBezTo>
                  <a:pt x="647603" y="356150"/>
                  <a:pt x="670370" y="331103"/>
                  <a:pt x="686643" y="296860"/>
                </a:cubicBezTo>
                <a:cubicBezTo>
                  <a:pt x="699528" y="269769"/>
                  <a:pt x="705971" y="237129"/>
                  <a:pt x="705971" y="198942"/>
                </a:cubicBezTo>
                <a:cubicBezTo>
                  <a:pt x="705971" y="137398"/>
                  <a:pt x="688768" y="91425"/>
                  <a:pt x="654362" y="61020"/>
                </a:cubicBezTo>
                <a:cubicBezTo>
                  <a:pt x="637686" y="38574"/>
                  <a:pt x="618834" y="22853"/>
                  <a:pt x="597805" y="13858"/>
                </a:cubicBezTo>
                <a:cubicBezTo>
                  <a:pt x="576776" y="4862"/>
                  <a:pt x="552903" y="243"/>
                  <a:pt x="526186" y="0"/>
                </a:cubicBezTo>
                <a:close/>
              </a:path>
            </a:pathLst>
          </a:custGeom>
          <a:solidFill>
            <a:schemeClr val="accent2"/>
          </a:solidFill>
          <a:ln>
            <a:noFill/>
          </a:ln>
          <a:effectLst/>
          <a:extLst/>
        </p:spPr>
        <p:txBody>
          <a:bodyPr rot="0" spcFirstLastPara="0" vertOverflow="overflow" horzOverflow="overflow" vert="horz" wrap="square" lIns="91425" tIns="45713" rIns="91425" bIns="45713" numCol="1" spcCol="0" rtlCol="0" fromWordArt="0" anchor="t" anchorCtr="0" forceAA="0" compatLnSpc="1">
            <a:prstTxWarp prst="textNoShape">
              <a:avLst/>
            </a:prstTxWarp>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defTabSz="914377">
              <a:lnSpc>
                <a:spcPct val="100000"/>
              </a:lnSpc>
              <a:spcBef>
                <a:spcPct val="0"/>
              </a:spcBef>
              <a:buNone/>
            </a:pPr>
            <a:endParaRPr lang="zh-CN" altLang="en-US" sz="1325">
              <a:solidFill>
                <a:srgbClr val="591E30"/>
              </a:solidFill>
              <a:latin typeface="Arial" panose="020B0604020202020204" pitchFamily="34" charset="0"/>
              <a:ea typeface="微软雅黑" panose="020B0503020204020204" pitchFamily="34" charset="-122"/>
              <a:cs typeface="Verdana" panose="020B0604030504040204" pitchFamily="34" charset="0"/>
              <a:sym typeface="Arial" panose="020B0604020202020204" pitchFamily="34" charset="0"/>
            </a:endParaRPr>
          </a:p>
        </p:txBody>
      </p:sp>
      <p:sp>
        <p:nvSpPr>
          <p:cNvPr id="25" name="MH_Entry_4"/>
          <p:cNvSpPr/>
          <p:nvPr>
            <p:custDataLst>
              <p:tags r:id="rId8"/>
            </p:custDataLst>
          </p:nvPr>
        </p:nvSpPr>
        <p:spPr>
          <a:xfrm>
            <a:off x="5764223" y="3429001"/>
            <a:ext cx="4267997" cy="93026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solidFill>
              <a:srgbClr val="CDCDCD"/>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67775" tIns="0" rIns="0" bIns="107981" numCol="1" spcCol="0" rtlCol="0" fromWordArt="0" anchor="b" anchorCtr="0" forceAA="0" compatLnSpc="1">
            <a:prstTxWarp prst="textNoShape">
              <a:avLst/>
            </a:prstTxWarp>
            <a:normAutofit/>
          </a:bodyPr>
          <a:lstStyle/>
          <a:p>
            <a:pPr algn="r" defTabSz="914377"/>
            <a:r>
              <a:rPr lang="zh-CN" altLang="en-US" sz="3412">
                <a:solidFill>
                  <a:srgbClr val="591E30"/>
                </a:solidFill>
                <a:latin typeface="Arial" panose="020B0604020202020204" pitchFamily="34" charset="0"/>
                <a:ea typeface="微软雅黑" panose="020B0503020204020204" pitchFamily="34" charset="-122"/>
                <a:sym typeface="Arial" panose="020B0604020202020204" pitchFamily="34" charset="0"/>
              </a:rPr>
              <a:t>添加标题</a:t>
            </a:r>
          </a:p>
        </p:txBody>
      </p:sp>
      <p:sp>
        <p:nvSpPr>
          <p:cNvPr id="46" name="MH_Number_4"/>
          <p:cNvSpPr txBox="1">
            <a:spLocks noChangeArrowheads="1"/>
          </p:cNvSpPr>
          <p:nvPr>
            <p:custDataLst>
              <p:tags r:id="rId9"/>
            </p:custDataLst>
          </p:nvPr>
        </p:nvSpPr>
        <p:spPr bwMode="auto">
          <a:xfrm flipH="1">
            <a:off x="5768216" y="3649006"/>
            <a:ext cx="930219" cy="547716"/>
          </a:xfrm>
          <a:custGeom>
            <a:avLst/>
            <a:gdLst/>
            <a:ahLst/>
            <a:cxnLst/>
            <a:rect l="l" t="t" r="r" b="b"/>
            <a:pathLst>
              <a:path w="709069" h="417502">
                <a:moveTo>
                  <a:pt x="217053" y="199798"/>
                </a:moveTo>
                <a:lnTo>
                  <a:pt x="313389" y="304757"/>
                </a:lnTo>
                <a:cubicBezTo>
                  <a:pt x="301127" y="305086"/>
                  <a:pt x="284045" y="305250"/>
                  <a:pt x="262144" y="305250"/>
                </a:cubicBezTo>
                <a:lnTo>
                  <a:pt x="217053" y="304847"/>
                </a:lnTo>
                <a:close/>
                <a:moveTo>
                  <a:pt x="527994" y="48157"/>
                </a:moveTo>
                <a:cubicBezTo>
                  <a:pt x="530438" y="48157"/>
                  <a:pt x="532646" y="48221"/>
                  <a:pt x="534618" y="48350"/>
                </a:cubicBezTo>
                <a:lnTo>
                  <a:pt x="535921" y="218016"/>
                </a:lnTo>
                <a:lnTo>
                  <a:pt x="534897" y="362167"/>
                </a:lnTo>
                <a:lnTo>
                  <a:pt x="534717" y="388561"/>
                </a:lnTo>
                <a:cubicBezTo>
                  <a:pt x="506353" y="388867"/>
                  <a:pt x="481153" y="380979"/>
                  <a:pt x="459115" y="364898"/>
                </a:cubicBezTo>
                <a:cubicBezTo>
                  <a:pt x="438740" y="345696"/>
                  <a:pt x="423490" y="324086"/>
                  <a:pt x="413362" y="300069"/>
                </a:cubicBezTo>
                <a:cubicBezTo>
                  <a:pt x="403235" y="276051"/>
                  <a:pt x="398172" y="248969"/>
                  <a:pt x="398172" y="218822"/>
                </a:cubicBezTo>
                <a:cubicBezTo>
                  <a:pt x="398172" y="165797"/>
                  <a:pt x="411793" y="123728"/>
                  <a:pt x="439036" y="92614"/>
                </a:cubicBezTo>
                <a:cubicBezTo>
                  <a:pt x="451116" y="78783"/>
                  <a:pt x="465130" y="67915"/>
                  <a:pt x="481080" y="60012"/>
                </a:cubicBezTo>
                <a:cubicBezTo>
                  <a:pt x="497029" y="52109"/>
                  <a:pt x="512667" y="48157"/>
                  <a:pt x="527994" y="48157"/>
                </a:cubicBezTo>
                <a:close/>
                <a:moveTo>
                  <a:pt x="529284" y="19619"/>
                </a:moveTo>
                <a:cubicBezTo>
                  <a:pt x="485263" y="19619"/>
                  <a:pt x="447277" y="39050"/>
                  <a:pt x="415326" y="77913"/>
                </a:cubicBezTo>
                <a:cubicBezTo>
                  <a:pt x="384499" y="115420"/>
                  <a:pt x="369085" y="163110"/>
                  <a:pt x="369085" y="220983"/>
                </a:cubicBezTo>
                <a:cubicBezTo>
                  <a:pt x="369085" y="281071"/>
                  <a:pt x="390283" y="330792"/>
                  <a:pt x="432678" y="370146"/>
                </a:cubicBezTo>
                <a:cubicBezTo>
                  <a:pt x="457488" y="401717"/>
                  <a:pt x="491611" y="417502"/>
                  <a:pt x="535047" y="417502"/>
                </a:cubicBezTo>
                <a:cubicBezTo>
                  <a:pt x="564754" y="417502"/>
                  <a:pt x="593552" y="408874"/>
                  <a:pt x="621441" y="391618"/>
                </a:cubicBezTo>
                <a:cubicBezTo>
                  <a:pt x="650701" y="375769"/>
                  <a:pt x="673468" y="350722"/>
                  <a:pt x="689741" y="316479"/>
                </a:cubicBezTo>
                <a:cubicBezTo>
                  <a:pt x="702626" y="289388"/>
                  <a:pt x="709069" y="256748"/>
                  <a:pt x="709069" y="218561"/>
                </a:cubicBezTo>
                <a:cubicBezTo>
                  <a:pt x="709069" y="157017"/>
                  <a:pt x="691866" y="111044"/>
                  <a:pt x="657460" y="80639"/>
                </a:cubicBezTo>
                <a:cubicBezTo>
                  <a:pt x="640784" y="58193"/>
                  <a:pt x="621932" y="42472"/>
                  <a:pt x="600903" y="33477"/>
                </a:cubicBezTo>
                <a:cubicBezTo>
                  <a:pt x="579874" y="24481"/>
                  <a:pt x="556001" y="19862"/>
                  <a:pt x="529284" y="19619"/>
                </a:cubicBezTo>
                <a:close/>
                <a:moveTo>
                  <a:pt x="54881" y="0"/>
                </a:moveTo>
                <a:lnTo>
                  <a:pt x="55241" y="24953"/>
                </a:lnTo>
                <a:lnTo>
                  <a:pt x="55957" y="110090"/>
                </a:lnTo>
                <a:lnTo>
                  <a:pt x="56523" y="231157"/>
                </a:lnTo>
                <a:lnTo>
                  <a:pt x="55828" y="304103"/>
                </a:lnTo>
                <a:lnTo>
                  <a:pt x="52402" y="303209"/>
                </a:lnTo>
                <a:lnTo>
                  <a:pt x="22733" y="302107"/>
                </a:lnTo>
                <a:lnTo>
                  <a:pt x="13566" y="301473"/>
                </a:lnTo>
                <a:cubicBezTo>
                  <a:pt x="4522" y="301473"/>
                  <a:pt x="0" y="306724"/>
                  <a:pt x="0" y="317225"/>
                </a:cubicBezTo>
                <a:cubicBezTo>
                  <a:pt x="0" y="326140"/>
                  <a:pt x="3843" y="331193"/>
                  <a:pt x="11529" y="332382"/>
                </a:cubicBezTo>
                <a:cubicBezTo>
                  <a:pt x="12701" y="332776"/>
                  <a:pt x="19749" y="333069"/>
                  <a:pt x="32671" y="333261"/>
                </a:cubicBezTo>
                <a:lnTo>
                  <a:pt x="55429" y="333261"/>
                </a:lnTo>
                <a:lnTo>
                  <a:pt x="55429" y="407349"/>
                </a:lnTo>
                <a:lnTo>
                  <a:pt x="218150" y="407349"/>
                </a:lnTo>
                <a:lnTo>
                  <a:pt x="217327" y="364298"/>
                </a:lnTo>
                <a:lnTo>
                  <a:pt x="217054" y="334371"/>
                </a:lnTo>
                <a:lnTo>
                  <a:pt x="218909" y="334371"/>
                </a:lnTo>
                <a:lnTo>
                  <a:pt x="244639" y="334101"/>
                </a:lnTo>
                <a:lnTo>
                  <a:pt x="304561" y="334907"/>
                </a:lnTo>
                <a:lnTo>
                  <a:pt x="320472" y="335177"/>
                </a:lnTo>
                <a:cubicBezTo>
                  <a:pt x="330959" y="335177"/>
                  <a:pt x="338708" y="334011"/>
                  <a:pt x="343719" y="331679"/>
                </a:cubicBezTo>
                <a:cubicBezTo>
                  <a:pt x="348730" y="329346"/>
                  <a:pt x="351235" y="324721"/>
                  <a:pt x="351235" y="317804"/>
                </a:cubicBezTo>
                <a:cubicBezTo>
                  <a:pt x="351235" y="313271"/>
                  <a:pt x="349324" y="308592"/>
                  <a:pt x="345501" y="303769"/>
                </a:cubicBezTo>
                <a:cubicBezTo>
                  <a:pt x="341677" y="298945"/>
                  <a:pt x="331895" y="288107"/>
                  <a:pt x="316155" y="271254"/>
                </a:cubicBezTo>
                <a:close/>
              </a:path>
            </a:pathLst>
          </a:custGeom>
          <a:solidFill>
            <a:schemeClr val="accent4"/>
          </a:solidFill>
          <a:ln>
            <a:noFill/>
          </a:ln>
          <a:effectLst/>
          <a:extLst/>
        </p:spPr>
        <p:txBody>
          <a:bodyPr rot="0" spcFirstLastPara="0" vertOverflow="overflow" horzOverflow="overflow" vert="horz" wrap="square" lIns="91425" tIns="45713" rIns="91425" bIns="45713" numCol="1" spcCol="0" rtlCol="0" fromWordArt="0" anchor="t" anchorCtr="0" forceAA="0" compatLnSpc="1">
            <a:prstTxWarp prst="textNoShape">
              <a:avLst/>
            </a:prstTxWarp>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defTabSz="914377">
              <a:lnSpc>
                <a:spcPct val="100000"/>
              </a:lnSpc>
              <a:spcBef>
                <a:spcPct val="0"/>
              </a:spcBef>
              <a:buNone/>
            </a:pPr>
            <a:endParaRPr lang="zh-CN" altLang="en-US" sz="1325">
              <a:solidFill>
                <a:srgbClr val="591E30"/>
              </a:solidFill>
              <a:latin typeface="Arial" panose="020B0604020202020204" pitchFamily="34" charset="0"/>
              <a:ea typeface="微软雅黑" panose="020B0503020204020204" pitchFamily="34" charset="-122"/>
              <a:cs typeface="Verdana" panose="020B0604030504040204" pitchFamily="34" charset="0"/>
              <a:sym typeface="Arial" panose="020B0604020202020204" pitchFamily="34" charset="0"/>
            </a:endParaRPr>
          </a:p>
        </p:txBody>
      </p:sp>
      <p:sp>
        <p:nvSpPr>
          <p:cNvPr id="18" name="MH_Others_11"/>
          <p:cNvSpPr/>
          <p:nvPr>
            <p:custDataLst>
              <p:tags r:id="rId10"/>
            </p:custDataLst>
          </p:nvPr>
        </p:nvSpPr>
        <p:spPr>
          <a:xfrm>
            <a:off x="2523412" y="566"/>
            <a:ext cx="349349" cy="68568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endParaRPr lang="zh-CN" altLang="en-US" sz="1899">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9" name="MH_Others_12"/>
          <p:cNvCxnSpPr/>
          <p:nvPr>
            <p:custDataLst>
              <p:tags r:id="rId11"/>
            </p:custDataLst>
          </p:nvPr>
        </p:nvCxnSpPr>
        <p:spPr>
          <a:xfrm>
            <a:off x="2935068" y="566"/>
            <a:ext cx="0" cy="685687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MH_Others_1"/>
          <p:cNvSpPr txBox="1">
            <a:spLocks/>
          </p:cNvSpPr>
          <p:nvPr>
            <p:custDataLst>
              <p:tags r:id="rId12"/>
            </p:custDataLst>
          </p:nvPr>
        </p:nvSpPr>
        <p:spPr bwMode="auto">
          <a:xfrm rot="16200000">
            <a:off x="-731239" y="2310645"/>
            <a:ext cx="5910547" cy="1290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defTabSz="914377">
              <a:lnSpc>
                <a:spcPct val="100000"/>
              </a:lnSpc>
              <a:spcBef>
                <a:spcPct val="0"/>
              </a:spcBef>
              <a:buNone/>
            </a:pPr>
            <a:r>
              <a:rPr lang="en-US" altLang="zh-CN" sz="7582" b="1">
                <a:solidFill>
                  <a:srgbClr val="591E30"/>
                </a:solidFill>
                <a:latin typeface="Arial" panose="020B0604020202020204" pitchFamily="34" charset="0"/>
                <a:ea typeface="微软雅黑" panose="020B0503020204020204" pitchFamily="34" charset="-122"/>
                <a:cs typeface="Verdana" panose="020B0604030504040204" pitchFamily="34" charset="0"/>
                <a:sym typeface="Arial" panose="020B0604020202020204" pitchFamily="34" charset="0"/>
              </a:rPr>
              <a:t>CONTENT</a:t>
            </a:r>
            <a:endParaRPr lang="zh-CN" altLang="en-US" sz="7582" b="1">
              <a:solidFill>
                <a:srgbClr val="591E30"/>
              </a:solidFill>
              <a:latin typeface="Arial" panose="020B0604020202020204" pitchFamily="34" charset="0"/>
              <a:ea typeface="微软雅黑" panose="020B0503020204020204" pitchFamily="34" charset="-122"/>
              <a:cs typeface="Verdana" panose="020B0604030504040204" pitchFamily="34" charset="0"/>
              <a:sym typeface="Arial" panose="020B0604020202020204" pitchFamily="34" charset="0"/>
            </a:endParaRPr>
          </a:p>
        </p:txBody>
      </p:sp>
      <p:sp>
        <p:nvSpPr>
          <p:cNvPr id="14" name="MH_Others_1"/>
          <p:cNvSpPr txBox="1">
            <a:spLocks/>
          </p:cNvSpPr>
          <p:nvPr>
            <p:custDataLst>
              <p:tags r:id="rId13"/>
            </p:custDataLst>
          </p:nvPr>
        </p:nvSpPr>
        <p:spPr bwMode="auto">
          <a:xfrm>
            <a:off x="2842542" y="3752528"/>
            <a:ext cx="1365335" cy="2125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nchorCtr="0"/>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defTabSz="914377">
              <a:lnSpc>
                <a:spcPct val="100000"/>
              </a:lnSpc>
              <a:spcBef>
                <a:spcPct val="0"/>
              </a:spcBef>
              <a:buNone/>
            </a:pPr>
            <a:r>
              <a:rPr lang="zh-CN" altLang="en-US" sz="6824">
                <a:solidFill>
                  <a:srgbClr val="9C3535"/>
                </a:solidFill>
                <a:latin typeface="Arial" panose="020B0604020202020204" pitchFamily="34" charset="0"/>
                <a:ea typeface="微软雅黑" panose="020B0503020204020204" pitchFamily="34" charset="-122"/>
                <a:cs typeface="Verdana" panose="020B0604030504040204" pitchFamily="34" charset="0"/>
                <a:sym typeface="Arial" panose="020B0604020202020204" pitchFamily="34" charset="0"/>
              </a:rPr>
              <a:t>目 录</a:t>
            </a:r>
          </a:p>
        </p:txBody>
      </p:sp>
      <p:sp>
        <p:nvSpPr>
          <p:cNvPr id="15" name="MH_Entry_4"/>
          <p:cNvSpPr/>
          <p:nvPr>
            <p:custDataLst>
              <p:tags r:id="rId14"/>
            </p:custDataLst>
          </p:nvPr>
        </p:nvSpPr>
        <p:spPr>
          <a:xfrm>
            <a:off x="5764223" y="4359266"/>
            <a:ext cx="4267997" cy="93026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solidFill>
              <a:schemeClr val="accent5"/>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67775" tIns="0" rIns="0" bIns="107981" numCol="1" spcCol="0" rtlCol="0" fromWordArt="0" anchor="b" anchorCtr="0" forceAA="0" compatLnSpc="1">
            <a:prstTxWarp prst="textNoShape">
              <a:avLst/>
            </a:prstTxWarp>
            <a:normAutofit/>
          </a:bodyPr>
          <a:lstStyle/>
          <a:p>
            <a:pPr algn="r" defTabSz="914377"/>
            <a:r>
              <a:rPr lang="zh-CN" altLang="en-US" sz="3412">
                <a:solidFill>
                  <a:srgbClr val="9C3535"/>
                </a:solidFill>
                <a:latin typeface="Arial" panose="020B0604020202020204" pitchFamily="34" charset="0"/>
                <a:ea typeface="微软雅黑" panose="020B0503020204020204" pitchFamily="34" charset="-122"/>
                <a:sym typeface="Arial" panose="020B0604020202020204" pitchFamily="34" charset="0"/>
              </a:rPr>
              <a:t>添加标题</a:t>
            </a:r>
          </a:p>
        </p:txBody>
      </p:sp>
      <p:sp>
        <p:nvSpPr>
          <p:cNvPr id="16" name="MH_Number_4"/>
          <p:cNvSpPr txBox="1">
            <a:spLocks noChangeArrowheads="1"/>
          </p:cNvSpPr>
          <p:nvPr>
            <p:custDataLst>
              <p:tags r:id="rId15"/>
            </p:custDataLst>
          </p:nvPr>
        </p:nvSpPr>
        <p:spPr bwMode="auto">
          <a:xfrm flipH="1">
            <a:off x="5768216" y="4579271"/>
            <a:ext cx="930219" cy="547716"/>
          </a:xfrm>
          <a:custGeom>
            <a:avLst/>
            <a:gdLst/>
            <a:ahLst/>
            <a:cxnLst/>
            <a:rect l="l" t="t" r="r" b="b"/>
            <a:pathLst>
              <a:path w="709069" h="417502">
                <a:moveTo>
                  <a:pt x="217053" y="199798"/>
                </a:moveTo>
                <a:lnTo>
                  <a:pt x="313389" y="304757"/>
                </a:lnTo>
                <a:cubicBezTo>
                  <a:pt x="301127" y="305086"/>
                  <a:pt x="284045" y="305250"/>
                  <a:pt x="262144" y="305250"/>
                </a:cubicBezTo>
                <a:lnTo>
                  <a:pt x="217053" y="304847"/>
                </a:lnTo>
                <a:close/>
                <a:moveTo>
                  <a:pt x="527994" y="48157"/>
                </a:moveTo>
                <a:cubicBezTo>
                  <a:pt x="530438" y="48157"/>
                  <a:pt x="532646" y="48221"/>
                  <a:pt x="534618" y="48350"/>
                </a:cubicBezTo>
                <a:lnTo>
                  <a:pt x="535921" y="218016"/>
                </a:lnTo>
                <a:lnTo>
                  <a:pt x="534897" y="362167"/>
                </a:lnTo>
                <a:lnTo>
                  <a:pt x="534717" y="388561"/>
                </a:lnTo>
                <a:cubicBezTo>
                  <a:pt x="506353" y="388867"/>
                  <a:pt x="481153" y="380979"/>
                  <a:pt x="459115" y="364898"/>
                </a:cubicBezTo>
                <a:cubicBezTo>
                  <a:pt x="438740" y="345696"/>
                  <a:pt x="423490" y="324086"/>
                  <a:pt x="413362" y="300069"/>
                </a:cubicBezTo>
                <a:cubicBezTo>
                  <a:pt x="403235" y="276051"/>
                  <a:pt x="398172" y="248969"/>
                  <a:pt x="398172" y="218822"/>
                </a:cubicBezTo>
                <a:cubicBezTo>
                  <a:pt x="398172" y="165797"/>
                  <a:pt x="411793" y="123728"/>
                  <a:pt x="439036" y="92614"/>
                </a:cubicBezTo>
                <a:cubicBezTo>
                  <a:pt x="451116" y="78783"/>
                  <a:pt x="465130" y="67915"/>
                  <a:pt x="481080" y="60012"/>
                </a:cubicBezTo>
                <a:cubicBezTo>
                  <a:pt x="497029" y="52109"/>
                  <a:pt x="512667" y="48157"/>
                  <a:pt x="527994" y="48157"/>
                </a:cubicBezTo>
                <a:close/>
                <a:moveTo>
                  <a:pt x="529284" y="19619"/>
                </a:moveTo>
                <a:cubicBezTo>
                  <a:pt x="485263" y="19619"/>
                  <a:pt x="447277" y="39050"/>
                  <a:pt x="415326" y="77913"/>
                </a:cubicBezTo>
                <a:cubicBezTo>
                  <a:pt x="384499" y="115420"/>
                  <a:pt x="369085" y="163110"/>
                  <a:pt x="369085" y="220983"/>
                </a:cubicBezTo>
                <a:cubicBezTo>
                  <a:pt x="369085" y="281071"/>
                  <a:pt x="390283" y="330792"/>
                  <a:pt x="432678" y="370146"/>
                </a:cubicBezTo>
                <a:cubicBezTo>
                  <a:pt x="457488" y="401717"/>
                  <a:pt x="491611" y="417502"/>
                  <a:pt x="535047" y="417502"/>
                </a:cubicBezTo>
                <a:cubicBezTo>
                  <a:pt x="564754" y="417502"/>
                  <a:pt x="593552" y="408874"/>
                  <a:pt x="621441" y="391618"/>
                </a:cubicBezTo>
                <a:cubicBezTo>
                  <a:pt x="650701" y="375769"/>
                  <a:pt x="673468" y="350722"/>
                  <a:pt x="689741" y="316479"/>
                </a:cubicBezTo>
                <a:cubicBezTo>
                  <a:pt x="702626" y="289388"/>
                  <a:pt x="709069" y="256748"/>
                  <a:pt x="709069" y="218561"/>
                </a:cubicBezTo>
                <a:cubicBezTo>
                  <a:pt x="709069" y="157017"/>
                  <a:pt x="691866" y="111044"/>
                  <a:pt x="657460" y="80639"/>
                </a:cubicBezTo>
                <a:cubicBezTo>
                  <a:pt x="640784" y="58193"/>
                  <a:pt x="621932" y="42472"/>
                  <a:pt x="600903" y="33477"/>
                </a:cubicBezTo>
                <a:cubicBezTo>
                  <a:pt x="579874" y="24481"/>
                  <a:pt x="556001" y="19862"/>
                  <a:pt x="529284" y="19619"/>
                </a:cubicBezTo>
                <a:close/>
                <a:moveTo>
                  <a:pt x="54881" y="0"/>
                </a:moveTo>
                <a:lnTo>
                  <a:pt x="55241" y="24953"/>
                </a:lnTo>
                <a:lnTo>
                  <a:pt x="55957" y="110090"/>
                </a:lnTo>
                <a:lnTo>
                  <a:pt x="56523" y="231157"/>
                </a:lnTo>
                <a:lnTo>
                  <a:pt x="55828" y="304103"/>
                </a:lnTo>
                <a:lnTo>
                  <a:pt x="52402" y="303209"/>
                </a:lnTo>
                <a:lnTo>
                  <a:pt x="22733" y="302107"/>
                </a:lnTo>
                <a:lnTo>
                  <a:pt x="13566" y="301473"/>
                </a:lnTo>
                <a:cubicBezTo>
                  <a:pt x="4522" y="301473"/>
                  <a:pt x="0" y="306724"/>
                  <a:pt x="0" y="317225"/>
                </a:cubicBezTo>
                <a:cubicBezTo>
                  <a:pt x="0" y="326140"/>
                  <a:pt x="3843" y="331193"/>
                  <a:pt x="11529" y="332382"/>
                </a:cubicBezTo>
                <a:cubicBezTo>
                  <a:pt x="12701" y="332776"/>
                  <a:pt x="19749" y="333069"/>
                  <a:pt x="32671" y="333261"/>
                </a:cubicBezTo>
                <a:lnTo>
                  <a:pt x="55429" y="333261"/>
                </a:lnTo>
                <a:lnTo>
                  <a:pt x="55429" y="407349"/>
                </a:lnTo>
                <a:lnTo>
                  <a:pt x="218150" y="407349"/>
                </a:lnTo>
                <a:lnTo>
                  <a:pt x="217327" y="364298"/>
                </a:lnTo>
                <a:lnTo>
                  <a:pt x="217054" y="334371"/>
                </a:lnTo>
                <a:lnTo>
                  <a:pt x="218909" y="334371"/>
                </a:lnTo>
                <a:lnTo>
                  <a:pt x="244639" y="334101"/>
                </a:lnTo>
                <a:lnTo>
                  <a:pt x="304561" y="334907"/>
                </a:lnTo>
                <a:lnTo>
                  <a:pt x="320472" y="335177"/>
                </a:lnTo>
                <a:cubicBezTo>
                  <a:pt x="330959" y="335177"/>
                  <a:pt x="338708" y="334011"/>
                  <a:pt x="343719" y="331679"/>
                </a:cubicBezTo>
                <a:cubicBezTo>
                  <a:pt x="348730" y="329346"/>
                  <a:pt x="351235" y="324721"/>
                  <a:pt x="351235" y="317804"/>
                </a:cubicBezTo>
                <a:cubicBezTo>
                  <a:pt x="351235" y="313271"/>
                  <a:pt x="349324" y="308592"/>
                  <a:pt x="345501" y="303769"/>
                </a:cubicBezTo>
                <a:cubicBezTo>
                  <a:pt x="341677" y="298945"/>
                  <a:pt x="331895" y="288107"/>
                  <a:pt x="316155" y="271254"/>
                </a:cubicBezTo>
                <a:close/>
              </a:path>
            </a:pathLst>
          </a:custGeom>
          <a:solidFill>
            <a:schemeClr val="accent5"/>
          </a:solidFill>
          <a:ln>
            <a:noFill/>
          </a:ln>
          <a:effectLst/>
          <a:extLst/>
        </p:spPr>
        <p:txBody>
          <a:bodyPr rot="0" spcFirstLastPara="0" vertOverflow="overflow" horzOverflow="overflow" vert="horz" wrap="square" lIns="91425" tIns="45713" rIns="91425" bIns="45713" numCol="1" spcCol="0" rtlCol="0" fromWordArt="0" anchor="t" anchorCtr="0" forceAA="0" compatLnSpc="1">
            <a:prstTxWarp prst="textNoShape">
              <a:avLst/>
            </a:prstTxWarp>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defTabSz="914377">
              <a:lnSpc>
                <a:spcPct val="100000"/>
              </a:lnSpc>
              <a:spcBef>
                <a:spcPct val="0"/>
              </a:spcBef>
              <a:buNone/>
            </a:pPr>
            <a:endParaRPr lang="zh-CN" altLang="en-US" sz="1325">
              <a:solidFill>
                <a:srgbClr val="591E30"/>
              </a:solidFill>
              <a:latin typeface="Arial" panose="020B0604020202020204" pitchFamily="34" charset="0"/>
              <a:ea typeface="微软雅黑" panose="020B0503020204020204" pitchFamily="34" charset="-122"/>
              <a:cs typeface="Verdana" panose="020B0604030504040204" pitchFamily="34" charset="0"/>
              <a:sym typeface="Arial" panose="020B0604020202020204" pitchFamily="34" charset="0"/>
            </a:endParaRPr>
          </a:p>
        </p:txBody>
      </p:sp>
      <p:grpSp>
        <p:nvGrpSpPr>
          <p:cNvPr id="17" name="组合 16">
            <a:extLst>
              <a:ext uri="{FF2B5EF4-FFF2-40B4-BE49-F238E27FC236}">
                <a16:creationId xmlns:a16="http://schemas.microsoft.com/office/drawing/2014/main" id="{865D1CCC-FEA4-48AC-8EC2-96343F6E1E6B}"/>
              </a:ext>
            </a:extLst>
          </p:cNvPr>
          <p:cNvGrpSpPr/>
          <p:nvPr>
            <p:custDataLst>
              <p:tags r:id="rId16"/>
            </p:custDataLst>
          </p:nvPr>
        </p:nvGrpSpPr>
        <p:grpSpPr>
          <a:xfrm>
            <a:off x="8314328" y="258964"/>
            <a:ext cx="3593293" cy="646277"/>
            <a:chOff x="3159125" y="2914650"/>
            <a:chExt cx="5867400" cy="1031876"/>
          </a:xfrm>
        </p:grpSpPr>
        <p:sp>
          <p:nvSpPr>
            <p:cNvPr id="20" name="Freeform 5">
              <a:extLst>
                <a:ext uri="{FF2B5EF4-FFF2-40B4-BE49-F238E27FC236}">
                  <a16:creationId xmlns:a16="http://schemas.microsoft.com/office/drawing/2014/main" id="{9C63F729-0020-4D37-81BA-755CE2571E7C}"/>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6">
              <a:extLst>
                <a:ext uri="{FF2B5EF4-FFF2-40B4-BE49-F238E27FC236}">
                  <a16:creationId xmlns:a16="http://schemas.microsoft.com/office/drawing/2014/main" id="{CBBB1A7F-BFAB-41A8-82A6-BAA785499070}"/>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7">
              <a:extLst>
                <a:ext uri="{FF2B5EF4-FFF2-40B4-BE49-F238E27FC236}">
                  <a16:creationId xmlns:a16="http://schemas.microsoft.com/office/drawing/2014/main" id="{3C810DDA-CC9F-435F-84DC-280EC62C14A4}"/>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8">
              <a:extLst>
                <a:ext uri="{FF2B5EF4-FFF2-40B4-BE49-F238E27FC236}">
                  <a16:creationId xmlns:a16="http://schemas.microsoft.com/office/drawing/2014/main" id="{F4D7065E-2B4C-43F0-A0B9-22E4FD739245}"/>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9">
              <a:extLst>
                <a:ext uri="{FF2B5EF4-FFF2-40B4-BE49-F238E27FC236}">
                  <a16:creationId xmlns:a16="http://schemas.microsoft.com/office/drawing/2014/main" id="{14D882AF-97F0-4862-843C-5F583C7A05CC}"/>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10">
              <a:extLst>
                <a:ext uri="{FF2B5EF4-FFF2-40B4-BE49-F238E27FC236}">
                  <a16:creationId xmlns:a16="http://schemas.microsoft.com/office/drawing/2014/main" id="{A6AB0686-4AE3-4E19-BEAE-1D95ADC8459F}"/>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1">
              <a:extLst>
                <a:ext uri="{FF2B5EF4-FFF2-40B4-BE49-F238E27FC236}">
                  <a16:creationId xmlns:a16="http://schemas.microsoft.com/office/drawing/2014/main" id="{ECB90345-8B99-4990-98DE-68E5C971F837}"/>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2">
              <a:extLst>
                <a:ext uri="{FF2B5EF4-FFF2-40B4-BE49-F238E27FC236}">
                  <a16:creationId xmlns:a16="http://schemas.microsoft.com/office/drawing/2014/main" id="{9623AC8C-A6B0-415E-9362-22F58DC9F58C}"/>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3">
              <a:extLst>
                <a:ext uri="{FF2B5EF4-FFF2-40B4-BE49-F238E27FC236}">
                  <a16:creationId xmlns:a16="http://schemas.microsoft.com/office/drawing/2014/main" id="{1A9D7338-7C51-4A46-A46E-31F7A3E2492F}"/>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4">
              <a:extLst>
                <a:ext uri="{FF2B5EF4-FFF2-40B4-BE49-F238E27FC236}">
                  <a16:creationId xmlns:a16="http://schemas.microsoft.com/office/drawing/2014/main" id="{66FA1AB9-0E1B-4BBE-B9B4-E50834333693}"/>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5">
              <a:extLst>
                <a:ext uri="{FF2B5EF4-FFF2-40B4-BE49-F238E27FC236}">
                  <a16:creationId xmlns:a16="http://schemas.microsoft.com/office/drawing/2014/main" id="{297A8745-D0E8-4E7C-B7A2-7B487A74BC24}"/>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6">
              <a:extLst>
                <a:ext uri="{FF2B5EF4-FFF2-40B4-BE49-F238E27FC236}">
                  <a16:creationId xmlns:a16="http://schemas.microsoft.com/office/drawing/2014/main" id="{09CD5FD3-320C-4C82-8903-59C128CC4628}"/>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7">
              <a:extLst>
                <a:ext uri="{FF2B5EF4-FFF2-40B4-BE49-F238E27FC236}">
                  <a16:creationId xmlns:a16="http://schemas.microsoft.com/office/drawing/2014/main" id="{85EA43AF-83EE-48AC-874D-CFB22D5B4B8A}"/>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8">
              <a:extLst>
                <a:ext uri="{FF2B5EF4-FFF2-40B4-BE49-F238E27FC236}">
                  <a16:creationId xmlns:a16="http://schemas.microsoft.com/office/drawing/2014/main" id="{4D77EE62-7A74-417F-9AF5-E146486FE093}"/>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9">
              <a:extLst>
                <a:ext uri="{FF2B5EF4-FFF2-40B4-BE49-F238E27FC236}">
                  <a16:creationId xmlns:a16="http://schemas.microsoft.com/office/drawing/2014/main" id="{FCA4D053-4B6F-4887-A34E-601D64AC26DA}"/>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custDataLst>
      <p:tags r:id="rId1"/>
    </p:custDataLst>
    <p:extLst>
      <p:ext uri="{BB962C8B-B14F-4D97-AF65-F5344CB8AC3E}">
        <p14:creationId xmlns:p14="http://schemas.microsoft.com/office/powerpoint/2010/main" val="3240975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1000"/>
                                        <p:tgtEl>
                                          <p:spTgt spid="42"/>
                                        </p:tgtEl>
                                      </p:cBhvr>
                                    </p:animEffect>
                                    <p:anim calcmode="lin" valueType="num">
                                      <p:cBhvr>
                                        <p:cTn id="30" dur="1000" fill="hold"/>
                                        <p:tgtEl>
                                          <p:spTgt spid="42"/>
                                        </p:tgtEl>
                                        <p:attrNameLst>
                                          <p:attrName>ppt_x</p:attrName>
                                        </p:attrNameLst>
                                      </p:cBhvr>
                                      <p:tavLst>
                                        <p:tav tm="0">
                                          <p:val>
                                            <p:strVal val="#ppt_x"/>
                                          </p:val>
                                        </p:tav>
                                        <p:tav tm="100000">
                                          <p:val>
                                            <p:strVal val="#ppt_x"/>
                                          </p:val>
                                        </p:tav>
                                      </p:tavLst>
                                    </p:anim>
                                    <p:anim calcmode="lin" valueType="num">
                                      <p:cBhvr>
                                        <p:cTn id="3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1000"/>
                                        <p:tgtEl>
                                          <p:spTgt spid="43"/>
                                        </p:tgtEl>
                                      </p:cBhvr>
                                    </p:animEffect>
                                    <p:anim calcmode="lin" valueType="num">
                                      <p:cBhvr>
                                        <p:cTn id="42" dur="1000" fill="hold"/>
                                        <p:tgtEl>
                                          <p:spTgt spid="43"/>
                                        </p:tgtEl>
                                        <p:attrNameLst>
                                          <p:attrName>ppt_x</p:attrName>
                                        </p:attrNameLst>
                                      </p:cBhvr>
                                      <p:tavLst>
                                        <p:tav tm="0">
                                          <p:val>
                                            <p:strVal val="#ppt_x"/>
                                          </p:val>
                                        </p:tav>
                                        <p:tav tm="100000">
                                          <p:val>
                                            <p:strVal val="#ppt_x"/>
                                          </p:val>
                                        </p:tav>
                                      </p:tavLst>
                                    </p:anim>
                                    <p:anim calcmode="lin" valueType="num">
                                      <p:cBhvr>
                                        <p:cTn id="43"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1000"/>
                                        <p:tgtEl>
                                          <p:spTgt spid="44"/>
                                        </p:tgtEl>
                                      </p:cBhvr>
                                    </p:animEffect>
                                    <p:anim calcmode="lin" valueType="num">
                                      <p:cBhvr>
                                        <p:cTn id="54" dur="1000" fill="hold"/>
                                        <p:tgtEl>
                                          <p:spTgt spid="44"/>
                                        </p:tgtEl>
                                        <p:attrNameLst>
                                          <p:attrName>ppt_x</p:attrName>
                                        </p:attrNameLst>
                                      </p:cBhvr>
                                      <p:tavLst>
                                        <p:tav tm="0">
                                          <p:val>
                                            <p:strVal val="#ppt_x"/>
                                          </p:val>
                                        </p:tav>
                                        <p:tav tm="100000">
                                          <p:val>
                                            <p:strVal val="#ppt_x"/>
                                          </p:val>
                                        </p:tav>
                                      </p:tavLst>
                                    </p:anim>
                                    <p:anim calcmode="lin" valueType="num">
                                      <p:cBhvr>
                                        <p:cTn id="55"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left)">
                                      <p:cBhvr>
                                        <p:cTn id="60" dur="50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1000"/>
                                        <p:tgtEl>
                                          <p:spTgt spid="46"/>
                                        </p:tgtEl>
                                      </p:cBhvr>
                                    </p:animEffect>
                                    <p:anim calcmode="lin" valueType="num">
                                      <p:cBhvr>
                                        <p:cTn id="66" dur="1000" fill="hold"/>
                                        <p:tgtEl>
                                          <p:spTgt spid="46"/>
                                        </p:tgtEl>
                                        <p:attrNameLst>
                                          <p:attrName>ppt_x</p:attrName>
                                        </p:attrNameLst>
                                      </p:cBhvr>
                                      <p:tavLst>
                                        <p:tav tm="0">
                                          <p:val>
                                            <p:strVal val="#ppt_x"/>
                                          </p:val>
                                        </p:tav>
                                        <p:tav tm="100000">
                                          <p:val>
                                            <p:strVal val="#ppt_x"/>
                                          </p:val>
                                        </p:tav>
                                      </p:tavLst>
                                    </p:anim>
                                    <p:anim calcmode="lin" valueType="num">
                                      <p:cBhvr>
                                        <p:cTn id="6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left)">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1000"/>
                                        <p:tgtEl>
                                          <p:spTgt spid="16"/>
                                        </p:tgtEl>
                                      </p:cBhvr>
                                    </p:animEffect>
                                    <p:anim calcmode="lin" valueType="num">
                                      <p:cBhvr>
                                        <p:cTn id="78" dur="1000" fill="hold"/>
                                        <p:tgtEl>
                                          <p:spTgt spid="16"/>
                                        </p:tgtEl>
                                        <p:attrNameLst>
                                          <p:attrName>ppt_x</p:attrName>
                                        </p:attrNameLst>
                                      </p:cBhvr>
                                      <p:tavLst>
                                        <p:tav tm="0">
                                          <p:val>
                                            <p:strVal val="#ppt_x"/>
                                          </p:val>
                                        </p:tav>
                                        <p:tav tm="100000">
                                          <p:val>
                                            <p:strVal val="#ppt_x"/>
                                          </p:val>
                                        </p:tav>
                                      </p:tavLst>
                                    </p:anim>
                                    <p:anim calcmode="lin" valueType="num">
                                      <p:cBhvr>
                                        <p:cTn id="7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wipe(left)">
                                      <p:cBhvr>
                                        <p:cTn id="8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2" grpId="0" animBg="1"/>
      <p:bldP spid="10" grpId="0" animBg="1"/>
      <p:bldP spid="44" grpId="0" animBg="1"/>
      <p:bldP spid="22" grpId="0" animBg="1"/>
      <p:bldP spid="43" grpId="0" animBg="1"/>
      <p:bldP spid="25" grpId="0" animBg="1"/>
      <p:bldP spid="46" grpId="0" animBg="1"/>
      <p:bldP spid="18" grpId="0" animBg="1"/>
      <p:bldP spid="13" grpId="0"/>
      <p:bldP spid="14" grpId="0"/>
      <p:bldP spid="15"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989377" y="327095"/>
            <a:ext cx="1800493" cy="369332"/>
          </a:xfrm>
          <a:prstGeom prst="rect">
            <a:avLst/>
          </a:prstGeom>
          <a:noFill/>
        </p:spPr>
        <p:txBody>
          <a:bodyPr wrap="none" rtlCol="0">
            <a:spAutoFit/>
          </a:bodyPr>
          <a:lstStyle/>
          <a:p>
            <a:pPr defTabSz="914377"/>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点击添加小标题</a:t>
            </a:r>
            <a:endParaRPr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a:spLocks noEditPoints="1"/>
          </p:cNvSpPr>
          <p:nvPr/>
        </p:nvSpPr>
        <p:spPr bwMode="auto">
          <a:xfrm>
            <a:off x="511177" y="303531"/>
            <a:ext cx="307975" cy="523875"/>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accent1"/>
            </a:solidFill>
          </a:ln>
        </p:spPr>
        <p:txBody>
          <a:bodyPr vert="horz" wrap="square" lIns="121920" tIns="60960" rIns="121920" bIns="60960" numCol="1" anchor="t" anchorCtr="0" compatLnSpc="1"/>
          <a:lstStyle/>
          <a:p>
            <a:pPr defTabSz="914377"/>
            <a:endParaRPr lang="zh-CN" altLang="en-US" sz="320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 220"/>
          <p:cNvSpPr/>
          <p:nvPr/>
        </p:nvSpPr>
        <p:spPr>
          <a:xfrm rot="5400000">
            <a:off x="10981056" y="115571"/>
            <a:ext cx="791845" cy="5765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a:off x="994410" y="802006"/>
            <a:ext cx="9998711" cy="349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51"/>
          <p:cNvSpPr txBox="1"/>
          <p:nvPr/>
        </p:nvSpPr>
        <p:spPr>
          <a:xfrm>
            <a:off x="11075082" y="165171"/>
            <a:ext cx="639919" cy="276999"/>
          </a:xfrm>
          <a:prstGeom prst="rect">
            <a:avLst/>
          </a:prstGeom>
          <a:noFill/>
        </p:spPr>
        <p:txBody>
          <a:bodyPr wrap="none" rtlCol="0">
            <a:spAutoFit/>
          </a:bodyPr>
          <a:lstStyle/>
          <a:p>
            <a:pPr defTabSz="914377"/>
            <a:r>
              <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LOGO</a:t>
            </a:r>
          </a:p>
        </p:txBody>
      </p:sp>
      <p:sp>
        <p:nvSpPr>
          <p:cNvPr id="4" name="矩形 3"/>
          <p:cNvSpPr/>
          <p:nvPr/>
        </p:nvSpPr>
        <p:spPr>
          <a:xfrm>
            <a:off x="-55880" y="6744970"/>
            <a:ext cx="12261215" cy="118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4649826" y="2272311"/>
            <a:ext cx="2904849" cy="3509435"/>
            <a:chOff x="3477368" y="1809631"/>
            <a:chExt cx="2178637" cy="2632076"/>
          </a:xfrm>
        </p:grpSpPr>
        <p:sp>
          <p:nvSpPr>
            <p:cNvPr id="9" name="Freeform 5"/>
            <p:cNvSpPr>
              <a:spLocks/>
            </p:cNvSpPr>
            <p:nvPr/>
          </p:nvSpPr>
          <p:spPr bwMode="auto">
            <a:xfrm>
              <a:off x="4433843" y="2367574"/>
              <a:ext cx="777579" cy="1381574"/>
            </a:xfrm>
            <a:custGeom>
              <a:avLst/>
              <a:gdLst>
                <a:gd name="T0" fmla="*/ 35 w 360"/>
                <a:gd name="T1" fmla="*/ 640 h 640"/>
                <a:gd name="T2" fmla="*/ 4 w 360"/>
                <a:gd name="T3" fmla="*/ 614 h 640"/>
                <a:gd name="T4" fmla="*/ 29 w 360"/>
                <a:gd name="T5" fmla="*/ 576 h 640"/>
                <a:gd name="T6" fmla="*/ 260 w 360"/>
                <a:gd name="T7" fmla="*/ 237 h 640"/>
                <a:gd name="T8" fmla="*/ 154 w 360"/>
                <a:gd name="T9" fmla="*/ 62 h 640"/>
                <a:gd name="T10" fmla="*/ 148 w 360"/>
                <a:gd name="T11" fmla="*/ 17 h 640"/>
                <a:gd name="T12" fmla="*/ 193 w 360"/>
                <a:gd name="T13" fmla="*/ 11 h 640"/>
                <a:gd name="T14" fmla="*/ 323 w 360"/>
                <a:gd name="T15" fmla="*/ 225 h 640"/>
                <a:gd name="T16" fmla="*/ 41 w 360"/>
                <a:gd name="T17" fmla="*/ 639 h 640"/>
                <a:gd name="T18" fmla="*/ 35 w 360"/>
                <a:gd name="T19" fmla="*/ 64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640">
                  <a:moveTo>
                    <a:pt x="35" y="640"/>
                  </a:moveTo>
                  <a:cubicBezTo>
                    <a:pt x="20" y="640"/>
                    <a:pt x="7" y="629"/>
                    <a:pt x="4" y="614"/>
                  </a:cubicBezTo>
                  <a:cubicBezTo>
                    <a:pt x="0" y="596"/>
                    <a:pt x="12" y="580"/>
                    <a:pt x="29" y="576"/>
                  </a:cubicBezTo>
                  <a:cubicBezTo>
                    <a:pt x="187" y="547"/>
                    <a:pt x="290" y="394"/>
                    <a:pt x="260" y="237"/>
                  </a:cubicBezTo>
                  <a:cubicBezTo>
                    <a:pt x="247" y="167"/>
                    <a:pt x="209" y="105"/>
                    <a:pt x="154" y="62"/>
                  </a:cubicBezTo>
                  <a:cubicBezTo>
                    <a:pt x="140" y="51"/>
                    <a:pt x="137" y="31"/>
                    <a:pt x="148" y="17"/>
                  </a:cubicBezTo>
                  <a:cubicBezTo>
                    <a:pt x="159" y="3"/>
                    <a:pt x="179" y="0"/>
                    <a:pt x="193" y="11"/>
                  </a:cubicBezTo>
                  <a:cubicBezTo>
                    <a:pt x="261" y="64"/>
                    <a:pt x="307" y="140"/>
                    <a:pt x="323" y="225"/>
                  </a:cubicBezTo>
                  <a:cubicBezTo>
                    <a:pt x="360" y="417"/>
                    <a:pt x="233" y="603"/>
                    <a:pt x="41" y="639"/>
                  </a:cubicBezTo>
                  <a:cubicBezTo>
                    <a:pt x="39" y="640"/>
                    <a:pt x="37" y="640"/>
                    <a:pt x="35" y="640"/>
                  </a:cubicBezTo>
                  <a:close/>
                </a:path>
              </a:pathLst>
            </a:custGeom>
            <a:solidFill>
              <a:schemeClr val="tx1">
                <a:lumMod val="25000"/>
                <a:lumOff val="75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6"/>
            <p:cNvSpPr>
              <a:spLocks/>
            </p:cNvSpPr>
            <p:nvPr/>
          </p:nvSpPr>
          <p:spPr bwMode="auto">
            <a:xfrm>
              <a:off x="4304542" y="2489791"/>
              <a:ext cx="759867" cy="1392202"/>
            </a:xfrm>
            <a:custGeom>
              <a:avLst/>
              <a:gdLst>
                <a:gd name="T0" fmla="*/ 35 w 352"/>
                <a:gd name="T1" fmla="*/ 645 h 645"/>
                <a:gd name="T2" fmla="*/ 4 w 352"/>
                <a:gd name="T3" fmla="*/ 620 h 645"/>
                <a:gd name="T4" fmla="*/ 28 w 352"/>
                <a:gd name="T5" fmla="*/ 581 h 645"/>
                <a:gd name="T6" fmla="*/ 246 w 352"/>
                <a:gd name="T7" fmla="*/ 233 h 645"/>
                <a:gd name="T8" fmla="*/ 132 w 352"/>
                <a:gd name="T9" fmla="*/ 62 h 645"/>
                <a:gd name="T10" fmla="*/ 125 w 352"/>
                <a:gd name="T11" fmla="*/ 17 h 645"/>
                <a:gd name="T12" fmla="*/ 169 w 352"/>
                <a:gd name="T13" fmla="*/ 10 h 645"/>
                <a:gd name="T14" fmla="*/ 308 w 352"/>
                <a:gd name="T15" fmla="*/ 218 h 645"/>
                <a:gd name="T16" fmla="*/ 43 w 352"/>
                <a:gd name="T17" fmla="*/ 644 h 645"/>
                <a:gd name="T18" fmla="*/ 35 w 352"/>
                <a:gd name="T19" fmla="*/ 64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645">
                  <a:moveTo>
                    <a:pt x="35" y="645"/>
                  </a:moveTo>
                  <a:cubicBezTo>
                    <a:pt x="21" y="645"/>
                    <a:pt x="8" y="635"/>
                    <a:pt x="4" y="620"/>
                  </a:cubicBezTo>
                  <a:cubicBezTo>
                    <a:pt x="0" y="603"/>
                    <a:pt x="11" y="585"/>
                    <a:pt x="28" y="581"/>
                  </a:cubicBezTo>
                  <a:cubicBezTo>
                    <a:pt x="184" y="545"/>
                    <a:pt x="282" y="389"/>
                    <a:pt x="246" y="233"/>
                  </a:cubicBezTo>
                  <a:cubicBezTo>
                    <a:pt x="230" y="164"/>
                    <a:pt x="189" y="103"/>
                    <a:pt x="132" y="62"/>
                  </a:cubicBezTo>
                  <a:cubicBezTo>
                    <a:pt x="118" y="52"/>
                    <a:pt x="114" y="32"/>
                    <a:pt x="125" y="17"/>
                  </a:cubicBezTo>
                  <a:cubicBezTo>
                    <a:pt x="135" y="3"/>
                    <a:pt x="155" y="0"/>
                    <a:pt x="169" y="10"/>
                  </a:cubicBezTo>
                  <a:cubicBezTo>
                    <a:pt x="239" y="60"/>
                    <a:pt x="289" y="134"/>
                    <a:pt x="308" y="218"/>
                  </a:cubicBezTo>
                  <a:cubicBezTo>
                    <a:pt x="352" y="409"/>
                    <a:pt x="233" y="600"/>
                    <a:pt x="43" y="644"/>
                  </a:cubicBezTo>
                  <a:cubicBezTo>
                    <a:pt x="40" y="644"/>
                    <a:pt x="38" y="645"/>
                    <a:pt x="35" y="645"/>
                  </a:cubicBezTo>
                  <a:close/>
                </a:path>
              </a:pathLst>
            </a:custGeom>
            <a:solidFill>
              <a:schemeClr val="tx1">
                <a:lumMod val="25000"/>
                <a:lumOff val="75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7"/>
            <p:cNvSpPr>
              <a:spLocks/>
            </p:cNvSpPr>
            <p:nvPr/>
          </p:nvSpPr>
          <p:spPr bwMode="auto">
            <a:xfrm>
              <a:off x="3805050" y="2146168"/>
              <a:ext cx="1188509" cy="1367404"/>
            </a:xfrm>
            <a:custGeom>
              <a:avLst/>
              <a:gdLst>
                <a:gd name="T0" fmla="*/ 146 w 550"/>
                <a:gd name="T1" fmla="*/ 633 h 633"/>
                <a:gd name="T2" fmla="*/ 125 w 550"/>
                <a:gd name="T3" fmla="*/ 625 h 633"/>
                <a:gd name="T4" fmla="*/ 0 w 550"/>
                <a:gd name="T5" fmla="*/ 355 h 633"/>
                <a:gd name="T6" fmla="*/ 355 w 550"/>
                <a:gd name="T7" fmla="*/ 0 h 633"/>
                <a:gd name="T8" fmla="*/ 529 w 550"/>
                <a:gd name="T9" fmla="*/ 46 h 633"/>
                <a:gd name="T10" fmla="*/ 541 w 550"/>
                <a:gd name="T11" fmla="*/ 90 h 633"/>
                <a:gd name="T12" fmla="*/ 498 w 550"/>
                <a:gd name="T13" fmla="*/ 102 h 633"/>
                <a:gd name="T14" fmla="*/ 355 w 550"/>
                <a:gd name="T15" fmla="*/ 64 h 633"/>
                <a:gd name="T16" fmla="*/ 64 w 550"/>
                <a:gd name="T17" fmla="*/ 355 h 633"/>
                <a:gd name="T18" fmla="*/ 166 w 550"/>
                <a:gd name="T19" fmla="*/ 576 h 633"/>
                <a:gd name="T20" fmla="*/ 170 w 550"/>
                <a:gd name="T21" fmla="*/ 621 h 633"/>
                <a:gd name="T22" fmla="*/ 146 w 550"/>
                <a:gd name="T2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0" h="633">
                  <a:moveTo>
                    <a:pt x="146" y="633"/>
                  </a:moveTo>
                  <a:cubicBezTo>
                    <a:pt x="138" y="633"/>
                    <a:pt x="131" y="630"/>
                    <a:pt x="125" y="625"/>
                  </a:cubicBezTo>
                  <a:cubicBezTo>
                    <a:pt x="46" y="557"/>
                    <a:pt x="0" y="459"/>
                    <a:pt x="0" y="355"/>
                  </a:cubicBezTo>
                  <a:cubicBezTo>
                    <a:pt x="0" y="160"/>
                    <a:pt x="159" y="0"/>
                    <a:pt x="355" y="0"/>
                  </a:cubicBezTo>
                  <a:cubicBezTo>
                    <a:pt x="416" y="0"/>
                    <a:pt x="476" y="16"/>
                    <a:pt x="529" y="46"/>
                  </a:cubicBezTo>
                  <a:cubicBezTo>
                    <a:pt x="545" y="55"/>
                    <a:pt x="550" y="74"/>
                    <a:pt x="541" y="90"/>
                  </a:cubicBezTo>
                  <a:cubicBezTo>
                    <a:pt x="533" y="105"/>
                    <a:pt x="513" y="111"/>
                    <a:pt x="498" y="102"/>
                  </a:cubicBezTo>
                  <a:cubicBezTo>
                    <a:pt x="454" y="77"/>
                    <a:pt x="405" y="64"/>
                    <a:pt x="355" y="64"/>
                  </a:cubicBezTo>
                  <a:cubicBezTo>
                    <a:pt x="195" y="64"/>
                    <a:pt x="64" y="195"/>
                    <a:pt x="64" y="355"/>
                  </a:cubicBezTo>
                  <a:cubicBezTo>
                    <a:pt x="64" y="440"/>
                    <a:pt x="102" y="521"/>
                    <a:pt x="166" y="576"/>
                  </a:cubicBezTo>
                  <a:cubicBezTo>
                    <a:pt x="180" y="588"/>
                    <a:pt x="181" y="608"/>
                    <a:pt x="170" y="621"/>
                  </a:cubicBezTo>
                  <a:cubicBezTo>
                    <a:pt x="164" y="629"/>
                    <a:pt x="155" y="633"/>
                    <a:pt x="146" y="633"/>
                  </a:cubicBez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8"/>
            <p:cNvSpPr>
              <a:spLocks/>
            </p:cNvSpPr>
            <p:nvPr/>
          </p:nvSpPr>
          <p:spPr bwMode="auto">
            <a:xfrm>
              <a:off x="4355908" y="2688170"/>
              <a:ext cx="485322" cy="1140684"/>
            </a:xfrm>
            <a:custGeom>
              <a:avLst/>
              <a:gdLst>
                <a:gd name="T0" fmla="*/ 212 w 225"/>
                <a:gd name="T1" fmla="*/ 235 h 528"/>
                <a:gd name="T2" fmla="*/ 99 w 225"/>
                <a:gd name="T3" fmla="*/ 12 h 528"/>
                <a:gd name="T4" fmla="*/ 54 w 225"/>
                <a:gd name="T5" fmla="*/ 14 h 528"/>
                <a:gd name="T6" fmla="*/ 56 w 225"/>
                <a:gd name="T7" fmla="*/ 59 h 528"/>
                <a:gd name="T8" fmla="*/ 110 w 225"/>
                <a:gd name="T9" fmla="*/ 126 h 528"/>
                <a:gd name="T10" fmla="*/ 117 w 225"/>
                <a:gd name="T11" fmla="*/ 212 h 528"/>
                <a:gd name="T12" fmla="*/ 62 w 225"/>
                <a:gd name="T13" fmla="*/ 309 h 528"/>
                <a:gd name="T14" fmla="*/ 0 w 225"/>
                <a:gd name="T15" fmla="*/ 528 h 528"/>
                <a:gd name="T16" fmla="*/ 52 w 225"/>
                <a:gd name="T17" fmla="*/ 528 h 528"/>
                <a:gd name="T18" fmla="*/ 107 w 225"/>
                <a:gd name="T19" fmla="*/ 528 h 528"/>
                <a:gd name="T20" fmla="*/ 212 w 225"/>
                <a:gd name="T21" fmla="*/ 235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528">
                  <a:moveTo>
                    <a:pt x="212" y="235"/>
                  </a:moveTo>
                  <a:cubicBezTo>
                    <a:pt x="203" y="149"/>
                    <a:pt x="163" y="70"/>
                    <a:pt x="99" y="12"/>
                  </a:cubicBezTo>
                  <a:cubicBezTo>
                    <a:pt x="86" y="0"/>
                    <a:pt x="66" y="1"/>
                    <a:pt x="54" y="14"/>
                  </a:cubicBezTo>
                  <a:cubicBezTo>
                    <a:pt x="42" y="27"/>
                    <a:pt x="43" y="47"/>
                    <a:pt x="56" y="59"/>
                  </a:cubicBezTo>
                  <a:cubicBezTo>
                    <a:pt x="77" y="79"/>
                    <a:pt x="96" y="101"/>
                    <a:pt x="110" y="126"/>
                  </a:cubicBezTo>
                  <a:cubicBezTo>
                    <a:pt x="115" y="136"/>
                    <a:pt x="126" y="163"/>
                    <a:pt x="117" y="212"/>
                  </a:cubicBezTo>
                  <a:cubicBezTo>
                    <a:pt x="107" y="265"/>
                    <a:pt x="62" y="309"/>
                    <a:pt x="62" y="309"/>
                  </a:cubicBezTo>
                  <a:cubicBezTo>
                    <a:pt x="0" y="528"/>
                    <a:pt x="0" y="528"/>
                    <a:pt x="0" y="528"/>
                  </a:cubicBezTo>
                  <a:cubicBezTo>
                    <a:pt x="52" y="528"/>
                    <a:pt x="52" y="528"/>
                    <a:pt x="52" y="528"/>
                  </a:cubicBezTo>
                  <a:cubicBezTo>
                    <a:pt x="107" y="528"/>
                    <a:pt x="107" y="528"/>
                    <a:pt x="107" y="528"/>
                  </a:cubicBezTo>
                  <a:cubicBezTo>
                    <a:pt x="182" y="455"/>
                    <a:pt x="225" y="348"/>
                    <a:pt x="212" y="235"/>
                  </a:cubicBezTo>
                  <a:close/>
                </a:path>
              </a:pathLst>
            </a:custGeom>
            <a:solidFill>
              <a:schemeClr val="tx1">
                <a:lumMod val="25000"/>
                <a:lumOff val="75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9"/>
            <p:cNvSpPr>
              <a:spLocks/>
            </p:cNvSpPr>
            <p:nvPr/>
          </p:nvSpPr>
          <p:spPr bwMode="auto">
            <a:xfrm>
              <a:off x="4247862" y="2374659"/>
              <a:ext cx="1091090" cy="1546301"/>
            </a:xfrm>
            <a:custGeom>
              <a:avLst/>
              <a:gdLst>
                <a:gd name="T0" fmla="*/ 505 w 505"/>
                <a:gd name="T1" fmla="*/ 249 h 716"/>
                <a:gd name="T2" fmla="*/ 416 w 505"/>
                <a:gd name="T3" fmla="*/ 15 h 716"/>
                <a:gd name="T4" fmla="*/ 371 w 505"/>
                <a:gd name="T5" fmla="*/ 12 h 716"/>
                <a:gd name="T6" fmla="*/ 368 w 505"/>
                <a:gd name="T7" fmla="*/ 57 h 716"/>
                <a:gd name="T8" fmla="*/ 440 w 505"/>
                <a:gd name="T9" fmla="*/ 234 h 716"/>
                <a:gd name="T10" fmla="*/ 356 w 505"/>
                <a:gd name="T11" fmla="*/ 386 h 716"/>
                <a:gd name="T12" fmla="*/ 288 w 505"/>
                <a:gd name="T13" fmla="*/ 361 h 716"/>
                <a:gd name="T14" fmla="*/ 318 w 505"/>
                <a:gd name="T15" fmla="*/ 205 h 716"/>
                <a:gd name="T16" fmla="*/ 311 w 505"/>
                <a:gd name="T17" fmla="*/ 139 h 716"/>
                <a:gd name="T18" fmla="*/ 247 w 505"/>
                <a:gd name="T19" fmla="*/ 171 h 716"/>
                <a:gd name="T20" fmla="*/ 186 w 505"/>
                <a:gd name="T21" fmla="*/ 351 h 716"/>
                <a:gd name="T22" fmla="*/ 53 w 505"/>
                <a:gd name="T23" fmla="*/ 479 h 716"/>
                <a:gd name="T24" fmla="*/ 0 w 505"/>
                <a:gd name="T25" fmla="*/ 618 h 716"/>
                <a:gd name="T26" fmla="*/ 0 w 505"/>
                <a:gd name="T27" fmla="*/ 716 h 716"/>
                <a:gd name="T28" fmla="*/ 299 w 505"/>
                <a:gd name="T29" fmla="*/ 716 h 716"/>
                <a:gd name="T30" fmla="*/ 306 w 505"/>
                <a:gd name="T31" fmla="*/ 617 h 716"/>
                <a:gd name="T32" fmla="*/ 384 w 505"/>
                <a:gd name="T33" fmla="*/ 515 h 716"/>
                <a:gd name="T34" fmla="*/ 389 w 505"/>
                <a:gd name="T35" fmla="*/ 511 h 716"/>
                <a:gd name="T36" fmla="*/ 390 w 505"/>
                <a:gd name="T37" fmla="*/ 511 h 716"/>
                <a:gd name="T38" fmla="*/ 390 w 505"/>
                <a:gd name="T39" fmla="*/ 510 h 716"/>
                <a:gd name="T40" fmla="*/ 505 w 505"/>
                <a:gd name="T41" fmla="*/ 249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5" h="716">
                  <a:moveTo>
                    <a:pt x="505" y="249"/>
                  </a:moveTo>
                  <a:cubicBezTo>
                    <a:pt x="505" y="163"/>
                    <a:pt x="473" y="80"/>
                    <a:pt x="416" y="15"/>
                  </a:cubicBezTo>
                  <a:cubicBezTo>
                    <a:pt x="405" y="2"/>
                    <a:pt x="384" y="0"/>
                    <a:pt x="371" y="12"/>
                  </a:cubicBezTo>
                  <a:cubicBezTo>
                    <a:pt x="358" y="24"/>
                    <a:pt x="357" y="44"/>
                    <a:pt x="368" y="57"/>
                  </a:cubicBezTo>
                  <a:cubicBezTo>
                    <a:pt x="412" y="106"/>
                    <a:pt x="437" y="169"/>
                    <a:pt x="440" y="234"/>
                  </a:cubicBezTo>
                  <a:cubicBezTo>
                    <a:pt x="441" y="289"/>
                    <a:pt x="402" y="347"/>
                    <a:pt x="356" y="386"/>
                  </a:cubicBezTo>
                  <a:cubicBezTo>
                    <a:pt x="310" y="425"/>
                    <a:pt x="293" y="391"/>
                    <a:pt x="288" y="361"/>
                  </a:cubicBezTo>
                  <a:cubicBezTo>
                    <a:pt x="283" y="331"/>
                    <a:pt x="304" y="244"/>
                    <a:pt x="318" y="205"/>
                  </a:cubicBezTo>
                  <a:cubicBezTo>
                    <a:pt x="333" y="165"/>
                    <a:pt x="327" y="150"/>
                    <a:pt x="311" y="139"/>
                  </a:cubicBezTo>
                  <a:cubicBezTo>
                    <a:pt x="296" y="129"/>
                    <a:pt x="268" y="133"/>
                    <a:pt x="247" y="171"/>
                  </a:cubicBezTo>
                  <a:cubicBezTo>
                    <a:pt x="226" y="210"/>
                    <a:pt x="216" y="287"/>
                    <a:pt x="186" y="351"/>
                  </a:cubicBezTo>
                  <a:cubicBezTo>
                    <a:pt x="157" y="415"/>
                    <a:pt x="95" y="438"/>
                    <a:pt x="53" y="479"/>
                  </a:cubicBezTo>
                  <a:cubicBezTo>
                    <a:pt x="11" y="520"/>
                    <a:pt x="0" y="580"/>
                    <a:pt x="0" y="618"/>
                  </a:cubicBezTo>
                  <a:cubicBezTo>
                    <a:pt x="0" y="656"/>
                    <a:pt x="0" y="716"/>
                    <a:pt x="0" y="716"/>
                  </a:cubicBezTo>
                  <a:cubicBezTo>
                    <a:pt x="299" y="716"/>
                    <a:pt x="299" y="716"/>
                    <a:pt x="299" y="716"/>
                  </a:cubicBezTo>
                  <a:cubicBezTo>
                    <a:pt x="299" y="716"/>
                    <a:pt x="289" y="654"/>
                    <a:pt x="306" y="617"/>
                  </a:cubicBezTo>
                  <a:cubicBezTo>
                    <a:pt x="321" y="582"/>
                    <a:pt x="362" y="536"/>
                    <a:pt x="384" y="515"/>
                  </a:cubicBezTo>
                  <a:cubicBezTo>
                    <a:pt x="386" y="514"/>
                    <a:pt x="388" y="512"/>
                    <a:pt x="389" y="511"/>
                  </a:cubicBezTo>
                  <a:cubicBezTo>
                    <a:pt x="389" y="511"/>
                    <a:pt x="389" y="511"/>
                    <a:pt x="390" y="511"/>
                  </a:cubicBezTo>
                  <a:cubicBezTo>
                    <a:pt x="390" y="510"/>
                    <a:pt x="390" y="510"/>
                    <a:pt x="390" y="510"/>
                  </a:cubicBezTo>
                  <a:cubicBezTo>
                    <a:pt x="460" y="445"/>
                    <a:pt x="505" y="352"/>
                    <a:pt x="505" y="249"/>
                  </a:cubicBez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10"/>
            <p:cNvSpPr>
              <a:spLocks/>
            </p:cNvSpPr>
            <p:nvPr/>
          </p:nvSpPr>
          <p:spPr bwMode="auto">
            <a:xfrm>
              <a:off x="4219522" y="3995352"/>
              <a:ext cx="704957" cy="100962"/>
            </a:xfrm>
            <a:custGeom>
              <a:avLst/>
              <a:gdLst>
                <a:gd name="T0" fmla="*/ 326 w 326"/>
                <a:gd name="T1" fmla="*/ 24 h 47"/>
                <a:gd name="T2" fmla="*/ 302 w 326"/>
                <a:gd name="T3" fmla="*/ 47 h 47"/>
                <a:gd name="T4" fmla="*/ 24 w 326"/>
                <a:gd name="T5" fmla="*/ 47 h 47"/>
                <a:gd name="T6" fmla="*/ 0 w 326"/>
                <a:gd name="T7" fmla="*/ 24 h 47"/>
                <a:gd name="T8" fmla="*/ 0 w 326"/>
                <a:gd name="T9" fmla="*/ 24 h 47"/>
                <a:gd name="T10" fmla="*/ 24 w 326"/>
                <a:gd name="T11" fmla="*/ 0 h 47"/>
                <a:gd name="T12" fmla="*/ 302 w 326"/>
                <a:gd name="T13" fmla="*/ 0 h 47"/>
                <a:gd name="T14" fmla="*/ 326 w 326"/>
                <a:gd name="T15" fmla="*/ 24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6" h="47">
                  <a:moveTo>
                    <a:pt x="326" y="24"/>
                  </a:moveTo>
                  <a:cubicBezTo>
                    <a:pt x="326" y="37"/>
                    <a:pt x="315" y="47"/>
                    <a:pt x="302" y="47"/>
                  </a:cubicBezTo>
                  <a:cubicBezTo>
                    <a:pt x="24" y="47"/>
                    <a:pt x="24" y="47"/>
                    <a:pt x="24" y="47"/>
                  </a:cubicBezTo>
                  <a:cubicBezTo>
                    <a:pt x="11" y="47"/>
                    <a:pt x="0" y="37"/>
                    <a:pt x="0" y="24"/>
                  </a:cubicBezTo>
                  <a:cubicBezTo>
                    <a:pt x="0" y="24"/>
                    <a:pt x="0" y="24"/>
                    <a:pt x="0" y="24"/>
                  </a:cubicBezTo>
                  <a:cubicBezTo>
                    <a:pt x="0" y="11"/>
                    <a:pt x="11" y="0"/>
                    <a:pt x="24" y="0"/>
                  </a:cubicBezTo>
                  <a:cubicBezTo>
                    <a:pt x="302" y="0"/>
                    <a:pt x="302" y="0"/>
                    <a:pt x="302" y="0"/>
                  </a:cubicBezTo>
                  <a:cubicBezTo>
                    <a:pt x="315" y="0"/>
                    <a:pt x="326" y="11"/>
                    <a:pt x="326" y="24"/>
                  </a:cubicBezTo>
                  <a:close/>
                </a:path>
              </a:pathLst>
            </a:custGeom>
            <a:solidFill>
              <a:schemeClr val="tx1">
                <a:lumMod val="25000"/>
                <a:lumOff val="75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1"/>
            <p:cNvSpPr>
              <a:spLocks/>
            </p:cNvSpPr>
            <p:nvPr/>
          </p:nvSpPr>
          <p:spPr bwMode="auto">
            <a:xfrm>
              <a:off x="4219522" y="4167163"/>
              <a:ext cx="704957" cy="100962"/>
            </a:xfrm>
            <a:custGeom>
              <a:avLst/>
              <a:gdLst>
                <a:gd name="T0" fmla="*/ 326 w 326"/>
                <a:gd name="T1" fmla="*/ 24 h 47"/>
                <a:gd name="T2" fmla="*/ 302 w 326"/>
                <a:gd name="T3" fmla="*/ 47 h 47"/>
                <a:gd name="T4" fmla="*/ 24 w 326"/>
                <a:gd name="T5" fmla="*/ 47 h 47"/>
                <a:gd name="T6" fmla="*/ 0 w 326"/>
                <a:gd name="T7" fmla="*/ 24 h 47"/>
                <a:gd name="T8" fmla="*/ 0 w 326"/>
                <a:gd name="T9" fmla="*/ 24 h 47"/>
                <a:gd name="T10" fmla="*/ 24 w 326"/>
                <a:gd name="T11" fmla="*/ 0 h 47"/>
                <a:gd name="T12" fmla="*/ 302 w 326"/>
                <a:gd name="T13" fmla="*/ 0 h 47"/>
                <a:gd name="T14" fmla="*/ 326 w 326"/>
                <a:gd name="T15" fmla="*/ 24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6" h="47">
                  <a:moveTo>
                    <a:pt x="326" y="24"/>
                  </a:moveTo>
                  <a:cubicBezTo>
                    <a:pt x="326" y="37"/>
                    <a:pt x="315" y="47"/>
                    <a:pt x="302" y="47"/>
                  </a:cubicBezTo>
                  <a:cubicBezTo>
                    <a:pt x="24" y="47"/>
                    <a:pt x="24" y="47"/>
                    <a:pt x="24" y="47"/>
                  </a:cubicBezTo>
                  <a:cubicBezTo>
                    <a:pt x="11" y="47"/>
                    <a:pt x="0" y="37"/>
                    <a:pt x="0" y="24"/>
                  </a:cubicBezTo>
                  <a:cubicBezTo>
                    <a:pt x="0" y="24"/>
                    <a:pt x="0" y="24"/>
                    <a:pt x="0" y="24"/>
                  </a:cubicBezTo>
                  <a:cubicBezTo>
                    <a:pt x="0" y="11"/>
                    <a:pt x="11" y="0"/>
                    <a:pt x="24" y="0"/>
                  </a:cubicBezTo>
                  <a:cubicBezTo>
                    <a:pt x="302" y="0"/>
                    <a:pt x="302" y="0"/>
                    <a:pt x="302" y="0"/>
                  </a:cubicBezTo>
                  <a:cubicBezTo>
                    <a:pt x="315" y="0"/>
                    <a:pt x="326" y="11"/>
                    <a:pt x="326" y="24"/>
                  </a:cubicBezTo>
                  <a:close/>
                </a:path>
              </a:pathLst>
            </a:custGeom>
            <a:solidFill>
              <a:schemeClr val="tx1">
                <a:lumMod val="25000"/>
                <a:lumOff val="75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12"/>
            <p:cNvSpPr>
              <a:spLocks/>
            </p:cNvSpPr>
            <p:nvPr/>
          </p:nvSpPr>
          <p:spPr bwMode="auto">
            <a:xfrm>
              <a:off x="4375392" y="4340745"/>
              <a:ext cx="393217" cy="100962"/>
            </a:xfrm>
            <a:custGeom>
              <a:avLst/>
              <a:gdLst>
                <a:gd name="T0" fmla="*/ 182 w 182"/>
                <a:gd name="T1" fmla="*/ 24 h 47"/>
                <a:gd name="T2" fmla="*/ 159 w 182"/>
                <a:gd name="T3" fmla="*/ 47 h 47"/>
                <a:gd name="T4" fmla="*/ 24 w 182"/>
                <a:gd name="T5" fmla="*/ 47 h 47"/>
                <a:gd name="T6" fmla="*/ 0 w 182"/>
                <a:gd name="T7" fmla="*/ 24 h 47"/>
                <a:gd name="T8" fmla="*/ 0 w 182"/>
                <a:gd name="T9" fmla="*/ 24 h 47"/>
                <a:gd name="T10" fmla="*/ 24 w 182"/>
                <a:gd name="T11" fmla="*/ 0 h 47"/>
                <a:gd name="T12" fmla="*/ 159 w 182"/>
                <a:gd name="T13" fmla="*/ 0 h 47"/>
                <a:gd name="T14" fmla="*/ 182 w 182"/>
                <a:gd name="T15" fmla="*/ 24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47">
                  <a:moveTo>
                    <a:pt x="182" y="24"/>
                  </a:moveTo>
                  <a:cubicBezTo>
                    <a:pt x="182" y="37"/>
                    <a:pt x="171" y="47"/>
                    <a:pt x="159" y="47"/>
                  </a:cubicBezTo>
                  <a:cubicBezTo>
                    <a:pt x="24" y="47"/>
                    <a:pt x="24" y="47"/>
                    <a:pt x="24" y="47"/>
                  </a:cubicBezTo>
                  <a:cubicBezTo>
                    <a:pt x="11" y="47"/>
                    <a:pt x="0" y="37"/>
                    <a:pt x="0" y="24"/>
                  </a:cubicBezTo>
                  <a:cubicBezTo>
                    <a:pt x="0" y="24"/>
                    <a:pt x="0" y="24"/>
                    <a:pt x="0" y="24"/>
                  </a:cubicBezTo>
                  <a:cubicBezTo>
                    <a:pt x="0" y="11"/>
                    <a:pt x="11" y="0"/>
                    <a:pt x="24" y="0"/>
                  </a:cubicBezTo>
                  <a:cubicBezTo>
                    <a:pt x="159" y="0"/>
                    <a:pt x="159" y="0"/>
                    <a:pt x="159" y="0"/>
                  </a:cubicBezTo>
                  <a:cubicBezTo>
                    <a:pt x="171" y="0"/>
                    <a:pt x="182" y="11"/>
                    <a:pt x="182" y="24"/>
                  </a:cubicBezTo>
                  <a:close/>
                </a:path>
              </a:pathLst>
            </a:custGeom>
            <a:solidFill>
              <a:schemeClr val="tx1">
                <a:lumMod val="25000"/>
                <a:lumOff val="75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13"/>
            <p:cNvSpPr>
              <a:spLocks/>
            </p:cNvSpPr>
            <p:nvPr/>
          </p:nvSpPr>
          <p:spPr bwMode="auto">
            <a:xfrm>
              <a:off x="4550745" y="1809631"/>
              <a:ext cx="42510" cy="216092"/>
            </a:xfrm>
            <a:custGeom>
              <a:avLst/>
              <a:gdLst>
                <a:gd name="T0" fmla="*/ 20 w 20"/>
                <a:gd name="T1" fmla="*/ 90 h 100"/>
                <a:gd name="T2" fmla="*/ 10 w 20"/>
                <a:gd name="T3" fmla="*/ 100 h 100"/>
                <a:gd name="T4" fmla="*/ 10 w 20"/>
                <a:gd name="T5" fmla="*/ 100 h 100"/>
                <a:gd name="T6" fmla="*/ 0 w 20"/>
                <a:gd name="T7" fmla="*/ 90 h 100"/>
                <a:gd name="T8" fmla="*/ 0 w 20"/>
                <a:gd name="T9" fmla="*/ 10 h 100"/>
                <a:gd name="T10" fmla="*/ 10 w 20"/>
                <a:gd name="T11" fmla="*/ 0 h 100"/>
                <a:gd name="T12" fmla="*/ 10 w 20"/>
                <a:gd name="T13" fmla="*/ 0 h 100"/>
                <a:gd name="T14" fmla="*/ 20 w 20"/>
                <a:gd name="T15" fmla="*/ 10 h 100"/>
                <a:gd name="T16" fmla="*/ 20 w 20"/>
                <a:gd name="T17" fmla="*/ 9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0">
                  <a:moveTo>
                    <a:pt x="20" y="90"/>
                  </a:moveTo>
                  <a:cubicBezTo>
                    <a:pt x="20" y="95"/>
                    <a:pt x="16" y="100"/>
                    <a:pt x="10" y="100"/>
                  </a:cubicBezTo>
                  <a:cubicBezTo>
                    <a:pt x="10" y="100"/>
                    <a:pt x="10" y="100"/>
                    <a:pt x="10" y="100"/>
                  </a:cubicBezTo>
                  <a:cubicBezTo>
                    <a:pt x="4" y="100"/>
                    <a:pt x="0" y="95"/>
                    <a:pt x="0" y="90"/>
                  </a:cubicBezTo>
                  <a:cubicBezTo>
                    <a:pt x="0" y="10"/>
                    <a:pt x="0" y="10"/>
                    <a:pt x="0" y="10"/>
                  </a:cubicBezTo>
                  <a:cubicBezTo>
                    <a:pt x="0" y="4"/>
                    <a:pt x="4" y="0"/>
                    <a:pt x="10" y="0"/>
                  </a:cubicBezTo>
                  <a:cubicBezTo>
                    <a:pt x="10" y="0"/>
                    <a:pt x="10" y="0"/>
                    <a:pt x="10" y="0"/>
                  </a:cubicBezTo>
                  <a:cubicBezTo>
                    <a:pt x="16" y="0"/>
                    <a:pt x="20" y="4"/>
                    <a:pt x="20" y="10"/>
                  </a:cubicBezTo>
                  <a:lnTo>
                    <a:pt x="20" y="90"/>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14"/>
            <p:cNvSpPr>
              <a:spLocks/>
            </p:cNvSpPr>
            <p:nvPr/>
          </p:nvSpPr>
          <p:spPr bwMode="auto">
            <a:xfrm>
              <a:off x="4362993" y="1822029"/>
              <a:ext cx="77935" cy="216092"/>
            </a:xfrm>
            <a:custGeom>
              <a:avLst/>
              <a:gdLst>
                <a:gd name="T0" fmla="*/ 35 w 36"/>
                <a:gd name="T1" fmla="*/ 88 h 100"/>
                <a:gd name="T2" fmla="*/ 27 w 36"/>
                <a:gd name="T3" fmla="*/ 100 h 100"/>
                <a:gd name="T4" fmla="*/ 27 w 36"/>
                <a:gd name="T5" fmla="*/ 100 h 100"/>
                <a:gd name="T6" fmla="*/ 15 w 36"/>
                <a:gd name="T7" fmla="*/ 91 h 100"/>
                <a:gd name="T8" fmla="*/ 1 w 36"/>
                <a:gd name="T9" fmla="*/ 13 h 100"/>
                <a:gd name="T10" fmla="*/ 9 w 36"/>
                <a:gd name="T11" fmla="*/ 1 h 100"/>
                <a:gd name="T12" fmla="*/ 9 w 36"/>
                <a:gd name="T13" fmla="*/ 1 h 100"/>
                <a:gd name="T14" fmla="*/ 21 w 36"/>
                <a:gd name="T15" fmla="*/ 9 h 100"/>
                <a:gd name="T16" fmla="*/ 35 w 36"/>
                <a:gd name="T17" fmla="*/ 8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0">
                  <a:moveTo>
                    <a:pt x="35" y="88"/>
                  </a:moveTo>
                  <a:cubicBezTo>
                    <a:pt x="36" y="93"/>
                    <a:pt x="32" y="99"/>
                    <a:pt x="27" y="100"/>
                  </a:cubicBezTo>
                  <a:cubicBezTo>
                    <a:pt x="27" y="100"/>
                    <a:pt x="27" y="100"/>
                    <a:pt x="27" y="100"/>
                  </a:cubicBezTo>
                  <a:cubicBezTo>
                    <a:pt x="21" y="100"/>
                    <a:pt x="16" y="97"/>
                    <a:pt x="15" y="91"/>
                  </a:cubicBezTo>
                  <a:cubicBezTo>
                    <a:pt x="1" y="13"/>
                    <a:pt x="1" y="13"/>
                    <a:pt x="1" y="13"/>
                  </a:cubicBezTo>
                  <a:cubicBezTo>
                    <a:pt x="0" y="7"/>
                    <a:pt x="4" y="2"/>
                    <a:pt x="9" y="1"/>
                  </a:cubicBezTo>
                  <a:cubicBezTo>
                    <a:pt x="9" y="1"/>
                    <a:pt x="9" y="1"/>
                    <a:pt x="9" y="1"/>
                  </a:cubicBezTo>
                  <a:cubicBezTo>
                    <a:pt x="15" y="0"/>
                    <a:pt x="20" y="4"/>
                    <a:pt x="21" y="9"/>
                  </a:cubicBezTo>
                  <a:lnTo>
                    <a:pt x="35" y="88"/>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15"/>
            <p:cNvSpPr>
              <a:spLocks/>
            </p:cNvSpPr>
            <p:nvPr/>
          </p:nvSpPr>
          <p:spPr bwMode="auto">
            <a:xfrm>
              <a:off x="4180555" y="1868082"/>
              <a:ext cx="108047" cy="210779"/>
            </a:xfrm>
            <a:custGeom>
              <a:avLst/>
              <a:gdLst>
                <a:gd name="T0" fmla="*/ 48 w 50"/>
                <a:gd name="T1" fmla="*/ 83 h 98"/>
                <a:gd name="T2" fmla="*/ 42 w 50"/>
                <a:gd name="T3" fmla="*/ 96 h 98"/>
                <a:gd name="T4" fmla="*/ 42 w 50"/>
                <a:gd name="T5" fmla="*/ 96 h 98"/>
                <a:gd name="T6" fmla="*/ 29 w 50"/>
                <a:gd name="T7" fmla="*/ 90 h 98"/>
                <a:gd name="T8" fmla="*/ 2 w 50"/>
                <a:gd name="T9" fmla="*/ 15 h 98"/>
                <a:gd name="T10" fmla="*/ 8 w 50"/>
                <a:gd name="T11" fmla="*/ 2 h 98"/>
                <a:gd name="T12" fmla="*/ 8 w 50"/>
                <a:gd name="T13" fmla="*/ 2 h 98"/>
                <a:gd name="T14" fmla="*/ 21 w 50"/>
                <a:gd name="T15" fmla="*/ 8 h 98"/>
                <a:gd name="T16" fmla="*/ 48 w 50"/>
                <a:gd name="T17"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98">
                  <a:moveTo>
                    <a:pt x="48" y="83"/>
                  </a:moveTo>
                  <a:cubicBezTo>
                    <a:pt x="50" y="89"/>
                    <a:pt x="48" y="94"/>
                    <a:pt x="42" y="96"/>
                  </a:cubicBezTo>
                  <a:cubicBezTo>
                    <a:pt x="42" y="96"/>
                    <a:pt x="42" y="96"/>
                    <a:pt x="42" y="96"/>
                  </a:cubicBezTo>
                  <a:cubicBezTo>
                    <a:pt x="37" y="98"/>
                    <a:pt x="31" y="96"/>
                    <a:pt x="29" y="90"/>
                  </a:cubicBezTo>
                  <a:cubicBezTo>
                    <a:pt x="2" y="15"/>
                    <a:pt x="2" y="15"/>
                    <a:pt x="2" y="15"/>
                  </a:cubicBezTo>
                  <a:cubicBezTo>
                    <a:pt x="0" y="10"/>
                    <a:pt x="3" y="4"/>
                    <a:pt x="8" y="2"/>
                  </a:cubicBezTo>
                  <a:cubicBezTo>
                    <a:pt x="8" y="2"/>
                    <a:pt x="8" y="2"/>
                    <a:pt x="8" y="2"/>
                  </a:cubicBezTo>
                  <a:cubicBezTo>
                    <a:pt x="13" y="0"/>
                    <a:pt x="19" y="3"/>
                    <a:pt x="21" y="8"/>
                  </a:cubicBezTo>
                  <a:lnTo>
                    <a:pt x="48" y="83"/>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16"/>
            <p:cNvSpPr>
              <a:spLocks/>
            </p:cNvSpPr>
            <p:nvPr/>
          </p:nvSpPr>
          <p:spPr bwMode="auto">
            <a:xfrm>
              <a:off x="3727115" y="2183364"/>
              <a:ext cx="182439" cy="159412"/>
            </a:xfrm>
            <a:custGeom>
              <a:avLst/>
              <a:gdLst>
                <a:gd name="T0" fmla="*/ 79 w 84"/>
                <a:gd name="T1" fmla="*/ 55 h 74"/>
                <a:gd name="T2" fmla="*/ 80 w 84"/>
                <a:gd name="T3" fmla="*/ 69 h 74"/>
                <a:gd name="T4" fmla="*/ 80 w 84"/>
                <a:gd name="T5" fmla="*/ 69 h 74"/>
                <a:gd name="T6" fmla="*/ 66 w 84"/>
                <a:gd name="T7" fmla="*/ 71 h 74"/>
                <a:gd name="T8" fmla="*/ 5 w 84"/>
                <a:gd name="T9" fmla="*/ 19 h 74"/>
                <a:gd name="T10" fmla="*/ 3 w 84"/>
                <a:gd name="T11" fmla="*/ 5 h 74"/>
                <a:gd name="T12" fmla="*/ 3 w 84"/>
                <a:gd name="T13" fmla="*/ 5 h 74"/>
                <a:gd name="T14" fmla="*/ 18 w 84"/>
                <a:gd name="T15" fmla="*/ 4 h 74"/>
                <a:gd name="T16" fmla="*/ 79 w 84"/>
                <a:gd name="T17" fmla="*/ 5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4">
                  <a:moveTo>
                    <a:pt x="79" y="55"/>
                  </a:moveTo>
                  <a:cubicBezTo>
                    <a:pt x="83" y="59"/>
                    <a:pt x="84" y="65"/>
                    <a:pt x="80" y="69"/>
                  </a:cubicBezTo>
                  <a:cubicBezTo>
                    <a:pt x="80" y="69"/>
                    <a:pt x="80" y="69"/>
                    <a:pt x="80" y="69"/>
                  </a:cubicBezTo>
                  <a:cubicBezTo>
                    <a:pt x="76" y="74"/>
                    <a:pt x="70" y="74"/>
                    <a:pt x="66" y="71"/>
                  </a:cubicBezTo>
                  <a:cubicBezTo>
                    <a:pt x="5" y="19"/>
                    <a:pt x="5" y="19"/>
                    <a:pt x="5" y="19"/>
                  </a:cubicBezTo>
                  <a:cubicBezTo>
                    <a:pt x="0" y="16"/>
                    <a:pt x="0" y="9"/>
                    <a:pt x="3" y="5"/>
                  </a:cubicBezTo>
                  <a:cubicBezTo>
                    <a:pt x="3" y="5"/>
                    <a:pt x="3" y="5"/>
                    <a:pt x="3" y="5"/>
                  </a:cubicBezTo>
                  <a:cubicBezTo>
                    <a:pt x="7" y="1"/>
                    <a:pt x="13" y="0"/>
                    <a:pt x="18" y="4"/>
                  </a:cubicBezTo>
                  <a:lnTo>
                    <a:pt x="79" y="55"/>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17"/>
            <p:cNvSpPr>
              <a:spLocks/>
            </p:cNvSpPr>
            <p:nvPr/>
          </p:nvSpPr>
          <p:spPr bwMode="auto">
            <a:xfrm>
              <a:off x="3619068" y="2333921"/>
              <a:ext cx="198380" cy="136387"/>
            </a:xfrm>
            <a:custGeom>
              <a:avLst/>
              <a:gdLst>
                <a:gd name="T0" fmla="*/ 85 w 92"/>
                <a:gd name="T1" fmla="*/ 43 h 63"/>
                <a:gd name="T2" fmla="*/ 89 w 92"/>
                <a:gd name="T3" fmla="*/ 57 h 63"/>
                <a:gd name="T4" fmla="*/ 89 w 92"/>
                <a:gd name="T5" fmla="*/ 57 h 63"/>
                <a:gd name="T6" fmla="*/ 75 w 92"/>
                <a:gd name="T7" fmla="*/ 61 h 63"/>
                <a:gd name="T8" fmla="*/ 6 w 92"/>
                <a:gd name="T9" fmla="*/ 21 h 63"/>
                <a:gd name="T10" fmla="*/ 2 w 92"/>
                <a:gd name="T11" fmla="*/ 7 h 63"/>
                <a:gd name="T12" fmla="*/ 2 w 92"/>
                <a:gd name="T13" fmla="*/ 7 h 63"/>
                <a:gd name="T14" fmla="*/ 16 w 92"/>
                <a:gd name="T15" fmla="*/ 3 h 63"/>
                <a:gd name="T16" fmla="*/ 85 w 92"/>
                <a:gd name="T17" fmla="*/ 4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3">
                  <a:moveTo>
                    <a:pt x="85" y="43"/>
                  </a:moveTo>
                  <a:cubicBezTo>
                    <a:pt x="90" y="46"/>
                    <a:pt x="92" y="52"/>
                    <a:pt x="89" y="57"/>
                  </a:cubicBezTo>
                  <a:cubicBezTo>
                    <a:pt x="89" y="57"/>
                    <a:pt x="89" y="57"/>
                    <a:pt x="89" y="57"/>
                  </a:cubicBezTo>
                  <a:cubicBezTo>
                    <a:pt x="86" y="62"/>
                    <a:pt x="80" y="63"/>
                    <a:pt x="75" y="61"/>
                  </a:cubicBezTo>
                  <a:cubicBezTo>
                    <a:pt x="6" y="21"/>
                    <a:pt x="6" y="21"/>
                    <a:pt x="6" y="21"/>
                  </a:cubicBezTo>
                  <a:cubicBezTo>
                    <a:pt x="1" y="18"/>
                    <a:pt x="0" y="12"/>
                    <a:pt x="2" y="7"/>
                  </a:cubicBezTo>
                  <a:cubicBezTo>
                    <a:pt x="2" y="7"/>
                    <a:pt x="2" y="7"/>
                    <a:pt x="2" y="7"/>
                  </a:cubicBezTo>
                  <a:cubicBezTo>
                    <a:pt x="5" y="2"/>
                    <a:pt x="11" y="0"/>
                    <a:pt x="16" y="3"/>
                  </a:cubicBezTo>
                  <a:lnTo>
                    <a:pt x="85" y="43"/>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18"/>
            <p:cNvSpPr>
              <a:spLocks/>
            </p:cNvSpPr>
            <p:nvPr/>
          </p:nvSpPr>
          <p:spPr bwMode="auto">
            <a:xfrm>
              <a:off x="3539362" y="2502189"/>
              <a:ext cx="212550" cy="111589"/>
            </a:xfrm>
            <a:custGeom>
              <a:avLst/>
              <a:gdLst>
                <a:gd name="T0" fmla="*/ 90 w 98"/>
                <a:gd name="T1" fmla="*/ 30 h 51"/>
                <a:gd name="T2" fmla="*/ 96 w 98"/>
                <a:gd name="T3" fmla="*/ 43 h 51"/>
                <a:gd name="T4" fmla="*/ 96 w 98"/>
                <a:gd name="T5" fmla="*/ 43 h 51"/>
                <a:gd name="T6" fmla="*/ 83 w 98"/>
                <a:gd name="T7" fmla="*/ 49 h 51"/>
                <a:gd name="T8" fmla="*/ 8 w 98"/>
                <a:gd name="T9" fmla="*/ 22 h 51"/>
                <a:gd name="T10" fmla="*/ 2 w 98"/>
                <a:gd name="T11" fmla="*/ 8 h 51"/>
                <a:gd name="T12" fmla="*/ 2 w 98"/>
                <a:gd name="T13" fmla="*/ 8 h 51"/>
                <a:gd name="T14" fmla="*/ 15 w 98"/>
                <a:gd name="T15" fmla="*/ 2 h 51"/>
                <a:gd name="T16" fmla="*/ 90 w 98"/>
                <a:gd name="T17"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1">
                  <a:moveTo>
                    <a:pt x="90" y="30"/>
                  </a:moveTo>
                  <a:cubicBezTo>
                    <a:pt x="95" y="32"/>
                    <a:pt x="98" y="37"/>
                    <a:pt x="96" y="43"/>
                  </a:cubicBezTo>
                  <a:cubicBezTo>
                    <a:pt x="96" y="43"/>
                    <a:pt x="96" y="43"/>
                    <a:pt x="96" y="43"/>
                  </a:cubicBezTo>
                  <a:cubicBezTo>
                    <a:pt x="94" y="48"/>
                    <a:pt x="88" y="51"/>
                    <a:pt x="83" y="49"/>
                  </a:cubicBezTo>
                  <a:cubicBezTo>
                    <a:pt x="8" y="22"/>
                    <a:pt x="8" y="22"/>
                    <a:pt x="8" y="22"/>
                  </a:cubicBezTo>
                  <a:cubicBezTo>
                    <a:pt x="3" y="20"/>
                    <a:pt x="0" y="14"/>
                    <a:pt x="2" y="8"/>
                  </a:cubicBezTo>
                  <a:cubicBezTo>
                    <a:pt x="2" y="8"/>
                    <a:pt x="2" y="8"/>
                    <a:pt x="2" y="8"/>
                  </a:cubicBezTo>
                  <a:cubicBezTo>
                    <a:pt x="4" y="3"/>
                    <a:pt x="10" y="0"/>
                    <a:pt x="15" y="2"/>
                  </a:cubicBezTo>
                  <a:lnTo>
                    <a:pt x="90" y="30"/>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19"/>
            <p:cNvSpPr>
              <a:spLocks/>
            </p:cNvSpPr>
            <p:nvPr/>
          </p:nvSpPr>
          <p:spPr bwMode="auto">
            <a:xfrm>
              <a:off x="3491538" y="2684628"/>
              <a:ext cx="216092" cy="77935"/>
            </a:xfrm>
            <a:custGeom>
              <a:avLst/>
              <a:gdLst>
                <a:gd name="T0" fmla="*/ 91 w 100"/>
                <a:gd name="T1" fmla="*/ 15 h 36"/>
                <a:gd name="T2" fmla="*/ 99 w 100"/>
                <a:gd name="T3" fmla="*/ 27 h 36"/>
                <a:gd name="T4" fmla="*/ 99 w 100"/>
                <a:gd name="T5" fmla="*/ 27 h 36"/>
                <a:gd name="T6" fmla="*/ 87 w 100"/>
                <a:gd name="T7" fmla="*/ 35 h 36"/>
                <a:gd name="T8" fmla="*/ 9 w 100"/>
                <a:gd name="T9" fmla="*/ 21 h 36"/>
                <a:gd name="T10" fmla="*/ 1 w 100"/>
                <a:gd name="T11" fmla="*/ 9 h 36"/>
                <a:gd name="T12" fmla="*/ 1 w 100"/>
                <a:gd name="T13" fmla="*/ 9 h 36"/>
                <a:gd name="T14" fmla="*/ 12 w 100"/>
                <a:gd name="T15" fmla="*/ 1 h 36"/>
                <a:gd name="T16" fmla="*/ 91 w 100"/>
                <a:gd name="T1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36">
                  <a:moveTo>
                    <a:pt x="91" y="15"/>
                  </a:moveTo>
                  <a:cubicBezTo>
                    <a:pt x="96" y="16"/>
                    <a:pt x="100" y="21"/>
                    <a:pt x="99" y="27"/>
                  </a:cubicBezTo>
                  <a:cubicBezTo>
                    <a:pt x="99" y="27"/>
                    <a:pt x="99" y="27"/>
                    <a:pt x="99" y="27"/>
                  </a:cubicBezTo>
                  <a:cubicBezTo>
                    <a:pt x="98" y="32"/>
                    <a:pt x="93" y="36"/>
                    <a:pt x="87" y="35"/>
                  </a:cubicBezTo>
                  <a:cubicBezTo>
                    <a:pt x="9" y="21"/>
                    <a:pt x="9" y="21"/>
                    <a:pt x="9" y="21"/>
                  </a:cubicBezTo>
                  <a:cubicBezTo>
                    <a:pt x="3" y="20"/>
                    <a:pt x="0" y="15"/>
                    <a:pt x="1" y="9"/>
                  </a:cubicBezTo>
                  <a:cubicBezTo>
                    <a:pt x="1" y="9"/>
                    <a:pt x="1" y="9"/>
                    <a:pt x="1" y="9"/>
                  </a:cubicBezTo>
                  <a:cubicBezTo>
                    <a:pt x="2" y="4"/>
                    <a:pt x="7" y="0"/>
                    <a:pt x="12" y="1"/>
                  </a:cubicBezTo>
                  <a:lnTo>
                    <a:pt x="91" y="15"/>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20"/>
            <p:cNvSpPr>
              <a:spLocks/>
            </p:cNvSpPr>
            <p:nvPr/>
          </p:nvSpPr>
          <p:spPr bwMode="auto">
            <a:xfrm>
              <a:off x="3477368" y="2872380"/>
              <a:ext cx="216092" cy="42510"/>
            </a:xfrm>
            <a:custGeom>
              <a:avLst/>
              <a:gdLst>
                <a:gd name="T0" fmla="*/ 89 w 100"/>
                <a:gd name="T1" fmla="*/ 0 h 20"/>
                <a:gd name="T2" fmla="*/ 99 w 100"/>
                <a:gd name="T3" fmla="*/ 10 h 20"/>
                <a:gd name="T4" fmla="*/ 99 w 100"/>
                <a:gd name="T5" fmla="*/ 10 h 20"/>
                <a:gd name="T6" fmla="*/ 89 w 100"/>
                <a:gd name="T7" fmla="*/ 20 h 20"/>
                <a:gd name="T8" fmla="*/ 10 w 100"/>
                <a:gd name="T9" fmla="*/ 20 h 20"/>
                <a:gd name="T10" fmla="*/ 0 w 100"/>
                <a:gd name="T11" fmla="*/ 10 h 20"/>
                <a:gd name="T12" fmla="*/ 0 w 100"/>
                <a:gd name="T13" fmla="*/ 10 h 20"/>
                <a:gd name="T14" fmla="*/ 10 w 100"/>
                <a:gd name="T15" fmla="*/ 0 h 20"/>
                <a:gd name="T16" fmla="*/ 89 w 10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20">
                  <a:moveTo>
                    <a:pt x="89" y="0"/>
                  </a:moveTo>
                  <a:cubicBezTo>
                    <a:pt x="95" y="0"/>
                    <a:pt x="100" y="4"/>
                    <a:pt x="99" y="10"/>
                  </a:cubicBezTo>
                  <a:cubicBezTo>
                    <a:pt x="99" y="10"/>
                    <a:pt x="99" y="10"/>
                    <a:pt x="99" y="10"/>
                  </a:cubicBezTo>
                  <a:cubicBezTo>
                    <a:pt x="100" y="16"/>
                    <a:pt x="95" y="20"/>
                    <a:pt x="89" y="20"/>
                  </a:cubicBezTo>
                  <a:cubicBezTo>
                    <a:pt x="10" y="20"/>
                    <a:pt x="10" y="20"/>
                    <a:pt x="10" y="20"/>
                  </a:cubicBezTo>
                  <a:cubicBezTo>
                    <a:pt x="4" y="20"/>
                    <a:pt x="0" y="16"/>
                    <a:pt x="0" y="10"/>
                  </a:cubicBezTo>
                  <a:cubicBezTo>
                    <a:pt x="0" y="10"/>
                    <a:pt x="0" y="10"/>
                    <a:pt x="0" y="10"/>
                  </a:cubicBezTo>
                  <a:cubicBezTo>
                    <a:pt x="0" y="4"/>
                    <a:pt x="4" y="0"/>
                    <a:pt x="10" y="0"/>
                  </a:cubicBezTo>
                  <a:lnTo>
                    <a:pt x="89" y="0"/>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21"/>
            <p:cNvSpPr>
              <a:spLocks/>
            </p:cNvSpPr>
            <p:nvPr/>
          </p:nvSpPr>
          <p:spPr bwMode="auto">
            <a:xfrm>
              <a:off x="3489767" y="3024708"/>
              <a:ext cx="216092" cy="77935"/>
            </a:xfrm>
            <a:custGeom>
              <a:avLst/>
              <a:gdLst>
                <a:gd name="T0" fmla="*/ 87 w 100"/>
                <a:gd name="T1" fmla="*/ 1 h 36"/>
                <a:gd name="T2" fmla="*/ 99 w 100"/>
                <a:gd name="T3" fmla="*/ 9 h 36"/>
                <a:gd name="T4" fmla="*/ 99 w 100"/>
                <a:gd name="T5" fmla="*/ 9 h 36"/>
                <a:gd name="T6" fmla="*/ 91 w 100"/>
                <a:gd name="T7" fmla="*/ 21 h 36"/>
                <a:gd name="T8" fmla="*/ 12 w 100"/>
                <a:gd name="T9" fmla="*/ 35 h 36"/>
                <a:gd name="T10" fmla="*/ 1 w 100"/>
                <a:gd name="T11" fmla="*/ 27 h 36"/>
                <a:gd name="T12" fmla="*/ 1 w 100"/>
                <a:gd name="T13" fmla="*/ 27 h 36"/>
                <a:gd name="T14" fmla="*/ 9 w 100"/>
                <a:gd name="T15" fmla="*/ 15 h 36"/>
                <a:gd name="T16" fmla="*/ 87 w 100"/>
                <a:gd name="T1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36">
                  <a:moveTo>
                    <a:pt x="87" y="1"/>
                  </a:moveTo>
                  <a:cubicBezTo>
                    <a:pt x="93" y="0"/>
                    <a:pt x="98" y="4"/>
                    <a:pt x="99" y="9"/>
                  </a:cubicBezTo>
                  <a:cubicBezTo>
                    <a:pt x="99" y="9"/>
                    <a:pt x="99" y="9"/>
                    <a:pt x="99" y="9"/>
                  </a:cubicBezTo>
                  <a:cubicBezTo>
                    <a:pt x="100" y="15"/>
                    <a:pt x="96" y="20"/>
                    <a:pt x="91" y="21"/>
                  </a:cubicBezTo>
                  <a:cubicBezTo>
                    <a:pt x="12" y="35"/>
                    <a:pt x="12" y="35"/>
                    <a:pt x="12" y="35"/>
                  </a:cubicBezTo>
                  <a:cubicBezTo>
                    <a:pt x="7" y="36"/>
                    <a:pt x="2" y="32"/>
                    <a:pt x="1" y="27"/>
                  </a:cubicBezTo>
                  <a:cubicBezTo>
                    <a:pt x="1" y="27"/>
                    <a:pt x="1" y="27"/>
                    <a:pt x="1" y="27"/>
                  </a:cubicBezTo>
                  <a:cubicBezTo>
                    <a:pt x="0" y="21"/>
                    <a:pt x="3" y="16"/>
                    <a:pt x="9" y="15"/>
                  </a:cubicBezTo>
                  <a:lnTo>
                    <a:pt x="87" y="1"/>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22"/>
            <p:cNvSpPr>
              <a:spLocks/>
            </p:cNvSpPr>
            <p:nvPr/>
          </p:nvSpPr>
          <p:spPr bwMode="auto">
            <a:xfrm>
              <a:off x="3535820" y="3177035"/>
              <a:ext cx="210779" cy="108047"/>
            </a:xfrm>
            <a:custGeom>
              <a:avLst/>
              <a:gdLst>
                <a:gd name="T0" fmla="*/ 83 w 98"/>
                <a:gd name="T1" fmla="*/ 2 h 50"/>
                <a:gd name="T2" fmla="*/ 96 w 98"/>
                <a:gd name="T3" fmla="*/ 8 h 50"/>
                <a:gd name="T4" fmla="*/ 96 w 98"/>
                <a:gd name="T5" fmla="*/ 8 h 50"/>
                <a:gd name="T6" fmla="*/ 90 w 98"/>
                <a:gd name="T7" fmla="*/ 21 h 50"/>
                <a:gd name="T8" fmla="*/ 15 w 98"/>
                <a:gd name="T9" fmla="*/ 48 h 50"/>
                <a:gd name="T10" fmla="*/ 2 w 98"/>
                <a:gd name="T11" fmla="*/ 42 h 50"/>
                <a:gd name="T12" fmla="*/ 2 w 98"/>
                <a:gd name="T13" fmla="*/ 42 h 50"/>
                <a:gd name="T14" fmla="*/ 8 w 98"/>
                <a:gd name="T15" fmla="*/ 29 h 50"/>
                <a:gd name="T16" fmla="*/ 83 w 98"/>
                <a:gd name="T1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0">
                  <a:moveTo>
                    <a:pt x="83" y="2"/>
                  </a:moveTo>
                  <a:cubicBezTo>
                    <a:pt x="88" y="0"/>
                    <a:pt x="94" y="2"/>
                    <a:pt x="96" y="8"/>
                  </a:cubicBezTo>
                  <a:cubicBezTo>
                    <a:pt x="96" y="8"/>
                    <a:pt x="96" y="8"/>
                    <a:pt x="96" y="8"/>
                  </a:cubicBezTo>
                  <a:cubicBezTo>
                    <a:pt x="98" y="13"/>
                    <a:pt x="95" y="19"/>
                    <a:pt x="90" y="21"/>
                  </a:cubicBezTo>
                  <a:cubicBezTo>
                    <a:pt x="15" y="48"/>
                    <a:pt x="15" y="48"/>
                    <a:pt x="15" y="48"/>
                  </a:cubicBezTo>
                  <a:cubicBezTo>
                    <a:pt x="10" y="50"/>
                    <a:pt x="4" y="47"/>
                    <a:pt x="2" y="42"/>
                  </a:cubicBezTo>
                  <a:cubicBezTo>
                    <a:pt x="2" y="42"/>
                    <a:pt x="2" y="42"/>
                    <a:pt x="2" y="42"/>
                  </a:cubicBezTo>
                  <a:cubicBezTo>
                    <a:pt x="0" y="37"/>
                    <a:pt x="3" y="31"/>
                    <a:pt x="8" y="29"/>
                  </a:cubicBezTo>
                  <a:lnTo>
                    <a:pt x="83" y="2"/>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23"/>
            <p:cNvSpPr>
              <a:spLocks/>
            </p:cNvSpPr>
            <p:nvPr/>
          </p:nvSpPr>
          <p:spPr bwMode="auto">
            <a:xfrm>
              <a:off x="3851102" y="3556083"/>
              <a:ext cx="159412" cy="180667"/>
            </a:xfrm>
            <a:custGeom>
              <a:avLst/>
              <a:gdLst>
                <a:gd name="T0" fmla="*/ 55 w 74"/>
                <a:gd name="T1" fmla="*/ 5 h 84"/>
                <a:gd name="T2" fmla="*/ 69 w 74"/>
                <a:gd name="T3" fmla="*/ 4 h 84"/>
                <a:gd name="T4" fmla="*/ 69 w 74"/>
                <a:gd name="T5" fmla="*/ 4 h 84"/>
                <a:gd name="T6" fmla="*/ 70 w 74"/>
                <a:gd name="T7" fmla="*/ 18 h 84"/>
                <a:gd name="T8" fmla="*/ 19 w 74"/>
                <a:gd name="T9" fmla="*/ 79 h 84"/>
                <a:gd name="T10" fmla="*/ 5 w 74"/>
                <a:gd name="T11" fmla="*/ 81 h 84"/>
                <a:gd name="T12" fmla="*/ 5 w 74"/>
                <a:gd name="T13" fmla="*/ 81 h 84"/>
                <a:gd name="T14" fmla="*/ 4 w 74"/>
                <a:gd name="T15" fmla="*/ 66 h 84"/>
                <a:gd name="T16" fmla="*/ 55 w 74"/>
                <a:gd name="T17" fmla="*/ 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84">
                  <a:moveTo>
                    <a:pt x="55" y="5"/>
                  </a:moveTo>
                  <a:cubicBezTo>
                    <a:pt x="58" y="1"/>
                    <a:pt x="65" y="0"/>
                    <a:pt x="69" y="4"/>
                  </a:cubicBezTo>
                  <a:cubicBezTo>
                    <a:pt x="69" y="4"/>
                    <a:pt x="69" y="4"/>
                    <a:pt x="69" y="4"/>
                  </a:cubicBezTo>
                  <a:cubicBezTo>
                    <a:pt x="73" y="8"/>
                    <a:pt x="74" y="14"/>
                    <a:pt x="70" y="18"/>
                  </a:cubicBezTo>
                  <a:cubicBezTo>
                    <a:pt x="19" y="79"/>
                    <a:pt x="19" y="79"/>
                    <a:pt x="19" y="79"/>
                  </a:cubicBezTo>
                  <a:cubicBezTo>
                    <a:pt x="16" y="84"/>
                    <a:pt x="9" y="84"/>
                    <a:pt x="5" y="81"/>
                  </a:cubicBezTo>
                  <a:cubicBezTo>
                    <a:pt x="5" y="81"/>
                    <a:pt x="5" y="81"/>
                    <a:pt x="5" y="81"/>
                  </a:cubicBezTo>
                  <a:cubicBezTo>
                    <a:pt x="1" y="77"/>
                    <a:pt x="0" y="71"/>
                    <a:pt x="4" y="66"/>
                  </a:cubicBezTo>
                  <a:lnTo>
                    <a:pt x="55" y="5"/>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24"/>
            <p:cNvSpPr>
              <a:spLocks/>
            </p:cNvSpPr>
            <p:nvPr/>
          </p:nvSpPr>
          <p:spPr bwMode="auto">
            <a:xfrm>
              <a:off x="4001658" y="3646416"/>
              <a:ext cx="136387" cy="198380"/>
            </a:xfrm>
            <a:custGeom>
              <a:avLst/>
              <a:gdLst>
                <a:gd name="T0" fmla="*/ 43 w 63"/>
                <a:gd name="T1" fmla="*/ 7 h 92"/>
                <a:gd name="T2" fmla="*/ 57 w 63"/>
                <a:gd name="T3" fmla="*/ 3 h 92"/>
                <a:gd name="T4" fmla="*/ 57 w 63"/>
                <a:gd name="T5" fmla="*/ 3 h 92"/>
                <a:gd name="T6" fmla="*/ 60 w 63"/>
                <a:gd name="T7" fmla="*/ 17 h 92"/>
                <a:gd name="T8" fmla="*/ 20 w 63"/>
                <a:gd name="T9" fmla="*/ 86 h 92"/>
                <a:gd name="T10" fmla="*/ 7 w 63"/>
                <a:gd name="T11" fmla="*/ 90 h 92"/>
                <a:gd name="T12" fmla="*/ 7 w 63"/>
                <a:gd name="T13" fmla="*/ 90 h 92"/>
                <a:gd name="T14" fmla="*/ 3 w 63"/>
                <a:gd name="T15" fmla="*/ 76 h 92"/>
                <a:gd name="T16" fmla="*/ 43 w 63"/>
                <a:gd name="T17" fmla="*/ 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92">
                  <a:moveTo>
                    <a:pt x="43" y="7"/>
                  </a:moveTo>
                  <a:cubicBezTo>
                    <a:pt x="46" y="2"/>
                    <a:pt x="52" y="0"/>
                    <a:pt x="57" y="3"/>
                  </a:cubicBezTo>
                  <a:cubicBezTo>
                    <a:pt x="57" y="3"/>
                    <a:pt x="57" y="3"/>
                    <a:pt x="57" y="3"/>
                  </a:cubicBezTo>
                  <a:cubicBezTo>
                    <a:pt x="61" y="6"/>
                    <a:pt x="63" y="12"/>
                    <a:pt x="60" y="17"/>
                  </a:cubicBezTo>
                  <a:cubicBezTo>
                    <a:pt x="20" y="86"/>
                    <a:pt x="20" y="86"/>
                    <a:pt x="20" y="86"/>
                  </a:cubicBezTo>
                  <a:cubicBezTo>
                    <a:pt x="18" y="91"/>
                    <a:pt x="11" y="92"/>
                    <a:pt x="7" y="90"/>
                  </a:cubicBezTo>
                  <a:cubicBezTo>
                    <a:pt x="7" y="90"/>
                    <a:pt x="7" y="90"/>
                    <a:pt x="7" y="90"/>
                  </a:cubicBezTo>
                  <a:cubicBezTo>
                    <a:pt x="2" y="87"/>
                    <a:pt x="0" y="81"/>
                    <a:pt x="3" y="76"/>
                  </a:cubicBezTo>
                  <a:lnTo>
                    <a:pt x="43" y="7"/>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25"/>
            <p:cNvSpPr>
              <a:spLocks/>
            </p:cNvSpPr>
            <p:nvPr/>
          </p:nvSpPr>
          <p:spPr bwMode="auto">
            <a:xfrm>
              <a:off x="4984702" y="3653501"/>
              <a:ext cx="136387" cy="198380"/>
            </a:xfrm>
            <a:custGeom>
              <a:avLst/>
              <a:gdLst>
                <a:gd name="T0" fmla="*/ 3 w 63"/>
                <a:gd name="T1" fmla="*/ 16 h 92"/>
                <a:gd name="T2" fmla="*/ 6 w 63"/>
                <a:gd name="T3" fmla="*/ 3 h 92"/>
                <a:gd name="T4" fmla="*/ 6 w 63"/>
                <a:gd name="T5" fmla="*/ 3 h 92"/>
                <a:gd name="T6" fmla="*/ 20 w 63"/>
                <a:gd name="T7" fmla="*/ 6 h 92"/>
                <a:gd name="T8" fmla="*/ 60 w 63"/>
                <a:gd name="T9" fmla="*/ 75 h 92"/>
                <a:gd name="T10" fmla="*/ 56 w 63"/>
                <a:gd name="T11" fmla="*/ 89 h 92"/>
                <a:gd name="T12" fmla="*/ 56 w 63"/>
                <a:gd name="T13" fmla="*/ 89 h 92"/>
                <a:gd name="T14" fmla="*/ 43 w 63"/>
                <a:gd name="T15" fmla="*/ 85 h 92"/>
                <a:gd name="T16" fmla="*/ 3 w 63"/>
                <a:gd name="T1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92">
                  <a:moveTo>
                    <a:pt x="3" y="16"/>
                  </a:moveTo>
                  <a:cubicBezTo>
                    <a:pt x="0" y="12"/>
                    <a:pt x="2" y="5"/>
                    <a:pt x="6" y="3"/>
                  </a:cubicBezTo>
                  <a:cubicBezTo>
                    <a:pt x="6" y="3"/>
                    <a:pt x="6" y="3"/>
                    <a:pt x="6" y="3"/>
                  </a:cubicBezTo>
                  <a:cubicBezTo>
                    <a:pt x="11" y="0"/>
                    <a:pt x="18" y="1"/>
                    <a:pt x="20" y="6"/>
                  </a:cubicBezTo>
                  <a:cubicBezTo>
                    <a:pt x="60" y="75"/>
                    <a:pt x="60" y="75"/>
                    <a:pt x="60" y="75"/>
                  </a:cubicBezTo>
                  <a:cubicBezTo>
                    <a:pt x="63" y="80"/>
                    <a:pt x="61" y="86"/>
                    <a:pt x="56" y="89"/>
                  </a:cubicBezTo>
                  <a:cubicBezTo>
                    <a:pt x="56" y="89"/>
                    <a:pt x="56" y="89"/>
                    <a:pt x="56" y="89"/>
                  </a:cubicBezTo>
                  <a:cubicBezTo>
                    <a:pt x="52" y="92"/>
                    <a:pt x="45" y="90"/>
                    <a:pt x="43" y="85"/>
                  </a:cubicBezTo>
                  <a:lnTo>
                    <a:pt x="3" y="16"/>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26"/>
            <p:cNvSpPr>
              <a:spLocks/>
            </p:cNvSpPr>
            <p:nvPr/>
          </p:nvSpPr>
          <p:spPr bwMode="auto">
            <a:xfrm>
              <a:off x="5114003" y="3564938"/>
              <a:ext cx="159412" cy="180667"/>
            </a:xfrm>
            <a:custGeom>
              <a:avLst/>
              <a:gdLst>
                <a:gd name="T0" fmla="*/ 3 w 74"/>
                <a:gd name="T1" fmla="*/ 18 h 84"/>
                <a:gd name="T2" fmla="*/ 5 w 74"/>
                <a:gd name="T3" fmla="*/ 3 h 84"/>
                <a:gd name="T4" fmla="*/ 5 w 74"/>
                <a:gd name="T5" fmla="*/ 3 h 84"/>
                <a:gd name="T6" fmla="*/ 19 w 74"/>
                <a:gd name="T7" fmla="*/ 5 h 84"/>
                <a:gd name="T8" fmla="*/ 70 w 74"/>
                <a:gd name="T9" fmla="*/ 66 h 84"/>
                <a:gd name="T10" fmla="*/ 69 w 74"/>
                <a:gd name="T11" fmla="*/ 80 h 84"/>
                <a:gd name="T12" fmla="*/ 69 w 74"/>
                <a:gd name="T13" fmla="*/ 80 h 84"/>
                <a:gd name="T14" fmla="*/ 54 w 74"/>
                <a:gd name="T15" fmla="*/ 79 h 84"/>
                <a:gd name="T16" fmla="*/ 3 w 74"/>
                <a:gd name="T17" fmla="*/ 1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84">
                  <a:moveTo>
                    <a:pt x="3" y="18"/>
                  </a:moveTo>
                  <a:cubicBezTo>
                    <a:pt x="0" y="14"/>
                    <a:pt x="0" y="7"/>
                    <a:pt x="5" y="3"/>
                  </a:cubicBezTo>
                  <a:cubicBezTo>
                    <a:pt x="5" y="3"/>
                    <a:pt x="5" y="3"/>
                    <a:pt x="5" y="3"/>
                  </a:cubicBezTo>
                  <a:cubicBezTo>
                    <a:pt x="9" y="0"/>
                    <a:pt x="15" y="0"/>
                    <a:pt x="19" y="5"/>
                  </a:cubicBezTo>
                  <a:cubicBezTo>
                    <a:pt x="70" y="66"/>
                    <a:pt x="70" y="66"/>
                    <a:pt x="70" y="66"/>
                  </a:cubicBezTo>
                  <a:cubicBezTo>
                    <a:pt x="74" y="70"/>
                    <a:pt x="73" y="76"/>
                    <a:pt x="69" y="80"/>
                  </a:cubicBezTo>
                  <a:cubicBezTo>
                    <a:pt x="69" y="80"/>
                    <a:pt x="69" y="80"/>
                    <a:pt x="69" y="80"/>
                  </a:cubicBezTo>
                  <a:cubicBezTo>
                    <a:pt x="65" y="84"/>
                    <a:pt x="58" y="83"/>
                    <a:pt x="54" y="79"/>
                  </a:cubicBezTo>
                  <a:lnTo>
                    <a:pt x="3" y="18"/>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27"/>
            <p:cNvSpPr>
              <a:spLocks/>
            </p:cNvSpPr>
            <p:nvPr/>
          </p:nvSpPr>
          <p:spPr bwMode="auto">
            <a:xfrm>
              <a:off x="5381462" y="3187663"/>
              <a:ext cx="212550" cy="108047"/>
            </a:xfrm>
            <a:custGeom>
              <a:avLst/>
              <a:gdLst>
                <a:gd name="T0" fmla="*/ 8 w 98"/>
                <a:gd name="T1" fmla="*/ 21 h 50"/>
                <a:gd name="T2" fmla="*/ 2 w 98"/>
                <a:gd name="T3" fmla="*/ 8 h 50"/>
                <a:gd name="T4" fmla="*/ 2 w 98"/>
                <a:gd name="T5" fmla="*/ 8 h 50"/>
                <a:gd name="T6" fmla="*/ 15 w 98"/>
                <a:gd name="T7" fmla="*/ 2 h 50"/>
                <a:gd name="T8" fmla="*/ 90 w 98"/>
                <a:gd name="T9" fmla="*/ 29 h 50"/>
                <a:gd name="T10" fmla="*/ 96 w 98"/>
                <a:gd name="T11" fmla="*/ 42 h 50"/>
                <a:gd name="T12" fmla="*/ 96 w 98"/>
                <a:gd name="T13" fmla="*/ 42 h 50"/>
                <a:gd name="T14" fmla="*/ 83 w 98"/>
                <a:gd name="T15" fmla="*/ 48 h 50"/>
                <a:gd name="T16" fmla="*/ 8 w 98"/>
                <a:gd name="T17"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0">
                  <a:moveTo>
                    <a:pt x="8" y="21"/>
                  </a:moveTo>
                  <a:cubicBezTo>
                    <a:pt x="3" y="19"/>
                    <a:pt x="0" y="13"/>
                    <a:pt x="2" y="8"/>
                  </a:cubicBezTo>
                  <a:cubicBezTo>
                    <a:pt x="2" y="8"/>
                    <a:pt x="2" y="8"/>
                    <a:pt x="2" y="8"/>
                  </a:cubicBezTo>
                  <a:cubicBezTo>
                    <a:pt x="4" y="2"/>
                    <a:pt x="10" y="0"/>
                    <a:pt x="15" y="2"/>
                  </a:cubicBezTo>
                  <a:cubicBezTo>
                    <a:pt x="90" y="29"/>
                    <a:pt x="90" y="29"/>
                    <a:pt x="90" y="29"/>
                  </a:cubicBezTo>
                  <a:cubicBezTo>
                    <a:pt x="95" y="31"/>
                    <a:pt x="98" y="37"/>
                    <a:pt x="96" y="42"/>
                  </a:cubicBezTo>
                  <a:cubicBezTo>
                    <a:pt x="96" y="42"/>
                    <a:pt x="96" y="42"/>
                    <a:pt x="96" y="42"/>
                  </a:cubicBezTo>
                  <a:cubicBezTo>
                    <a:pt x="94" y="47"/>
                    <a:pt x="88" y="50"/>
                    <a:pt x="83" y="48"/>
                  </a:cubicBezTo>
                  <a:lnTo>
                    <a:pt x="8" y="21"/>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28"/>
            <p:cNvSpPr>
              <a:spLocks/>
            </p:cNvSpPr>
            <p:nvPr/>
          </p:nvSpPr>
          <p:spPr bwMode="auto">
            <a:xfrm>
              <a:off x="5425743" y="3035335"/>
              <a:ext cx="216092" cy="77935"/>
            </a:xfrm>
            <a:custGeom>
              <a:avLst/>
              <a:gdLst>
                <a:gd name="T0" fmla="*/ 9 w 100"/>
                <a:gd name="T1" fmla="*/ 21 h 36"/>
                <a:gd name="T2" fmla="*/ 1 w 100"/>
                <a:gd name="T3" fmla="*/ 10 h 36"/>
                <a:gd name="T4" fmla="*/ 1 w 100"/>
                <a:gd name="T5" fmla="*/ 10 h 36"/>
                <a:gd name="T6" fmla="*/ 12 w 100"/>
                <a:gd name="T7" fmla="*/ 1 h 36"/>
                <a:gd name="T8" fmla="*/ 91 w 100"/>
                <a:gd name="T9" fmla="*/ 15 h 36"/>
                <a:gd name="T10" fmla="*/ 99 w 100"/>
                <a:gd name="T11" fmla="*/ 27 h 36"/>
                <a:gd name="T12" fmla="*/ 99 w 100"/>
                <a:gd name="T13" fmla="*/ 27 h 36"/>
                <a:gd name="T14" fmla="*/ 87 w 100"/>
                <a:gd name="T15" fmla="*/ 35 h 36"/>
                <a:gd name="T16" fmla="*/ 9 w 100"/>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36">
                  <a:moveTo>
                    <a:pt x="9" y="21"/>
                  </a:moveTo>
                  <a:cubicBezTo>
                    <a:pt x="3" y="20"/>
                    <a:pt x="0" y="15"/>
                    <a:pt x="1" y="10"/>
                  </a:cubicBezTo>
                  <a:cubicBezTo>
                    <a:pt x="1" y="10"/>
                    <a:pt x="1" y="10"/>
                    <a:pt x="1" y="10"/>
                  </a:cubicBezTo>
                  <a:cubicBezTo>
                    <a:pt x="2" y="4"/>
                    <a:pt x="7" y="0"/>
                    <a:pt x="12" y="1"/>
                  </a:cubicBezTo>
                  <a:cubicBezTo>
                    <a:pt x="91" y="15"/>
                    <a:pt x="91" y="15"/>
                    <a:pt x="91" y="15"/>
                  </a:cubicBezTo>
                  <a:cubicBezTo>
                    <a:pt x="96" y="16"/>
                    <a:pt x="100" y="21"/>
                    <a:pt x="99" y="27"/>
                  </a:cubicBezTo>
                  <a:cubicBezTo>
                    <a:pt x="99" y="27"/>
                    <a:pt x="99" y="27"/>
                    <a:pt x="99" y="27"/>
                  </a:cubicBezTo>
                  <a:cubicBezTo>
                    <a:pt x="98" y="32"/>
                    <a:pt x="93" y="36"/>
                    <a:pt x="87" y="35"/>
                  </a:cubicBezTo>
                  <a:lnTo>
                    <a:pt x="9" y="21"/>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29"/>
            <p:cNvSpPr>
              <a:spLocks/>
            </p:cNvSpPr>
            <p:nvPr/>
          </p:nvSpPr>
          <p:spPr bwMode="auto">
            <a:xfrm>
              <a:off x="5439913" y="2883008"/>
              <a:ext cx="216092" cy="42510"/>
            </a:xfrm>
            <a:custGeom>
              <a:avLst/>
              <a:gdLst>
                <a:gd name="T0" fmla="*/ 10 w 100"/>
                <a:gd name="T1" fmla="*/ 20 h 20"/>
                <a:gd name="T2" fmla="*/ 0 w 100"/>
                <a:gd name="T3" fmla="*/ 10 h 20"/>
                <a:gd name="T4" fmla="*/ 0 w 100"/>
                <a:gd name="T5" fmla="*/ 10 h 20"/>
                <a:gd name="T6" fmla="*/ 10 w 100"/>
                <a:gd name="T7" fmla="*/ 0 h 20"/>
                <a:gd name="T8" fmla="*/ 90 w 100"/>
                <a:gd name="T9" fmla="*/ 0 h 20"/>
                <a:gd name="T10" fmla="*/ 100 w 100"/>
                <a:gd name="T11" fmla="*/ 10 h 20"/>
                <a:gd name="T12" fmla="*/ 100 w 100"/>
                <a:gd name="T13" fmla="*/ 10 h 20"/>
                <a:gd name="T14" fmla="*/ 90 w 100"/>
                <a:gd name="T15" fmla="*/ 20 h 20"/>
                <a:gd name="T16" fmla="*/ 10 w 100"/>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20">
                  <a:moveTo>
                    <a:pt x="10" y="20"/>
                  </a:moveTo>
                  <a:cubicBezTo>
                    <a:pt x="5" y="20"/>
                    <a:pt x="0" y="16"/>
                    <a:pt x="0" y="10"/>
                  </a:cubicBezTo>
                  <a:cubicBezTo>
                    <a:pt x="0" y="10"/>
                    <a:pt x="0" y="10"/>
                    <a:pt x="0" y="10"/>
                  </a:cubicBezTo>
                  <a:cubicBezTo>
                    <a:pt x="0" y="5"/>
                    <a:pt x="5" y="0"/>
                    <a:pt x="10" y="0"/>
                  </a:cubicBezTo>
                  <a:cubicBezTo>
                    <a:pt x="90" y="0"/>
                    <a:pt x="90" y="0"/>
                    <a:pt x="90" y="0"/>
                  </a:cubicBezTo>
                  <a:cubicBezTo>
                    <a:pt x="96" y="0"/>
                    <a:pt x="100" y="5"/>
                    <a:pt x="100" y="10"/>
                  </a:cubicBezTo>
                  <a:cubicBezTo>
                    <a:pt x="100" y="10"/>
                    <a:pt x="100" y="10"/>
                    <a:pt x="100" y="10"/>
                  </a:cubicBezTo>
                  <a:cubicBezTo>
                    <a:pt x="100" y="16"/>
                    <a:pt x="96" y="20"/>
                    <a:pt x="90" y="20"/>
                  </a:cubicBezTo>
                  <a:lnTo>
                    <a:pt x="10" y="20"/>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30"/>
            <p:cNvSpPr>
              <a:spLocks/>
            </p:cNvSpPr>
            <p:nvPr/>
          </p:nvSpPr>
          <p:spPr bwMode="auto">
            <a:xfrm>
              <a:off x="5427515" y="2695255"/>
              <a:ext cx="216092" cy="77935"/>
            </a:xfrm>
            <a:custGeom>
              <a:avLst/>
              <a:gdLst>
                <a:gd name="T0" fmla="*/ 12 w 100"/>
                <a:gd name="T1" fmla="*/ 35 h 36"/>
                <a:gd name="T2" fmla="*/ 1 w 100"/>
                <a:gd name="T3" fmla="*/ 27 h 36"/>
                <a:gd name="T4" fmla="*/ 1 w 100"/>
                <a:gd name="T5" fmla="*/ 27 h 36"/>
                <a:gd name="T6" fmla="*/ 9 w 100"/>
                <a:gd name="T7" fmla="*/ 15 h 36"/>
                <a:gd name="T8" fmla="*/ 87 w 100"/>
                <a:gd name="T9" fmla="*/ 1 h 36"/>
                <a:gd name="T10" fmla="*/ 99 w 100"/>
                <a:gd name="T11" fmla="*/ 10 h 36"/>
                <a:gd name="T12" fmla="*/ 99 w 100"/>
                <a:gd name="T13" fmla="*/ 10 h 36"/>
                <a:gd name="T14" fmla="*/ 91 w 100"/>
                <a:gd name="T15" fmla="*/ 21 h 36"/>
                <a:gd name="T16" fmla="*/ 12 w 100"/>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36">
                  <a:moveTo>
                    <a:pt x="12" y="35"/>
                  </a:moveTo>
                  <a:cubicBezTo>
                    <a:pt x="7" y="36"/>
                    <a:pt x="1" y="33"/>
                    <a:pt x="1" y="27"/>
                  </a:cubicBezTo>
                  <a:cubicBezTo>
                    <a:pt x="1" y="27"/>
                    <a:pt x="1" y="27"/>
                    <a:pt x="1" y="27"/>
                  </a:cubicBezTo>
                  <a:cubicBezTo>
                    <a:pt x="0" y="21"/>
                    <a:pt x="3" y="16"/>
                    <a:pt x="9" y="15"/>
                  </a:cubicBezTo>
                  <a:cubicBezTo>
                    <a:pt x="87" y="1"/>
                    <a:pt x="87" y="1"/>
                    <a:pt x="87" y="1"/>
                  </a:cubicBezTo>
                  <a:cubicBezTo>
                    <a:pt x="93" y="0"/>
                    <a:pt x="98" y="4"/>
                    <a:pt x="99" y="10"/>
                  </a:cubicBezTo>
                  <a:cubicBezTo>
                    <a:pt x="99" y="10"/>
                    <a:pt x="99" y="10"/>
                    <a:pt x="99" y="10"/>
                  </a:cubicBezTo>
                  <a:cubicBezTo>
                    <a:pt x="100" y="15"/>
                    <a:pt x="96" y="20"/>
                    <a:pt x="91" y="21"/>
                  </a:cubicBezTo>
                  <a:lnTo>
                    <a:pt x="12" y="35"/>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31"/>
            <p:cNvSpPr>
              <a:spLocks/>
            </p:cNvSpPr>
            <p:nvPr/>
          </p:nvSpPr>
          <p:spPr bwMode="auto">
            <a:xfrm>
              <a:off x="5386775" y="2512816"/>
              <a:ext cx="210779" cy="111589"/>
            </a:xfrm>
            <a:custGeom>
              <a:avLst/>
              <a:gdLst>
                <a:gd name="T0" fmla="*/ 15 w 98"/>
                <a:gd name="T1" fmla="*/ 49 h 51"/>
                <a:gd name="T2" fmla="*/ 2 w 98"/>
                <a:gd name="T3" fmla="*/ 43 h 51"/>
                <a:gd name="T4" fmla="*/ 2 w 98"/>
                <a:gd name="T5" fmla="*/ 43 h 51"/>
                <a:gd name="T6" fmla="*/ 8 w 98"/>
                <a:gd name="T7" fmla="*/ 30 h 51"/>
                <a:gd name="T8" fmla="*/ 83 w 98"/>
                <a:gd name="T9" fmla="*/ 2 h 51"/>
                <a:gd name="T10" fmla="*/ 96 w 98"/>
                <a:gd name="T11" fmla="*/ 8 h 51"/>
                <a:gd name="T12" fmla="*/ 96 w 98"/>
                <a:gd name="T13" fmla="*/ 8 h 51"/>
                <a:gd name="T14" fmla="*/ 90 w 98"/>
                <a:gd name="T15" fmla="*/ 22 h 51"/>
                <a:gd name="T16" fmla="*/ 15 w 98"/>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1">
                  <a:moveTo>
                    <a:pt x="15" y="49"/>
                  </a:moveTo>
                  <a:cubicBezTo>
                    <a:pt x="9" y="51"/>
                    <a:pt x="4" y="48"/>
                    <a:pt x="2" y="43"/>
                  </a:cubicBezTo>
                  <a:cubicBezTo>
                    <a:pt x="2" y="43"/>
                    <a:pt x="2" y="43"/>
                    <a:pt x="2" y="43"/>
                  </a:cubicBezTo>
                  <a:cubicBezTo>
                    <a:pt x="0" y="37"/>
                    <a:pt x="3" y="32"/>
                    <a:pt x="8" y="30"/>
                  </a:cubicBezTo>
                  <a:cubicBezTo>
                    <a:pt x="83" y="2"/>
                    <a:pt x="83" y="2"/>
                    <a:pt x="83" y="2"/>
                  </a:cubicBezTo>
                  <a:cubicBezTo>
                    <a:pt x="88" y="0"/>
                    <a:pt x="94" y="3"/>
                    <a:pt x="96" y="8"/>
                  </a:cubicBezTo>
                  <a:cubicBezTo>
                    <a:pt x="96" y="8"/>
                    <a:pt x="96" y="8"/>
                    <a:pt x="96" y="8"/>
                  </a:cubicBezTo>
                  <a:cubicBezTo>
                    <a:pt x="98" y="14"/>
                    <a:pt x="95" y="20"/>
                    <a:pt x="90" y="22"/>
                  </a:cubicBezTo>
                  <a:lnTo>
                    <a:pt x="15" y="49"/>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32"/>
            <p:cNvSpPr>
              <a:spLocks/>
            </p:cNvSpPr>
            <p:nvPr/>
          </p:nvSpPr>
          <p:spPr bwMode="auto">
            <a:xfrm>
              <a:off x="5319468" y="2344548"/>
              <a:ext cx="200152" cy="136387"/>
            </a:xfrm>
            <a:custGeom>
              <a:avLst/>
              <a:gdLst>
                <a:gd name="T0" fmla="*/ 17 w 93"/>
                <a:gd name="T1" fmla="*/ 60 h 63"/>
                <a:gd name="T2" fmla="*/ 3 w 93"/>
                <a:gd name="T3" fmla="*/ 57 h 63"/>
                <a:gd name="T4" fmla="*/ 3 w 93"/>
                <a:gd name="T5" fmla="*/ 57 h 63"/>
                <a:gd name="T6" fmla="*/ 7 w 93"/>
                <a:gd name="T7" fmla="*/ 43 h 63"/>
                <a:gd name="T8" fmla="*/ 76 w 93"/>
                <a:gd name="T9" fmla="*/ 3 h 63"/>
                <a:gd name="T10" fmla="*/ 90 w 93"/>
                <a:gd name="T11" fmla="*/ 7 h 63"/>
                <a:gd name="T12" fmla="*/ 90 w 93"/>
                <a:gd name="T13" fmla="*/ 7 h 63"/>
                <a:gd name="T14" fmla="*/ 86 w 93"/>
                <a:gd name="T15" fmla="*/ 20 h 63"/>
                <a:gd name="T16" fmla="*/ 17 w 93"/>
                <a:gd name="T1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3">
                  <a:moveTo>
                    <a:pt x="17" y="60"/>
                  </a:moveTo>
                  <a:cubicBezTo>
                    <a:pt x="12" y="63"/>
                    <a:pt x="6" y="61"/>
                    <a:pt x="3" y="57"/>
                  </a:cubicBezTo>
                  <a:cubicBezTo>
                    <a:pt x="3" y="57"/>
                    <a:pt x="3" y="57"/>
                    <a:pt x="3" y="57"/>
                  </a:cubicBezTo>
                  <a:cubicBezTo>
                    <a:pt x="0" y="52"/>
                    <a:pt x="2" y="45"/>
                    <a:pt x="7" y="43"/>
                  </a:cubicBezTo>
                  <a:cubicBezTo>
                    <a:pt x="76" y="3"/>
                    <a:pt x="76" y="3"/>
                    <a:pt x="76" y="3"/>
                  </a:cubicBezTo>
                  <a:cubicBezTo>
                    <a:pt x="81" y="0"/>
                    <a:pt x="87" y="2"/>
                    <a:pt x="90" y="7"/>
                  </a:cubicBezTo>
                  <a:cubicBezTo>
                    <a:pt x="90" y="7"/>
                    <a:pt x="90" y="7"/>
                    <a:pt x="90" y="7"/>
                  </a:cubicBezTo>
                  <a:cubicBezTo>
                    <a:pt x="93" y="11"/>
                    <a:pt x="91" y="18"/>
                    <a:pt x="86" y="20"/>
                  </a:cubicBezTo>
                  <a:lnTo>
                    <a:pt x="17" y="60"/>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33"/>
            <p:cNvSpPr>
              <a:spLocks/>
            </p:cNvSpPr>
            <p:nvPr/>
          </p:nvSpPr>
          <p:spPr bwMode="auto">
            <a:xfrm>
              <a:off x="5232677" y="2192221"/>
              <a:ext cx="178897" cy="159412"/>
            </a:xfrm>
            <a:custGeom>
              <a:avLst/>
              <a:gdLst>
                <a:gd name="T0" fmla="*/ 17 w 83"/>
                <a:gd name="T1" fmla="*/ 71 h 74"/>
                <a:gd name="T2" fmla="*/ 3 w 83"/>
                <a:gd name="T3" fmla="*/ 69 h 74"/>
                <a:gd name="T4" fmla="*/ 3 w 83"/>
                <a:gd name="T5" fmla="*/ 69 h 74"/>
                <a:gd name="T6" fmla="*/ 4 w 83"/>
                <a:gd name="T7" fmla="*/ 55 h 74"/>
                <a:gd name="T8" fmla="*/ 65 w 83"/>
                <a:gd name="T9" fmla="*/ 4 h 74"/>
                <a:gd name="T10" fmla="*/ 80 w 83"/>
                <a:gd name="T11" fmla="*/ 5 h 74"/>
                <a:gd name="T12" fmla="*/ 80 w 83"/>
                <a:gd name="T13" fmla="*/ 5 h 74"/>
                <a:gd name="T14" fmla="*/ 79 w 83"/>
                <a:gd name="T15" fmla="*/ 20 h 74"/>
                <a:gd name="T16" fmla="*/ 17 w 83"/>
                <a:gd name="T17"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74">
                  <a:moveTo>
                    <a:pt x="17" y="71"/>
                  </a:moveTo>
                  <a:cubicBezTo>
                    <a:pt x="13" y="74"/>
                    <a:pt x="7" y="74"/>
                    <a:pt x="3" y="69"/>
                  </a:cubicBezTo>
                  <a:cubicBezTo>
                    <a:pt x="3" y="69"/>
                    <a:pt x="3" y="69"/>
                    <a:pt x="3" y="69"/>
                  </a:cubicBezTo>
                  <a:cubicBezTo>
                    <a:pt x="0" y="65"/>
                    <a:pt x="0" y="59"/>
                    <a:pt x="4" y="55"/>
                  </a:cubicBezTo>
                  <a:cubicBezTo>
                    <a:pt x="65" y="4"/>
                    <a:pt x="65" y="4"/>
                    <a:pt x="65" y="4"/>
                  </a:cubicBezTo>
                  <a:cubicBezTo>
                    <a:pt x="70" y="0"/>
                    <a:pt x="76" y="1"/>
                    <a:pt x="80" y="5"/>
                  </a:cubicBezTo>
                  <a:cubicBezTo>
                    <a:pt x="80" y="5"/>
                    <a:pt x="80" y="5"/>
                    <a:pt x="80" y="5"/>
                  </a:cubicBezTo>
                  <a:cubicBezTo>
                    <a:pt x="83" y="9"/>
                    <a:pt x="83" y="16"/>
                    <a:pt x="79" y="20"/>
                  </a:cubicBezTo>
                  <a:lnTo>
                    <a:pt x="17" y="71"/>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34"/>
            <p:cNvSpPr>
              <a:spLocks/>
            </p:cNvSpPr>
            <p:nvPr/>
          </p:nvSpPr>
          <p:spPr bwMode="auto">
            <a:xfrm>
              <a:off x="4853630" y="1871624"/>
              <a:ext cx="106275" cy="212550"/>
            </a:xfrm>
            <a:custGeom>
              <a:avLst/>
              <a:gdLst>
                <a:gd name="T0" fmla="*/ 21 w 50"/>
                <a:gd name="T1" fmla="*/ 90 h 98"/>
                <a:gd name="T2" fmla="*/ 8 w 50"/>
                <a:gd name="T3" fmla="*/ 96 h 98"/>
                <a:gd name="T4" fmla="*/ 8 w 50"/>
                <a:gd name="T5" fmla="*/ 96 h 98"/>
                <a:gd name="T6" fmla="*/ 2 w 50"/>
                <a:gd name="T7" fmla="*/ 83 h 98"/>
                <a:gd name="T8" fmla="*/ 29 w 50"/>
                <a:gd name="T9" fmla="*/ 8 h 98"/>
                <a:gd name="T10" fmla="*/ 42 w 50"/>
                <a:gd name="T11" fmla="*/ 2 h 98"/>
                <a:gd name="T12" fmla="*/ 42 w 50"/>
                <a:gd name="T13" fmla="*/ 2 h 98"/>
                <a:gd name="T14" fmla="*/ 49 w 50"/>
                <a:gd name="T15" fmla="*/ 15 h 98"/>
                <a:gd name="T16" fmla="*/ 21 w 50"/>
                <a:gd name="T17"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98">
                  <a:moveTo>
                    <a:pt x="21" y="90"/>
                  </a:moveTo>
                  <a:cubicBezTo>
                    <a:pt x="19" y="95"/>
                    <a:pt x="14" y="98"/>
                    <a:pt x="8" y="96"/>
                  </a:cubicBezTo>
                  <a:cubicBezTo>
                    <a:pt x="8" y="96"/>
                    <a:pt x="8" y="96"/>
                    <a:pt x="8" y="96"/>
                  </a:cubicBezTo>
                  <a:cubicBezTo>
                    <a:pt x="3" y="94"/>
                    <a:pt x="0" y="88"/>
                    <a:pt x="2" y="83"/>
                  </a:cubicBezTo>
                  <a:cubicBezTo>
                    <a:pt x="29" y="8"/>
                    <a:pt x="29" y="8"/>
                    <a:pt x="29" y="8"/>
                  </a:cubicBezTo>
                  <a:cubicBezTo>
                    <a:pt x="31" y="3"/>
                    <a:pt x="37" y="0"/>
                    <a:pt x="42" y="2"/>
                  </a:cubicBezTo>
                  <a:cubicBezTo>
                    <a:pt x="42" y="2"/>
                    <a:pt x="42" y="2"/>
                    <a:pt x="42" y="2"/>
                  </a:cubicBezTo>
                  <a:cubicBezTo>
                    <a:pt x="48" y="4"/>
                    <a:pt x="50" y="10"/>
                    <a:pt x="49" y="15"/>
                  </a:cubicBezTo>
                  <a:lnTo>
                    <a:pt x="21" y="90"/>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35"/>
            <p:cNvSpPr>
              <a:spLocks/>
            </p:cNvSpPr>
            <p:nvPr/>
          </p:nvSpPr>
          <p:spPr bwMode="auto">
            <a:xfrm>
              <a:off x="4703073" y="1825572"/>
              <a:ext cx="77935" cy="216092"/>
            </a:xfrm>
            <a:custGeom>
              <a:avLst/>
              <a:gdLst>
                <a:gd name="T0" fmla="*/ 21 w 36"/>
                <a:gd name="T1" fmla="*/ 91 h 100"/>
                <a:gd name="T2" fmla="*/ 9 w 36"/>
                <a:gd name="T3" fmla="*/ 99 h 100"/>
                <a:gd name="T4" fmla="*/ 9 w 36"/>
                <a:gd name="T5" fmla="*/ 99 h 100"/>
                <a:gd name="T6" fmla="*/ 1 w 36"/>
                <a:gd name="T7" fmla="*/ 88 h 100"/>
                <a:gd name="T8" fmla="*/ 15 w 36"/>
                <a:gd name="T9" fmla="*/ 9 h 100"/>
                <a:gd name="T10" fmla="*/ 27 w 36"/>
                <a:gd name="T11" fmla="*/ 1 h 100"/>
                <a:gd name="T12" fmla="*/ 27 w 36"/>
                <a:gd name="T13" fmla="*/ 1 h 100"/>
                <a:gd name="T14" fmla="*/ 35 w 36"/>
                <a:gd name="T15" fmla="*/ 13 h 100"/>
                <a:gd name="T16" fmla="*/ 21 w 36"/>
                <a:gd name="T17" fmla="*/ 9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0">
                  <a:moveTo>
                    <a:pt x="21" y="91"/>
                  </a:moveTo>
                  <a:cubicBezTo>
                    <a:pt x="20" y="97"/>
                    <a:pt x="15" y="100"/>
                    <a:pt x="9" y="99"/>
                  </a:cubicBezTo>
                  <a:cubicBezTo>
                    <a:pt x="9" y="99"/>
                    <a:pt x="9" y="99"/>
                    <a:pt x="9" y="99"/>
                  </a:cubicBezTo>
                  <a:cubicBezTo>
                    <a:pt x="4" y="98"/>
                    <a:pt x="0" y="93"/>
                    <a:pt x="1" y="88"/>
                  </a:cubicBezTo>
                  <a:cubicBezTo>
                    <a:pt x="15" y="9"/>
                    <a:pt x="15" y="9"/>
                    <a:pt x="15" y="9"/>
                  </a:cubicBezTo>
                  <a:cubicBezTo>
                    <a:pt x="16" y="4"/>
                    <a:pt x="21" y="0"/>
                    <a:pt x="27" y="1"/>
                  </a:cubicBezTo>
                  <a:cubicBezTo>
                    <a:pt x="27" y="1"/>
                    <a:pt x="27" y="1"/>
                    <a:pt x="27" y="1"/>
                  </a:cubicBezTo>
                  <a:cubicBezTo>
                    <a:pt x="32" y="2"/>
                    <a:pt x="36" y="7"/>
                    <a:pt x="35" y="13"/>
                  </a:cubicBezTo>
                  <a:lnTo>
                    <a:pt x="21" y="91"/>
                  </a:lnTo>
                  <a:close/>
                </a:path>
              </a:pathLst>
            </a:custGeom>
            <a:solidFill>
              <a:schemeClr val="tx1">
                <a:lumMod val="10000"/>
                <a:lumOff val="9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0" name="Oval 36"/>
          <p:cNvSpPr>
            <a:spLocks noChangeArrowheads="1"/>
          </p:cNvSpPr>
          <p:nvPr/>
        </p:nvSpPr>
        <p:spPr bwMode="auto">
          <a:xfrm>
            <a:off x="5116668" y="2394349"/>
            <a:ext cx="480955" cy="480955"/>
          </a:xfrm>
          <a:prstGeom prst="ellipse">
            <a:avLst/>
          </a:prstGeom>
          <a:solidFill>
            <a:schemeClr val="accent1">
              <a:alpha val="7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Oval 37"/>
          <p:cNvSpPr>
            <a:spLocks noChangeArrowheads="1"/>
          </p:cNvSpPr>
          <p:nvPr/>
        </p:nvSpPr>
        <p:spPr bwMode="auto">
          <a:xfrm>
            <a:off x="4764780" y="4243695"/>
            <a:ext cx="480955" cy="478267"/>
          </a:xfrm>
          <a:prstGeom prst="ellipse">
            <a:avLst/>
          </a:prstGeom>
          <a:solidFill>
            <a:schemeClr val="accent3">
              <a:alpha val="7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Oval 38"/>
          <p:cNvSpPr>
            <a:spLocks noChangeArrowheads="1"/>
          </p:cNvSpPr>
          <p:nvPr/>
        </p:nvSpPr>
        <p:spPr bwMode="auto">
          <a:xfrm>
            <a:off x="6972937" y="4243695"/>
            <a:ext cx="480955" cy="478267"/>
          </a:xfrm>
          <a:prstGeom prst="ellipse">
            <a:avLst/>
          </a:prstGeom>
          <a:solidFill>
            <a:schemeClr val="accent4">
              <a:alpha val="7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Oval 39"/>
          <p:cNvSpPr>
            <a:spLocks noChangeArrowheads="1"/>
          </p:cNvSpPr>
          <p:nvPr/>
        </p:nvSpPr>
        <p:spPr bwMode="auto">
          <a:xfrm>
            <a:off x="6621049" y="2394349"/>
            <a:ext cx="480955" cy="480955"/>
          </a:xfrm>
          <a:prstGeom prst="ellipse">
            <a:avLst/>
          </a:prstGeom>
          <a:solidFill>
            <a:schemeClr val="accent2">
              <a:alpha val="7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Line 40"/>
          <p:cNvSpPr>
            <a:spLocks noChangeShapeType="1"/>
          </p:cNvSpPr>
          <p:nvPr/>
        </p:nvSpPr>
        <p:spPr bwMode="auto">
          <a:xfrm flipH="1">
            <a:off x="2470007" y="2636007"/>
            <a:ext cx="2646660" cy="0"/>
          </a:xfrm>
          <a:prstGeom prst="line">
            <a:avLst/>
          </a:prstGeom>
          <a:noFill/>
          <a:ln w="6350"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Line 41"/>
          <p:cNvSpPr>
            <a:spLocks noChangeShapeType="1"/>
          </p:cNvSpPr>
          <p:nvPr/>
        </p:nvSpPr>
        <p:spPr bwMode="auto">
          <a:xfrm flipH="1">
            <a:off x="7102004" y="2636007"/>
            <a:ext cx="2646659" cy="0"/>
          </a:xfrm>
          <a:prstGeom prst="line">
            <a:avLst/>
          </a:prstGeom>
          <a:noFill/>
          <a:ln w="6350"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42"/>
          <p:cNvSpPr>
            <a:spLocks/>
          </p:cNvSpPr>
          <p:nvPr/>
        </p:nvSpPr>
        <p:spPr bwMode="auto">
          <a:xfrm>
            <a:off x="2470008" y="4721358"/>
            <a:ext cx="2536429" cy="460525"/>
          </a:xfrm>
          <a:custGeom>
            <a:avLst/>
            <a:gdLst>
              <a:gd name="T0" fmla="*/ 881 w 881"/>
              <a:gd name="T1" fmla="*/ 0 h 160"/>
              <a:gd name="T2" fmla="*/ 881 w 881"/>
              <a:gd name="T3" fmla="*/ 110 h 160"/>
              <a:gd name="T4" fmla="*/ 830 w 881"/>
              <a:gd name="T5" fmla="*/ 160 h 160"/>
              <a:gd name="T6" fmla="*/ 0 w 881"/>
              <a:gd name="T7" fmla="*/ 160 h 160"/>
            </a:gdLst>
            <a:ahLst/>
            <a:cxnLst>
              <a:cxn ang="0">
                <a:pos x="T0" y="T1"/>
              </a:cxn>
              <a:cxn ang="0">
                <a:pos x="T2" y="T3"/>
              </a:cxn>
              <a:cxn ang="0">
                <a:pos x="T4" y="T5"/>
              </a:cxn>
              <a:cxn ang="0">
                <a:pos x="T6" y="T7"/>
              </a:cxn>
            </a:cxnLst>
            <a:rect l="0" t="0" r="r" b="b"/>
            <a:pathLst>
              <a:path w="881" h="160">
                <a:moveTo>
                  <a:pt x="881" y="0"/>
                </a:moveTo>
                <a:cubicBezTo>
                  <a:pt x="881" y="110"/>
                  <a:pt x="881" y="110"/>
                  <a:pt x="881" y="110"/>
                </a:cubicBezTo>
                <a:cubicBezTo>
                  <a:pt x="881" y="138"/>
                  <a:pt x="858" y="160"/>
                  <a:pt x="830" y="160"/>
                </a:cubicBezTo>
                <a:cubicBezTo>
                  <a:pt x="0" y="160"/>
                  <a:pt x="0" y="160"/>
                  <a:pt x="0" y="160"/>
                </a:cubicBezTo>
              </a:path>
            </a:pathLst>
          </a:custGeom>
          <a:noFill/>
          <a:ln w="63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43"/>
          <p:cNvSpPr>
            <a:spLocks/>
          </p:cNvSpPr>
          <p:nvPr/>
        </p:nvSpPr>
        <p:spPr bwMode="auto">
          <a:xfrm>
            <a:off x="7212235" y="4721358"/>
            <a:ext cx="2536429" cy="460525"/>
          </a:xfrm>
          <a:custGeom>
            <a:avLst/>
            <a:gdLst>
              <a:gd name="T0" fmla="*/ 0 w 881"/>
              <a:gd name="T1" fmla="*/ 0 h 160"/>
              <a:gd name="T2" fmla="*/ 0 w 881"/>
              <a:gd name="T3" fmla="*/ 110 h 160"/>
              <a:gd name="T4" fmla="*/ 51 w 881"/>
              <a:gd name="T5" fmla="*/ 160 h 160"/>
              <a:gd name="T6" fmla="*/ 881 w 881"/>
              <a:gd name="T7" fmla="*/ 160 h 160"/>
            </a:gdLst>
            <a:ahLst/>
            <a:cxnLst>
              <a:cxn ang="0">
                <a:pos x="T0" y="T1"/>
              </a:cxn>
              <a:cxn ang="0">
                <a:pos x="T2" y="T3"/>
              </a:cxn>
              <a:cxn ang="0">
                <a:pos x="T4" y="T5"/>
              </a:cxn>
              <a:cxn ang="0">
                <a:pos x="T6" y="T7"/>
              </a:cxn>
            </a:cxnLst>
            <a:rect l="0" t="0" r="r" b="b"/>
            <a:pathLst>
              <a:path w="881" h="160">
                <a:moveTo>
                  <a:pt x="0" y="0"/>
                </a:moveTo>
                <a:cubicBezTo>
                  <a:pt x="0" y="110"/>
                  <a:pt x="0" y="110"/>
                  <a:pt x="0" y="110"/>
                </a:cubicBezTo>
                <a:cubicBezTo>
                  <a:pt x="0" y="138"/>
                  <a:pt x="23" y="160"/>
                  <a:pt x="51" y="160"/>
                </a:cubicBezTo>
                <a:cubicBezTo>
                  <a:pt x="881" y="160"/>
                  <a:pt x="881" y="160"/>
                  <a:pt x="881" y="160"/>
                </a:cubicBezTo>
              </a:path>
            </a:pathLst>
          </a:custGeom>
          <a:noFill/>
          <a:ln w="63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Rectangle 49"/>
          <p:cNvSpPr>
            <a:spLocks noChangeArrowheads="1"/>
          </p:cNvSpPr>
          <p:nvPr/>
        </p:nvSpPr>
        <p:spPr bwMode="auto">
          <a:xfrm>
            <a:off x="8125560" y="2721981"/>
            <a:ext cx="1623105" cy="820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377"/>
            <a:r>
              <a:rPr lang="zh-CN" altLang="en-US" sz="1333"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请添加文本内容，请添加文本内容。请添加文本内容，请添加文本内容。</a:t>
            </a:r>
          </a:p>
        </p:txBody>
      </p:sp>
      <p:sp>
        <p:nvSpPr>
          <p:cNvPr id="49" name="Rectangle 49"/>
          <p:cNvSpPr>
            <a:spLocks noChangeArrowheads="1"/>
          </p:cNvSpPr>
          <p:nvPr/>
        </p:nvSpPr>
        <p:spPr bwMode="auto">
          <a:xfrm>
            <a:off x="8125560" y="2394077"/>
            <a:ext cx="1623105" cy="22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377"/>
            <a:r>
              <a:rPr lang="zh-CN" altLang="en-US" sz="1467" b="1"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添加小标题</a:t>
            </a:r>
          </a:p>
        </p:txBody>
      </p:sp>
      <p:sp>
        <p:nvSpPr>
          <p:cNvPr id="50" name="Rectangle 49"/>
          <p:cNvSpPr>
            <a:spLocks noChangeArrowheads="1"/>
          </p:cNvSpPr>
          <p:nvPr/>
        </p:nvSpPr>
        <p:spPr bwMode="auto">
          <a:xfrm>
            <a:off x="8125560" y="5247987"/>
            <a:ext cx="1623105" cy="820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377"/>
            <a:r>
              <a:rPr lang="zh-CN" altLang="en-US" sz="1333"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请添加文本内容，请添加文本内容。请添加文本内容，请添加文本内容。</a:t>
            </a:r>
          </a:p>
        </p:txBody>
      </p:sp>
      <p:sp>
        <p:nvSpPr>
          <p:cNvPr id="51" name="Rectangle 49"/>
          <p:cNvSpPr>
            <a:spLocks noChangeArrowheads="1"/>
          </p:cNvSpPr>
          <p:nvPr/>
        </p:nvSpPr>
        <p:spPr bwMode="auto">
          <a:xfrm>
            <a:off x="8125560" y="4920083"/>
            <a:ext cx="1623105" cy="22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377"/>
            <a:r>
              <a:rPr lang="zh-CN" altLang="en-US" sz="1467" b="1"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添加小标题</a:t>
            </a:r>
          </a:p>
        </p:txBody>
      </p:sp>
      <p:sp>
        <p:nvSpPr>
          <p:cNvPr id="54" name="Rectangle 49"/>
          <p:cNvSpPr>
            <a:spLocks noChangeArrowheads="1"/>
          </p:cNvSpPr>
          <p:nvPr/>
        </p:nvSpPr>
        <p:spPr bwMode="auto">
          <a:xfrm>
            <a:off x="2469826" y="2721980"/>
            <a:ext cx="1623105" cy="1025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377"/>
            <a:r>
              <a:rPr lang="zh-CN" altLang="en-US" sz="1333"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请添加文本内容，请添加文本内容。请添加文本内容，请添加文本内容。</a:t>
            </a:r>
          </a:p>
          <a:p>
            <a:pPr defTabSz="914377"/>
            <a:endParaRPr lang="zh-CN" altLang="en-US" sz="1333"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Rectangle 49"/>
          <p:cNvSpPr>
            <a:spLocks noChangeArrowheads="1"/>
          </p:cNvSpPr>
          <p:nvPr/>
        </p:nvSpPr>
        <p:spPr bwMode="auto">
          <a:xfrm>
            <a:off x="2469826" y="2394077"/>
            <a:ext cx="1623105" cy="22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377"/>
            <a:r>
              <a:rPr lang="zh-CN" altLang="en-US" sz="1467" b="1"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添加小标题</a:t>
            </a:r>
          </a:p>
        </p:txBody>
      </p:sp>
      <p:sp>
        <p:nvSpPr>
          <p:cNvPr id="56" name="Rectangle 49"/>
          <p:cNvSpPr>
            <a:spLocks noChangeArrowheads="1"/>
          </p:cNvSpPr>
          <p:nvPr/>
        </p:nvSpPr>
        <p:spPr bwMode="auto">
          <a:xfrm>
            <a:off x="2469826" y="5247987"/>
            <a:ext cx="1623105" cy="820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377"/>
            <a:r>
              <a:rPr lang="zh-CN" altLang="en-US" sz="1333"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请添加文本内容，请添加文本内容。请添加文本内容，请添加文本内容。</a:t>
            </a:r>
          </a:p>
        </p:txBody>
      </p:sp>
      <p:sp>
        <p:nvSpPr>
          <p:cNvPr id="57" name="Rectangle 49"/>
          <p:cNvSpPr>
            <a:spLocks noChangeArrowheads="1"/>
          </p:cNvSpPr>
          <p:nvPr/>
        </p:nvSpPr>
        <p:spPr bwMode="auto">
          <a:xfrm>
            <a:off x="2469826" y="4920083"/>
            <a:ext cx="1623105" cy="22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377"/>
            <a:r>
              <a:rPr lang="zh-CN" altLang="en-US" sz="1467" b="1"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添加小标题</a:t>
            </a:r>
          </a:p>
        </p:txBody>
      </p:sp>
      <p:sp>
        <p:nvSpPr>
          <p:cNvPr id="58" name="矩形 57"/>
          <p:cNvSpPr/>
          <p:nvPr/>
        </p:nvSpPr>
        <p:spPr>
          <a:xfrm>
            <a:off x="1555052" y="2474647"/>
            <a:ext cx="874475" cy="748988"/>
          </a:xfrm>
          <a:prstGeom prst="rect">
            <a:avLst/>
          </a:prstGeom>
        </p:spPr>
        <p:txBody>
          <a:bodyPr wrap="square">
            <a:spAutoFit/>
          </a:bodyPr>
          <a:lstStyle/>
          <a:p>
            <a:pPr algn="ctr" defTabSz="914377"/>
            <a:r>
              <a:rPr lang="en-US" altLang="zh-CN" sz="4267" dirty="0">
                <a:ln w="6350">
                  <a:noFill/>
                </a:ln>
                <a:solidFill>
                  <a:srgbClr val="9C3535"/>
                </a:solidFill>
                <a:latin typeface="Arial" panose="020B0604020202020204" pitchFamily="34" charset="0"/>
                <a:ea typeface="微软雅黑" panose="020B0503020204020204" pitchFamily="34" charset="-122"/>
                <a:sym typeface="Arial" panose="020B0604020202020204" pitchFamily="34" charset="0"/>
              </a:rPr>
              <a:t>01</a:t>
            </a:r>
            <a:endParaRPr lang="zh-CN" altLang="en-US" sz="4267" dirty="0">
              <a:ln w="6350">
                <a:noFill/>
              </a:ln>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矩形 58"/>
          <p:cNvSpPr/>
          <p:nvPr/>
        </p:nvSpPr>
        <p:spPr>
          <a:xfrm>
            <a:off x="1555052" y="4966057"/>
            <a:ext cx="874475" cy="748988"/>
          </a:xfrm>
          <a:prstGeom prst="rect">
            <a:avLst/>
          </a:prstGeom>
        </p:spPr>
        <p:txBody>
          <a:bodyPr wrap="square">
            <a:spAutoFit/>
          </a:bodyPr>
          <a:lstStyle/>
          <a:p>
            <a:pPr algn="ctr" defTabSz="914377"/>
            <a:r>
              <a:rPr lang="en-US" altLang="zh-CN" sz="4267" dirty="0">
                <a:ln w="6350">
                  <a:noFill/>
                </a:ln>
                <a:solidFill>
                  <a:srgbClr val="9C3535"/>
                </a:solidFill>
                <a:latin typeface="Arial" panose="020B0604020202020204" pitchFamily="34" charset="0"/>
                <a:ea typeface="微软雅黑" panose="020B0503020204020204" pitchFamily="34" charset="-122"/>
                <a:sym typeface="Arial" panose="020B0604020202020204" pitchFamily="34" charset="0"/>
              </a:rPr>
              <a:t>03</a:t>
            </a:r>
            <a:endParaRPr lang="zh-CN" altLang="en-US" sz="4267" dirty="0">
              <a:ln w="6350">
                <a:noFill/>
              </a:ln>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矩形 59"/>
          <p:cNvSpPr/>
          <p:nvPr/>
        </p:nvSpPr>
        <p:spPr>
          <a:xfrm>
            <a:off x="9811952" y="2474647"/>
            <a:ext cx="874475" cy="748988"/>
          </a:xfrm>
          <a:prstGeom prst="rect">
            <a:avLst/>
          </a:prstGeom>
        </p:spPr>
        <p:txBody>
          <a:bodyPr wrap="square">
            <a:spAutoFit/>
          </a:bodyPr>
          <a:lstStyle/>
          <a:p>
            <a:pPr algn="ctr" defTabSz="914377"/>
            <a:r>
              <a:rPr lang="en-US" altLang="zh-CN" sz="4267" dirty="0">
                <a:ln w="6350">
                  <a:noFill/>
                </a:ln>
                <a:solidFill>
                  <a:srgbClr val="591E30"/>
                </a:solidFill>
                <a:latin typeface="Arial" panose="020B0604020202020204" pitchFamily="34" charset="0"/>
                <a:ea typeface="微软雅黑" panose="020B0503020204020204" pitchFamily="34" charset="-122"/>
                <a:sym typeface="Arial" panose="020B0604020202020204" pitchFamily="34" charset="0"/>
              </a:rPr>
              <a:t>02</a:t>
            </a:r>
            <a:endParaRPr lang="zh-CN" altLang="en-US" sz="4267" dirty="0">
              <a:ln w="6350">
                <a:noFill/>
              </a:ln>
              <a:solidFill>
                <a:srgbClr val="591E30"/>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矩形 60"/>
          <p:cNvSpPr/>
          <p:nvPr/>
        </p:nvSpPr>
        <p:spPr>
          <a:xfrm>
            <a:off x="9811952" y="4966057"/>
            <a:ext cx="874475" cy="748988"/>
          </a:xfrm>
          <a:prstGeom prst="rect">
            <a:avLst/>
          </a:prstGeom>
        </p:spPr>
        <p:txBody>
          <a:bodyPr wrap="square">
            <a:spAutoFit/>
          </a:bodyPr>
          <a:lstStyle/>
          <a:p>
            <a:pPr algn="ctr" defTabSz="914377"/>
            <a:r>
              <a:rPr lang="en-US" altLang="zh-CN" sz="4267" dirty="0">
                <a:ln w="6350">
                  <a:noFill/>
                </a:ln>
                <a:solidFill>
                  <a:srgbClr val="591E30"/>
                </a:solidFill>
                <a:latin typeface="Arial" panose="020B0604020202020204" pitchFamily="34" charset="0"/>
                <a:ea typeface="微软雅黑" panose="020B0503020204020204" pitchFamily="34" charset="-122"/>
                <a:sym typeface="Arial" panose="020B0604020202020204" pitchFamily="34" charset="0"/>
              </a:rPr>
              <a:t>04</a:t>
            </a:r>
            <a:endParaRPr lang="zh-CN" altLang="en-US" sz="4267" dirty="0">
              <a:ln w="6350">
                <a:noFill/>
              </a:ln>
              <a:solidFill>
                <a:srgbClr val="591E30"/>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21"/>
          <p:cNvSpPr>
            <a:spLocks noEditPoints="1"/>
          </p:cNvSpPr>
          <p:nvPr/>
        </p:nvSpPr>
        <p:spPr bwMode="auto">
          <a:xfrm>
            <a:off x="7104964" y="4373174"/>
            <a:ext cx="214541" cy="219309"/>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23"/>
          <p:cNvSpPr>
            <a:spLocks noEditPoints="1"/>
          </p:cNvSpPr>
          <p:nvPr/>
        </p:nvSpPr>
        <p:spPr bwMode="auto">
          <a:xfrm>
            <a:off x="4908713" y="4367214"/>
            <a:ext cx="193088" cy="231229"/>
          </a:xfrm>
          <a:custGeom>
            <a:avLst/>
            <a:gdLst>
              <a:gd name="T0" fmla="*/ 72 w 81"/>
              <a:gd name="T1" fmla="*/ 1 h 96"/>
              <a:gd name="T2" fmla="*/ 70 w 81"/>
              <a:gd name="T3" fmla="*/ 7 h 96"/>
              <a:gd name="T4" fmla="*/ 81 w 81"/>
              <a:gd name="T5" fmla="*/ 36 h 96"/>
              <a:gd name="T6" fmla="*/ 68 w 81"/>
              <a:gd name="T7" fmla="*/ 68 h 96"/>
              <a:gd name="T8" fmla="*/ 54 w 81"/>
              <a:gd name="T9" fmla="*/ 78 h 96"/>
              <a:gd name="T10" fmla="*/ 40 w 81"/>
              <a:gd name="T11" fmla="*/ 81 h 96"/>
              <a:gd name="T12" fmla="*/ 55 w 81"/>
              <a:gd name="T13" fmla="*/ 88 h 96"/>
              <a:gd name="T14" fmla="*/ 55 w 81"/>
              <a:gd name="T15" fmla="*/ 96 h 96"/>
              <a:gd name="T16" fmla="*/ 37 w 81"/>
              <a:gd name="T17" fmla="*/ 96 h 96"/>
              <a:gd name="T18" fmla="*/ 18 w 81"/>
              <a:gd name="T19" fmla="*/ 96 h 96"/>
              <a:gd name="T20" fmla="*/ 18 w 81"/>
              <a:gd name="T21" fmla="*/ 88 h 96"/>
              <a:gd name="T22" fmla="*/ 33 w 81"/>
              <a:gd name="T23" fmla="*/ 81 h 96"/>
              <a:gd name="T24" fmla="*/ 20 w 81"/>
              <a:gd name="T25" fmla="*/ 78 h 96"/>
              <a:gd name="T26" fmla="*/ 7 w 81"/>
              <a:gd name="T27" fmla="*/ 69 h 96"/>
              <a:gd name="T28" fmla="*/ 1 w 81"/>
              <a:gd name="T29" fmla="*/ 72 h 96"/>
              <a:gd name="T30" fmla="*/ 10 w 81"/>
              <a:gd name="T31" fmla="*/ 60 h 96"/>
              <a:gd name="T32" fmla="*/ 11 w 81"/>
              <a:gd name="T33" fmla="*/ 11 h 96"/>
              <a:gd name="T34" fmla="*/ 37 w 81"/>
              <a:gd name="T35" fmla="*/ 0 h 96"/>
              <a:gd name="T36" fmla="*/ 65 w 81"/>
              <a:gd name="T37" fmla="*/ 5 h 96"/>
              <a:gd name="T38" fmla="*/ 65 w 81"/>
              <a:gd name="T39" fmla="*/ 5 h 96"/>
              <a:gd name="T40" fmla="*/ 69 w 81"/>
              <a:gd name="T41" fmla="*/ 1 h 96"/>
              <a:gd name="T42" fmla="*/ 67 w 81"/>
              <a:gd name="T43" fmla="*/ 10 h 96"/>
              <a:gd name="T44" fmla="*/ 73 w 81"/>
              <a:gd name="T45" fmla="*/ 36 h 96"/>
              <a:gd name="T46" fmla="*/ 62 w 81"/>
              <a:gd name="T47" fmla="*/ 62 h 96"/>
              <a:gd name="T48" fmla="*/ 13 w 81"/>
              <a:gd name="T49" fmla="*/ 64 h 96"/>
              <a:gd name="T50" fmla="*/ 21 w 81"/>
              <a:gd name="T51" fmla="*/ 73 h 96"/>
              <a:gd name="T52" fmla="*/ 52 w 81"/>
              <a:gd name="T53" fmla="*/ 73 h 96"/>
              <a:gd name="T54" fmla="*/ 65 w 81"/>
              <a:gd name="T55" fmla="*/ 65 h 96"/>
              <a:gd name="T56" fmla="*/ 65 w 81"/>
              <a:gd name="T57" fmla="*/ 65 h 96"/>
              <a:gd name="T58" fmla="*/ 77 w 81"/>
              <a:gd name="T59" fmla="*/ 36 h 96"/>
              <a:gd name="T60" fmla="*/ 67 w 81"/>
              <a:gd name="T61" fmla="*/ 10 h 96"/>
              <a:gd name="T62" fmla="*/ 57 w 81"/>
              <a:gd name="T63" fmla="*/ 16 h 96"/>
              <a:gd name="T64" fmla="*/ 16 w 81"/>
              <a:gd name="T65" fmla="*/ 16 h 96"/>
              <a:gd name="T66" fmla="*/ 16 w 81"/>
              <a:gd name="T67" fmla="*/ 57 h 96"/>
              <a:gd name="T68" fmla="*/ 57 w 81"/>
              <a:gd name="T69" fmla="*/ 57 h 96"/>
              <a:gd name="T70" fmla="*/ 65 w 81"/>
              <a:gd name="T71" fmla="*/ 36 h 96"/>
              <a:gd name="T72" fmla="*/ 57 w 81"/>
              <a:gd name="T73"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6">
                <a:moveTo>
                  <a:pt x="69" y="1"/>
                </a:moveTo>
                <a:cubicBezTo>
                  <a:pt x="70" y="0"/>
                  <a:pt x="71" y="0"/>
                  <a:pt x="72" y="1"/>
                </a:cubicBezTo>
                <a:cubicBezTo>
                  <a:pt x="73" y="2"/>
                  <a:pt x="73" y="3"/>
                  <a:pt x="72" y="4"/>
                </a:cubicBezTo>
                <a:cubicBezTo>
                  <a:pt x="70" y="7"/>
                  <a:pt x="70" y="7"/>
                  <a:pt x="70" y="7"/>
                </a:cubicBezTo>
                <a:cubicBezTo>
                  <a:pt x="73" y="10"/>
                  <a:pt x="76" y="15"/>
                  <a:pt x="78" y="19"/>
                </a:cubicBezTo>
                <a:cubicBezTo>
                  <a:pt x="80" y="25"/>
                  <a:pt x="81" y="30"/>
                  <a:pt x="81" y="36"/>
                </a:cubicBezTo>
                <a:cubicBezTo>
                  <a:pt x="81" y="42"/>
                  <a:pt x="80" y="48"/>
                  <a:pt x="78" y="53"/>
                </a:cubicBezTo>
                <a:cubicBezTo>
                  <a:pt x="76" y="59"/>
                  <a:pt x="72" y="64"/>
                  <a:pt x="68" y="68"/>
                </a:cubicBezTo>
                <a:cubicBezTo>
                  <a:pt x="64" y="72"/>
                  <a:pt x="59" y="75"/>
                  <a:pt x="54" y="78"/>
                </a:cubicBezTo>
                <a:cubicBezTo>
                  <a:pt x="54" y="78"/>
                  <a:pt x="54" y="78"/>
                  <a:pt x="54" y="78"/>
                </a:cubicBezTo>
                <a:cubicBezTo>
                  <a:pt x="49" y="79"/>
                  <a:pt x="45" y="80"/>
                  <a:pt x="40" y="81"/>
                </a:cubicBezTo>
                <a:cubicBezTo>
                  <a:pt x="40" y="81"/>
                  <a:pt x="40" y="81"/>
                  <a:pt x="40" y="81"/>
                </a:cubicBezTo>
                <a:cubicBezTo>
                  <a:pt x="40" y="88"/>
                  <a:pt x="40" y="88"/>
                  <a:pt x="40" y="88"/>
                </a:cubicBezTo>
                <a:cubicBezTo>
                  <a:pt x="55" y="88"/>
                  <a:pt x="55" y="88"/>
                  <a:pt x="55" y="88"/>
                </a:cubicBezTo>
                <a:cubicBezTo>
                  <a:pt x="57" y="88"/>
                  <a:pt x="59" y="90"/>
                  <a:pt x="59" y="92"/>
                </a:cubicBezTo>
                <a:cubicBezTo>
                  <a:pt x="59" y="94"/>
                  <a:pt x="57" y="96"/>
                  <a:pt x="55" y="96"/>
                </a:cubicBezTo>
                <a:cubicBezTo>
                  <a:pt x="37" y="96"/>
                  <a:pt x="37" y="96"/>
                  <a:pt x="37" y="96"/>
                </a:cubicBezTo>
                <a:cubicBezTo>
                  <a:pt x="37" y="96"/>
                  <a:pt x="37" y="96"/>
                  <a:pt x="37" y="96"/>
                </a:cubicBezTo>
                <a:cubicBezTo>
                  <a:pt x="37" y="96"/>
                  <a:pt x="37" y="96"/>
                  <a:pt x="37" y="96"/>
                </a:cubicBezTo>
                <a:cubicBezTo>
                  <a:pt x="18" y="96"/>
                  <a:pt x="18" y="96"/>
                  <a:pt x="18" y="96"/>
                </a:cubicBezTo>
                <a:cubicBezTo>
                  <a:pt x="16" y="96"/>
                  <a:pt x="15" y="94"/>
                  <a:pt x="15" y="92"/>
                </a:cubicBezTo>
                <a:cubicBezTo>
                  <a:pt x="15" y="90"/>
                  <a:pt x="16" y="88"/>
                  <a:pt x="18" y="88"/>
                </a:cubicBezTo>
                <a:cubicBezTo>
                  <a:pt x="33" y="88"/>
                  <a:pt x="33" y="88"/>
                  <a:pt x="33" y="88"/>
                </a:cubicBezTo>
                <a:cubicBezTo>
                  <a:pt x="33" y="81"/>
                  <a:pt x="33" y="81"/>
                  <a:pt x="33" y="81"/>
                </a:cubicBezTo>
                <a:cubicBezTo>
                  <a:pt x="33" y="81"/>
                  <a:pt x="33" y="81"/>
                  <a:pt x="33" y="81"/>
                </a:cubicBezTo>
                <a:cubicBezTo>
                  <a:pt x="28" y="80"/>
                  <a:pt x="24" y="79"/>
                  <a:pt x="20" y="78"/>
                </a:cubicBezTo>
                <a:cubicBezTo>
                  <a:pt x="20" y="78"/>
                  <a:pt x="20" y="78"/>
                  <a:pt x="20" y="78"/>
                </a:cubicBezTo>
                <a:cubicBezTo>
                  <a:pt x="15" y="76"/>
                  <a:pt x="11" y="73"/>
                  <a:pt x="7" y="69"/>
                </a:cubicBezTo>
                <a:cubicBezTo>
                  <a:pt x="5" y="72"/>
                  <a:pt x="5" y="72"/>
                  <a:pt x="5" y="72"/>
                </a:cubicBezTo>
                <a:cubicBezTo>
                  <a:pt x="4" y="73"/>
                  <a:pt x="2" y="73"/>
                  <a:pt x="1" y="72"/>
                </a:cubicBezTo>
                <a:cubicBezTo>
                  <a:pt x="0" y="71"/>
                  <a:pt x="0" y="69"/>
                  <a:pt x="1" y="69"/>
                </a:cubicBezTo>
                <a:cubicBezTo>
                  <a:pt x="10" y="60"/>
                  <a:pt x="10" y="60"/>
                  <a:pt x="10" y="60"/>
                </a:cubicBezTo>
                <a:cubicBezTo>
                  <a:pt x="4" y="54"/>
                  <a:pt x="1" y="46"/>
                  <a:pt x="1" y="36"/>
                </a:cubicBezTo>
                <a:cubicBezTo>
                  <a:pt x="1" y="26"/>
                  <a:pt x="5" y="17"/>
                  <a:pt x="11" y="11"/>
                </a:cubicBezTo>
                <a:cubicBezTo>
                  <a:pt x="11" y="11"/>
                  <a:pt x="11" y="11"/>
                  <a:pt x="11" y="11"/>
                </a:cubicBezTo>
                <a:cubicBezTo>
                  <a:pt x="18" y="4"/>
                  <a:pt x="27" y="0"/>
                  <a:pt x="37" y="0"/>
                </a:cubicBezTo>
                <a:cubicBezTo>
                  <a:pt x="46" y="0"/>
                  <a:pt x="54" y="4"/>
                  <a:pt x="61" y="9"/>
                </a:cubicBezTo>
                <a:cubicBezTo>
                  <a:pt x="65" y="5"/>
                  <a:pt x="65" y="5"/>
                  <a:pt x="65" y="5"/>
                </a:cubicBezTo>
                <a:cubicBezTo>
                  <a:pt x="65" y="5"/>
                  <a:pt x="65" y="5"/>
                  <a:pt x="65" y="5"/>
                </a:cubicBezTo>
                <a:cubicBezTo>
                  <a:pt x="65" y="5"/>
                  <a:pt x="65" y="5"/>
                  <a:pt x="65" y="5"/>
                </a:cubicBezTo>
                <a:cubicBezTo>
                  <a:pt x="65" y="5"/>
                  <a:pt x="65" y="5"/>
                  <a:pt x="65" y="5"/>
                </a:cubicBezTo>
                <a:cubicBezTo>
                  <a:pt x="69" y="1"/>
                  <a:pt x="69" y="1"/>
                  <a:pt x="69" y="1"/>
                </a:cubicBezTo>
                <a:close/>
                <a:moveTo>
                  <a:pt x="67" y="10"/>
                </a:moveTo>
                <a:cubicBezTo>
                  <a:pt x="67" y="10"/>
                  <a:pt x="67" y="10"/>
                  <a:pt x="67" y="10"/>
                </a:cubicBezTo>
                <a:cubicBezTo>
                  <a:pt x="64" y="12"/>
                  <a:pt x="64" y="12"/>
                  <a:pt x="64" y="12"/>
                </a:cubicBezTo>
                <a:cubicBezTo>
                  <a:pt x="69" y="19"/>
                  <a:pt x="73" y="27"/>
                  <a:pt x="73" y="36"/>
                </a:cubicBezTo>
                <a:cubicBezTo>
                  <a:pt x="73" y="46"/>
                  <a:pt x="69" y="55"/>
                  <a:pt x="62" y="62"/>
                </a:cubicBezTo>
                <a:cubicBezTo>
                  <a:pt x="62" y="62"/>
                  <a:pt x="62" y="62"/>
                  <a:pt x="62" y="62"/>
                </a:cubicBezTo>
                <a:cubicBezTo>
                  <a:pt x="56" y="69"/>
                  <a:pt x="47" y="73"/>
                  <a:pt x="37" y="73"/>
                </a:cubicBezTo>
                <a:cubicBezTo>
                  <a:pt x="28" y="73"/>
                  <a:pt x="19" y="69"/>
                  <a:pt x="13" y="64"/>
                </a:cubicBezTo>
                <a:cubicBezTo>
                  <a:pt x="10" y="66"/>
                  <a:pt x="10" y="66"/>
                  <a:pt x="10" y="66"/>
                </a:cubicBezTo>
                <a:cubicBezTo>
                  <a:pt x="13" y="69"/>
                  <a:pt x="17" y="72"/>
                  <a:pt x="21" y="73"/>
                </a:cubicBezTo>
                <a:cubicBezTo>
                  <a:pt x="26" y="75"/>
                  <a:pt x="31" y="76"/>
                  <a:pt x="37" y="76"/>
                </a:cubicBezTo>
                <a:cubicBezTo>
                  <a:pt x="42" y="76"/>
                  <a:pt x="47" y="75"/>
                  <a:pt x="52" y="73"/>
                </a:cubicBezTo>
                <a:cubicBezTo>
                  <a:pt x="52" y="73"/>
                  <a:pt x="52" y="73"/>
                  <a:pt x="52" y="73"/>
                </a:cubicBezTo>
                <a:cubicBezTo>
                  <a:pt x="57" y="71"/>
                  <a:pt x="61" y="68"/>
                  <a:pt x="65" y="65"/>
                </a:cubicBezTo>
                <a:cubicBezTo>
                  <a:pt x="65" y="65"/>
                  <a:pt x="65" y="65"/>
                  <a:pt x="65" y="65"/>
                </a:cubicBezTo>
                <a:cubicBezTo>
                  <a:pt x="65" y="65"/>
                  <a:pt x="65" y="65"/>
                  <a:pt x="65" y="65"/>
                </a:cubicBezTo>
                <a:cubicBezTo>
                  <a:pt x="69" y="61"/>
                  <a:pt x="72" y="57"/>
                  <a:pt x="74" y="52"/>
                </a:cubicBezTo>
                <a:cubicBezTo>
                  <a:pt x="76" y="47"/>
                  <a:pt x="77" y="42"/>
                  <a:pt x="77" y="36"/>
                </a:cubicBezTo>
                <a:cubicBezTo>
                  <a:pt x="77" y="31"/>
                  <a:pt x="76" y="26"/>
                  <a:pt x="74" y="21"/>
                </a:cubicBezTo>
                <a:cubicBezTo>
                  <a:pt x="72" y="17"/>
                  <a:pt x="69" y="13"/>
                  <a:pt x="67" y="10"/>
                </a:cubicBezTo>
                <a:close/>
                <a:moveTo>
                  <a:pt x="57" y="16"/>
                </a:moveTo>
                <a:cubicBezTo>
                  <a:pt x="57" y="16"/>
                  <a:pt x="57" y="16"/>
                  <a:pt x="57" y="16"/>
                </a:cubicBezTo>
                <a:cubicBezTo>
                  <a:pt x="52" y="11"/>
                  <a:pt x="45" y="8"/>
                  <a:pt x="37" y="8"/>
                </a:cubicBezTo>
                <a:cubicBezTo>
                  <a:pt x="29" y="8"/>
                  <a:pt x="22" y="11"/>
                  <a:pt x="16" y="16"/>
                </a:cubicBezTo>
                <a:cubicBezTo>
                  <a:pt x="11" y="21"/>
                  <a:pt x="8" y="28"/>
                  <a:pt x="8" y="36"/>
                </a:cubicBezTo>
                <a:cubicBezTo>
                  <a:pt x="8" y="44"/>
                  <a:pt x="11" y="51"/>
                  <a:pt x="16" y="57"/>
                </a:cubicBezTo>
                <a:cubicBezTo>
                  <a:pt x="22" y="62"/>
                  <a:pt x="29" y="65"/>
                  <a:pt x="37" y="65"/>
                </a:cubicBezTo>
                <a:cubicBezTo>
                  <a:pt x="44" y="65"/>
                  <a:pt x="52" y="62"/>
                  <a:pt x="57" y="57"/>
                </a:cubicBezTo>
                <a:cubicBezTo>
                  <a:pt x="57" y="57"/>
                  <a:pt x="57" y="57"/>
                  <a:pt x="57" y="57"/>
                </a:cubicBezTo>
                <a:cubicBezTo>
                  <a:pt x="62" y="51"/>
                  <a:pt x="65" y="44"/>
                  <a:pt x="65" y="36"/>
                </a:cubicBezTo>
                <a:cubicBezTo>
                  <a:pt x="65" y="28"/>
                  <a:pt x="62" y="21"/>
                  <a:pt x="57" y="16"/>
                </a:cubicBezTo>
                <a:cubicBezTo>
                  <a:pt x="57" y="16"/>
                  <a:pt x="57" y="16"/>
                  <a:pt x="57" y="16"/>
                </a:cubicBezTo>
                <a:cubicBezTo>
                  <a:pt x="57" y="16"/>
                  <a:pt x="57" y="16"/>
                  <a:pt x="57" y="16"/>
                </a:cubicBez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24"/>
          <p:cNvSpPr>
            <a:spLocks noEditPoints="1"/>
          </p:cNvSpPr>
          <p:nvPr/>
        </p:nvSpPr>
        <p:spPr bwMode="auto">
          <a:xfrm>
            <a:off x="5244628" y="2543082"/>
            <a:ext cx="234805" cy="221693"/>
          </a:xfrm>
          <a:custGeom>
            <a:avLst/>
            <a:gdLst>
              <a:gd name="T0" fmla="*/ 48 w 98"/>
              <a:gd name="T1" fmla="*/ 24 h 92"/>
              <a:gd name="T2" fmla="*/ 50 w 98"/>
              <a:gd name="T3" fmla="*/ 53 h 92"/>
              <a:gd name="T4" fmla="*/ 52 w 98"/>
              <a:gd name="T5" fmla="*/ 17 h 92"/>
              <a:gd name="T6" fmla="*/ 48 w 98"/>
              <a:gd name="T7" fmla="*/ 16 h 92"/>
              <a:gd name="T8" fmla="*/ 41 w 98"/>
              <a:gd name="T9" fmla="*/ 28 h 92"/>
              <a:gd name="T10" fmla="*/ 94 w 98"/>
              <a:gd name="T11" fmla="*/ 12 h 92"/>
              <a:gd name="T12" fmla="*/ 84 w 98"/>
              <a:gd name="T13" fmla="*/ 12 h 92"/>
              <a:gd name="T14" fmla="*/ 80 w 98"/>
              <a:gd name="T15" fmla="*/ 0 h 92"/>
              <a:gd name="T16" fmla="*/ 14 w 98"/>
              <a:gd name="T17" fmla="*/ 4 h 92"/>
              <a:gd name="T18" fmla="*/ 3 w 98"/>
              <a:gd name="T19" fmla="*/ 12 h 92"/>
              <a:gd name="T20" fmla="*/ 0 w 98"/>
              <a:gd name="T21" fmla="*/ 37 h 92"/>
              <a:gd name="T22" fmla="*/ 6 w 98"/>
              <a:gd name="T23" fmla="*/ 52 h 92"/>
              <a:gd name="T24" fmla="*/ 45 w 98"/>
              <a:gd name="T25" fmla="*/ 75 h 92"/>
              <a:gd name="T26" fmla="*/ 29 w 98"/>
              <a:gd name="T27" fmla="*/ 84 h 92"/>
              <a:gd name="T28" fmla="*/ 29 w 98"/>
              <a:gd name="T29" fmla="*/ 92 h 92"/>
              <a:gd name="T30" fmla="*/ 73 w 98"/>
              <a:gd name="T31" fmla="*/ 88 h 92"/>
              <a:gd name="T32" fmla="*/ 53 w 98"/>
              <a:gd name="T33" fmla="*/ 84 h 92"/>
              <a:gd name="T34" fmla="*/ 78 w 98"/>
              <a:gd name="T35" fmla="*/ 59 h 92"/>
              <a:gd name="T36" fmla="*/ 92 w 98"/>
              <a:gd name="T37" fmla="*/ 52 h 92"/>
              <a:gd name="T38" fmla="*/ 98 w 98"/>
              <a:gd name="T39" fmla="*/ 16 h 92"/>
              <a:gd name="T40" fmla="*/ 11 w 98"/>
              <a:gd name="T41" fmla="*/ 47 h 92"/>
              <a:gd name="T42" fmla="*/ 7 w 98"/>
              <a:gd name="T43" fmla="*/ 37 h 92"/>
              <a:gd name="T44" fmla="*/ 14 w 98"/>
              <a:gd name="T45" fmla="*/ 20 h 92"/>
              <a:gd name="T46" fmla="*/ 15 w 98"/>
              <a:gd name="T47" fmla="*/ 50 h 92"/>
              <a:gd name="T48" fmla="*/ 76 w 98"/>
              <a:gd name="T49" fmla="*/ 40 h 92"/>
              <a:gd name="T50" fmla="*/ 73 w 98"/>
              <a:gd name="T51" fmla="*/ 53 h 92"/>
              <a:gd name="T52" fmla="*/ 49 w 98"/>
              <a:gd name="T53" fmla="*/ 67 h 92"/>
              <a:gd name="T54" fmla="*/ 24 w 98"/>
              <a:gd name="T55" fmla="*/ 53 h 92"/>
              <a:gd name="T56" fmla="*/ 21 w 98"/>
              <a:gd name="T57" fmla="*/ 40 h 92"/>
              <a:gd name="T58" fmla="*/ 76 w 98"/>
              <a:gd name="T59" fmla="*/ 8 h 92"/>
              <a:gd name="T60" fmla="*/ 91 w 98"/>
              <a:gd name="T61" fmla="*/ 37 h 92"/>
              <a:gd name="T62" fmla="*/ 86 w 98"/>
              <a:gd name="T63" fmla="*/ 47 h 92"/>
              <a:gd name="T64" fmla="*/ 83 w 98"/>
              <a:gd name="T65" fmla="*/ 50 h 92"/>
              <a:gd name="T66" fmla="*/ 84 w 98"/>
              <a:gd name="T67" fmla="*/ 40 h 92"/>
              <a:gd name="T68" fmla="*/ 91 w 98"/>
              <a:gd name="T6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2">
                <a:moveTo>
                  <a:pt x="44" y="28"/>
                </a:moveTo>
                <a:cubicBezTo>
                  <a:pt x="48" y="24"/>
                  <a:pt x="48" y="24"/>
                  <a:pt x="48" y="24"/>
                </a:cubicBezTo>
                <a:cubicBezTo>
                  <a:pt x="48" y="51"/>
                  <a:pt x="48" y="51"/>
                  <a:pt x="48" y="51"/>
                </a:cubicBezTo>
                <a:cubicBezTo>
                  <a:pt x="48" y="52"/>
                  <a:pt x="49" y="53"/>
                  <a:pt x="50" y="53"/>
                </a:cubicBezTo>
                <a:cubicBezTo>
                  <a:pt x="51" y="53"/>
                  <a:pt x="52" y="52"/>
                  <a:pt x="52" y="51"/>
                </a:cubicBezTo>
                <a:cubicBezTo>
                  <a:pt x="52" y="17"/>
                  <a:pt x="52" y="17"/>
                  <a:pt x="52" y="17"/>
                </a:cubicBezTo>
                <a:cubicBezTo>
                  <a:pt x="52" y="16"/>
                  <a:pt x="51" y="15"/>
                  <a:pt x="50" y="15"/>
                </a:cubicBezTo>
                <a:cubicBezTo>
                  <a:pt x="49" y="15"/>
                  <a:pt x="48" y="15"/>
                  <a:pt x="48" y="16"/>
                </a:cubicBezTo>
                <a:cubicBezTo>
                  <a:pt x="41" y="25"/>
                  <a:pt x="41" y="25"/>
                  <a:pt x="41" y="25"/>
                </a:cubicBezTo>
                <a:cubicBezTo>
                  <a:pt x="40" y="26"/>
                  <a:pt x="40" y="28"/>
                  <a:pt x="41" y="28"/>
                </a:cubicBezTo>
                <a:cubicBezTo>
                  <a:pt x="42" y="29"/>
                  <a:pt x="44" y="29"/>
                  <a:pt x="44" y="28"/>
                </a:cubicBezTo>
                <a:close/>
                <a:moveTo>
                  <a:pt x="94" y="12"/>
                </a:moveTo>
                <a:cubicBezTo>
                  <a:pt x="94" y="12"/>
                  <a:pt x="94" y="12"/>
                  <a:pt x="94" y="12"/>
                </a:cubicBezTo>
                <a:cubicBezTo>
                  <a:pt x="84" y="12"/>
                  <a:pt x="84" y="12"/>
                  <a:pt x="84" y="12"/>
                </a:cubicBezTo>
                <a:cubicBezTo>
                  <a:pt x="84" y="4"/>
                  <a:pt x="84" y="4"/>
                  <a:pt x="84" y="4"/>
                </a:cubicBezTo>
                <a:cubicBezTo>
                  <a:pt x="84" y="2"/>
                  <a:pt x="82" y="0"/>
                  <a:pt x="80" y="0"/>
                </a:cubicBezTo>
                <a:cubicBezTo>
                  <a:pt x="17" y="0"/>
                  <a:pt x="17" y="0"/>
                  <a:pt x="17" y="0"/>
                </a:cubicBezTo>
                <a:cubicBezTo>
                  <a:pt x="15" y="0"/>
                  <a:pt x="14" y="2"/>
                  <a:pt x="14" y="4"/>
                </a:cubicBezTo>
                <a:cubicBezTo>
                  <a:pt x="14" y="12"/>
                  <a:pt x="14" y="12"/>
                  <a:pt x="14" y="12"/>
                </a:cubicBezTo>
                <a:cubicBezTo>
                  <a:pt x="3" y="12"/>
                  <a:pt x="3" y="12"/>
                  <a:pt x="3" y="12"/>
                </a:cubicBezTo>
                <a:cubicBezTo>
                  <a:pt x="1" y="12"/>
                  <a:pt x="0" y="14"/>
                  <a:pt x="0" y="16"/>
                </a:cubicBezTo>
                <a:cubicBezTo>
                  <a:pt x="0" y="37"/>
                  <a:pt x="0" y="37"/>
                  <a:pt x="0" y="37"/>
                </a:cubicBezTo>
                <a:cubicBezTo>
                  <a:pt x="0" y="43"/>
                  <a:pt x="2" y="48"/>
                  <a:pt x="6" y="52"/>
                </a:cubicBezTo>
                <a:cubicBezTo>
                  <a:pt x="6" y="52"/>
                  <a:pt x="6" y="52"/>
                  <a:pt x="6" y="52"/>
                </a:cubicBezTo>
                <a:cubicBezTo>
                  <a:pt x="9" y="56"/>
                  <a:pt x="14" y="58"/>
                  <a:pt x="19" y="59"/>
                </a:cubicBezTo>
                <a:cubicBezTo>
                  <a:pt x="25" y="68"/>
                  <a:pt x="35" y="74"/>
                  <a:pt x="45" y="75"/>
                </a:cubicBezTo>
                <a:cubicBezTo>
                  <a:pt x="45" y="84"/>
                  <a:pt x="45" y="84"/>
                  <a:pt x="45" y="84"/>
                </a:cubicBezTo>
                <a:cubicBezTo>
                  <a:pt x="29" y="84"/>
                  <a:pt x="29" y="84"/>
                  <a:pt x="29" y="84"/>
                </a:cubicBezTo>
                <a:cubicBezTo>
                  <a:pt x="27" y="84"/>
                  <a:pt x="25" y="86"/>
                  <a:pt x="25" y="88"/>
                </a:cubicBezTo>
                <a:cubicBezTo>
                  <a:pt x="25" y="90"/>
                  <a:pt x="27" y="92"/>
                  <a:pt x="29" y="92"/>
                </a:cubicBezTo>
                <a:cubicBezTo>
                  <a:pt x="69" y="92"/>
                  <a:pt x="69" y="92"/>
                  <a:pt x="69" y="92"/>
                </a:cubicBezTo>
                <a:cubicBezTo>
                  <a:pt x="71" y="92"/>
                  <a:pt x="73" y="90"/>
                  <a:pt x="73" y="88"/>
                </a:cubicBezTo>
                <a:cubicBezTo>
                  <a:pt x="73" y="86"/>
                  <a:pt x="71" y="84"/>
                  <a:pt x="69" y="84"/>
                </a:cubicBezTo>
                <a:cubicBezTo>
                  <a:pt x="53" y="84"/>
                  <a:pt x="53" y="84"/>
                  <a:pt x="53" y="84"/>
                </a:cubicBezTo>
                <a:cubicBezTo>
                  <a:pt x="53" y="75"/>
                  <a:pt x="53" y="75"/>
                  <a:pt x="53" y="75"/>
                </a:cubicBezTo>
                <a:cubicBezTo>
                  <a:pt x="63" y="74"/>
                  <a:pt x="73" y="68"/>
                  <a:pt x="78" y="59"/>
                </a:cubicBezTo>
                <a:cubicBezTo>
                  <a:pt x="84" y="58"/>
                  <a:pt x="88" y="56"/>
                  <a:pt x="92" y="53"/>
                </a:cubicBezTo>
                <a:cubicBezTo>
                  <a:pt x="92" y="52"/>
                  <a:pt x="92" y="52"/>
                  <a:pt x="92" y="52"/>
                </a:cubicBezTo>
                <a:cubicBezTo>
                  <a:pt x="96" y="48"/>
                  <a:pt x="98" y="43"/>
                  <a:pt x="98" y="37"/>
                </a:cubicBezTo>
                <a:cubicBezTo>
                  <a:pt x="98" y="16"/>
                  <a:pt x="98" y="16"/>
                  <a:pt x="98" y="16"/>
                </a:cubicBezTo>
                <a:cubicBezTo>
                  <a:pt x="98" y="14"/>
                  <a:pt x="96" y="12"/>
                  <a:pt x="94" y="12"/>
                </a:cubicBezTo>
                <a:close/>
                <a:moveTo>
                  <a:pt x="11" y="47"/>
                </a:moveTo>
                <a:cubicBezTo>
                  <a:pt x="11" y="47"/>
                  <a:pt x="11" y="47"/>
                  <a:pt x="11" y="47"/>
                </a:cubicBezTo>
                <a:cubicBezTo>
                  <a:pt x="9" y="44"/>
                  <a:pt x="7" y="41"/>
                  <a:pt x="7" y="37"/>
                </a:cubicBezTo>
                <a:cubicBezTo>
                  <a:pt x="7" y="20"/>
                  <a:pt x="7" y="20"/>
                  <a:pt x="7" y="20"/>
                </a:cubicBezTo>
                <a:cubicBezTo>
                  <a:pt x="14" y="20"/>
                  <a:pt x="14" y="20"/>
                  <a:pt x="14" y="20"/>
                </a:cubicBezTo>
                <a:cubicBezTo>
                  <a:pt x="14" y="40"/>
                  <a:pt x="14" y="40"/>
                  <a:pt x="14" y="40"/>
                </a:cubicBezTo>
                <a:cubicBezTo>
                  <a:pt x="14" y="44"/>
                  <a:pt x="14" y="47"/>
                  <a:pt x="15" y="50"/>
                </a:cubicBezTo>
                <a:cubicBezTo>
                  <a:pt x="14" y="49"/>
                  <a:pt x="12" y="48"/>
                  <a:pt x="11" y="47"/>
                </a:cubicBezTo>
                <a:close/>
                <a:moveTo>
                  <a:pt x="76" y="40"/>
                </a:moveTo>
                <a:cubicBezTo>
                  <a:pt x="76" y="40"/>
                  <a:pt x="76" y="40"/>
                  <a:pt x="76" y="40"/>
                </a:cubicBezTo>
                <a:cubicBezTo>
                  <a:pt x="76" y="45"/>
                  <a:pt x="75" y="49"/>
                  <a:pt x="73" y="53"/>
                </a:cubicBezTo>
                <a:cubicBezTo>
                  <a:pt x="73" y="53"/>
                  <a:pt x="73" y="53"/>
                  <a:pt x="73" y="53"/>
                </a:cubicBezTo>
                <a:cubicBezTo>
                  <a:pt x="69" y="62"/>
                  <a:pt x="59" y="67"/>
                  <a:pt x="49" y="67"/>
                </a:cubicBezTo>
                <a:cubicBezTo>
                  <a:pt x="39" y="67"/>
                  <a:pt x="29" y="62"/>
                  <a:pt x="24" y="53"/>
                </a:cubicBezTo>
                <a:cubicBezTo>
                  <a:pt x="24" y="53"/>
                  <a:pt x="24" y="53"/>
                  <a:pt x="24" y="53"/>
                </a:cubicBezTo>
                <a:cubicBezTo>
                  <a:pt x="22" y="49"/>
                  <a:pt x="21" y="45"/>
                  <a:pt x="21" y="40"/>
                </a:cubicBezTo>
                <a:cubicBezTo>
                  <a:pt x="21" y="40"/>
                  <a:pt x="21" y="40"/>
                  <a:pt x="21" y="40"/>
                </a:cubicBezTo>
                <a:cubicBezTo>
                  <a:pt x="21" y="8"/>
                  <a:pt x="21" y="8"/>
                  <a:pt x="21" y="8"/>
                </a:cubicBezTo>
                <a:cubicBezTo>
                  <a:pt x="76" y="8"/>
                  <a:pt x="76" y="8"/>
                  <a:pt x="76" y="8"/>
                </a:cubicBezTo>
                <a:cubicBezTo>
                  <a:pt x="76" y="40"/>
                  <a:pt x="76" y="40"/>
                  <a:pt x="76" y="40"/>
                </a:cubicBezTo>
                <a:close/>
                <a:moveTo>
                  <a:pt x="91" y="37"/>
                </a:moveTo>
                <a:cubicBezTo>
                  <a:pt x="91" y="37"/>
                  <a:pt x="91" y="37"/>
                  <a:pt x="91" y="37"/>
                </a:cubicBezTo>
                <a:cubicBezTo>
                  <a:pt x="91" y="41"/>
                  <a:pt x="89" y="44"/>
                  <a:pt x="86" y="47"/>
                </a:cubicBezTo>
                <a:cubicBezTo>
                  <a:pt x="86" y="47"/>
                  <a:pt x="86" y="47"/>
                  <a:pt x="86" y="47"/>
                </a:cubicBezTo>
                <a:cubicBezTo>
                  <a:pt x="85" y="48"/>
                  <a:pt x="84" y="49"/>
                  <a:pt x="83" y="50"/>
                </a:cubicBezTo>
                <a:cubicBezTo>
                  <a:pt x="84" y="47"/>
                  <a:pt x="84" y="44"/>
                  <a:pt x="84" y="40"/>
                </a:cubicBezTo>
                <a:cubicBezTo>
                  <a:pt x="84" y="40"/>
                  <a:pt x="84" y="40"/>
                  <a:pt x="84" y="40"/>
                </a:cubicBezTo>
                <a:cubicBezTo>
                  <a:pt x="84" y="20"/>
                  <a:pt x="84" y="20"/>
                  <a:pt x="84" y="20"/>
                </a:cubicBezTo>
                <a:cubicBezTo>
                  <a:pt x="91" y="20"/>
                  <a:pt x="91" y="20"/>
                  <a:pt x="91" y="20"/>
                </a:cubicBezTo>
                <a:cubicBezTo>
                  <a:pt x="91" y="37"/>
                  <a:pt x="91" y="37"/>
                  <a:pt x="91" y="37"/>
                </a:cubicBez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26"/>
          <p:cNvSpPr>
            <a:spLocks noEditPoints="1"/>
          </p:cNvSpPr>
          <p:nvPr/>
        </p:nvSpPr>
        <p:spPr bwMode="auto">
          <a:xfrm>
            <a:off x="6754352" y="2523272"/>
            <a:ext cx="214349" cy="215355"/>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矩形 65"/>
          <p:cNvSpPr/>
          <p:nvPr/>
        </p:nvSpPr>
        <p:spPr>
          <a:xfrm>
            <a:off x="13335" y="7937"/>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7" name="组合 66">
            <a:extLst>
              <a:ext uri="{FF2B5EF4-FFF2-40B4-BE49-F238E27FC236}">
                <a16:creationId xmlns:a16="http://schemas.microsoft.com/office/drawing/2014/main" id="{59E85DD8-DFBE-4AD8-A515-7AB2FCEBFE38}"/>
              </a:ext>
            </a:extLst>
          </p:cNvPr>
          <p:cNvGrpSpPr/>
          <p:nvPr>
            <p:custDataLst>
              <p:tags r:id="rId1"/>
            </p:custDataLst>
          </p:nvPr>
        </p:nvGrpSpPr>
        <p:grpSpPr>
          <a:xfrm>
            <a:off x="8314328" y="258964"/>
            <a:ext cx="3593293" cy="646277"/>
            <a:chOff x="3159125" y="2914650"/>
            <a:chExt cx="5867400" cy="1031876"/>
          </a:xfrm>
        </p:grpSpPr>
        <p:sp>
          <p:nvSpPr>
            <p:cNvPr id="68" name="Freeform 5">
              <a:extLst>
                <a:ext uri="{FF2B5EF4-FFF2-40B4-BE49-F238E27FC236}">
                  <a16:creationId xmlns:a16="http://schemas.microsoft.com/office/drawing/2014/main" id="{0742AC08-803A-4FFF-8B21-234AD5683350}"/>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6">
              <a:extLst>
                <a:ext uri="{FF2B5EF4-FFF2-40B4-BE49-F238E27FC236}">
                  <a16:creationId xmlns:a16="http://schemas.microsoft.com/office/drawing/2014/main" id="{34D146E0-03C1-4135-90FA-4E2B425C5DF8}"/>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7">
              <a:extLst>
                <a:ext uri="{FF2B5EF4-FFF2-40B4-BE49-F238E27FC236}">
                  <a16:creationId xmlns:a16="http://schemas.microsoft.com/office/drawing/2014/main" id="{082EC8C5-334F-4EB9-A758-DEF9A3F7BC52}"/>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8">
              <a:extLst>
                <a:ext uri="{FF2B5EF4-FFF2-40B4-BE49-F238E27FC236}">
                  <a16:creationId xmlns:a16="http://schemas.microsoft.com/office/drawing/2014/main" id="{80554054-AADA-4AFE-9A9E-64C184BC194C}"/>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9">
              <a:extLst>
                <a:ext uri="{FF2B5EF4-FFF2-40B4-BE49-F238E27FC236}">
                  <a16:creationId xmlns:a16="http://schemas.microsoft.com/office/drawing/2014/main" id="{EBF9BB92-FA80-4B74-A699-4D68EDC1BA11}"/>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0">
              <a:extLst>
                <a:ext uri="{FF2B5EF4-FFF2-40B4-BE49-F238E27FC236}">
                  <a16:creationId xmlns:a16="http://schemas.microsoft.com/office/drawing/2014/main" id="{AC23C72E-D4FA-4619-BC4B-6D5858E9E33E}"/>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1">
              <a:extLst>
                <a:ext uri="{FF2B5EF4-FFF2-40B4-BE49-F238E27FC236}">
                  <a16:creationId xmlns:a16="http://schemas.microsoft.com/office/drawing/2014/main" id="{CBC6DD68-BCC0-4BBA-AE2A-5F4E4B3792C6}"/>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12">
              <a:extLst>
                <a:ext uri="{FF2B5EF4-FFF2-40B4-BE49-F238E27FC236}">
                  <a16:creationId xmlns:a16="http://schemas.microsoft.com/office/drawing/2014/main" id="{EF992AF9-9A65-4A01-A62D-CE2F45784DC8}"/>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13">
              <a:extLst>
                <a:ext uri="{FF2B5EF4-FFF2-40B4-BE49-F238E27FC236}">
                  <a16:creationId xmlns:a16="http://schemas.microsoft.com/office/drawing/2014/main" id="{049C8940-3090-4790-AEA5-0263A3C6CAAF}"/>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14">
              <a:extLst>
                <a:ext uri="{FF2B5EF4-FFF2-40B4-BE49-F238E27FC236}">
                  <a16:creationId xmlns:a16="http://schemas.microsoft.com/office/drawing/2014/main" id="{320C52CC-F0C3-4942-B4E4-98ACF12C896E}"/>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5">
              <a:extLst>
                <a:ext uri="{FF2B5EF4-FFF2-40B4-BE49-F238E27FC236}">
                  <a16:creationId xmlns:a16="http://schemas.microsoft.com/office/drawing/2014/main" id="{3CC447AC-873D-4AEF-8743-40265972992A}"/>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6">
              <a:extLst>
                <a:ext uri="{FF2B5EF4-FFF2-40B4-BE49-F238E27FC236}">
                  <a16:creationId xmlns:a16="http://schemas.microsoft.com/office/drawing/2014/main" id="{BC312F0E-EF0C-45C8-BB07-195A95B6331D}"/>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7">
              <a:extLst>
                <a:ext uri="{FF2B5EF4-FFF2-40B4-BE49-F238E27FC236}">
                  <a16:creationId xmlns:a16="http://schemas.microsoft.com/office/drawing/2014/main" id="{52B8B4A4-7E80-41DF-B55B-9631074D6870}"/>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8">
              <a:extLst>
                <a:ext uri="{FF2B5EF4-FFF2-40B4-BE49-F238E27FC236}">
                  <a16:creationId xmlns:a16="http://schemas.microsoft.com/office/drawing/2014/main" id="{2BB1EB73-B27B-4991-ACD6-8ADAEF0E487F}"/>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9">
              <a:extLst>
                <a:ext uri="{FF2B5EF4-FFF2-40B4-BE49-F238E27FC236}">
                  <a16:creationId xmlns:a16="http://schemas.microsoft.com/office/drawing/2014/main" id="{D649715B-5FF8-4B88-AA48-7EC9D76CAA91}"/>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3929469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53" presetClass="entr" presetSubtype="528"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anim calcmode="lin" valueType="num">
                                      <p:cBhvr>
                                        <p:cTn id="15" dur="500" fill="hold"/>
                                        <p:tgtEl>
                                          <p:spTgt spid="40"/>
                                        </p:tgtEl>
                                        <p:attrNameLst>
                                          <p:attrName>ppt_x</p:attrName>
                                        </p:attrNameLst>
                                      </p:cBhvr>
                                      <p:tavLst>
                                        <p:tav tm="0">
                                          <p:val>
                                            <p:fltVal val="0.5"/>
                                          </p:val>
                                        </p:tav>
                                        <p:tav tm="100000">
                                          <p:val>
                                            <p:strVal val="#ppt_x"/>
                                          </p:val>
                                        </p:tav>
                                      </p:tavLst>
                                    </p:anim>
                                    <p:anim calcmode="lin" valueType="num">
                                      <p:cBhvr>
                                        <p:cTn id="16" dur="500" fill="hold"/>
                                        <p:tgtEl>
                                          <p:spTgt spid="40"/>
                                        </p:tgtEl>
                                        <p:attrNameLst>
                                          <p:attrName>ppt_y</p:attrName>
                                        </p:attrNameLst>
                                      </p:cBhvr>
                                      <p:tavLst>
                                        <p:tav tm="0">
                                          <p:val>
                                            <p:fltVal val="0.5"/>
                                          </p:val>
                                        </p:tav>
                                        <p:tav tm="100000">
                                          <p:val>
                                            <p:strVal val="#ppt_y"/>
                                          </p:val>
                                        </p:tav>
                                      </p:tavLst>
                                    </p:anim>
                                  </p:childTnLst>
                                </p:cTn>
                              </p:par>
                              <p:par>
                                <p:cTn id="17" presetID="53" presetClass="entr" presetSubtype="528"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p:cTn id="19" dur="500" fill="hold"/>
                                        <p:tgtEl>
                                          <p:spTgt spid="64"/>
                                        </p:tgtEl>
                                        <p:attrNameLst>
                                          <p:attrName>ppt_w</p:attrName>
                                        </p:attrNameLst>
                                      </p:cBhvr>
                                      <p:tavLst>
                                        <p:tav tm="0">
                                          <p:val>
                                            <p:fltVal val="0"/>
                                          </p:val>
                                        </p:tav>
                                        <p:tav tm="100000">
                                          <p:val>
                                            <p:strVal val="#ppt_w"/>
                                          </p:val>
                                        </p:tav>
                                      </p:tavLst>
                                    </p:anim>
                                    <p:anim calcmode="lin" valueType="num">
                                      <p:cBhvr>
                                        <p:cTn id="20" dur="500" fill="hold"/>
                                        <p:tgtEl>
                                          <p:spTgt spid="64"/>
                                        </p:tgtEl>
                                        <p:attrNameLst>
                                          <p:attrName>ppt_h</p:attrName>
                                        </p:attrNameLst>
                                      </p:cBhvr>
                                      <p:tavLst>
                                        <p:tav tm="0">
                                          <p:val>
                                            <p:fltVal val="0"/>
                                          </p:val>
                                        </p:tav>
                                        <p:tav tm="100000">
                                          <p:val>
                                            <p:strVal val="#ppt_h"/>
                                          </p:val>
                                        </p:tav>
                                      </p:tavLst>
                                    </p:anim>
                                    <p:animEffect transition="in" filter="fade">
                                      <p:cBhvr>
                                        <p:cTn id="21" dur="500"/>
                                        <p:tgtEl>
                                          <p:spTgt spid="64"/>
                                        </p:tgtEl>
                                      </p:cBhvr>
                                    </p:animEffect>
                                    <p:anim calcmode="lin" valueType="num">
                                      <p:cBhvr>
                                        <p:cTn id="22" dur="500" fill="hold"/>
                                        <p:tgtEl>
                                          <p:spTgt spid="64"/>
                                        </p:tgtEl>
                                        <p:attrNameLst>
                                          <p:attrName>ppt_x</p:attrName>
                                        </p:attrNameLst>
                                      </p:cBhvr>
                                      <p:tavLst>
                                        <p:tav tm="0">
                                          <p:val>
                                            <p:fltVal val="0.5"/>
                                          </p:val>
                                        </p:tav>
                                        <p:tav tm="100000">
                                          <p:val>
                                            <p:strVal val="#ppt_x"/>
                                          </p:val>
                                        </p:tav>
                                      </p:tavLst>
                                    </p:anim>
                                    <p:anim calcmode="lin" valueType="num">
                                      <p:cBhvr>
                                        <p:cTn id="23" dur="500" fill="hold"/>
                                        <p:tgtEl>
                                          <p:spTgt spid="64"/>
                                        </p:tgtEl>
                                        <p:attrNameLst>
                                          <p:attrName>ppt_y</p:attrName>
                                        </p:attrNameLst>
                                      </p:cBhvr>
                                      <p:tavLst>
                                        <p:tav tm="0">
                                          <p:val>
                                            <p:fltVal val="0.5"/>
                                          </p:val>
                                        </p:tav>
                                        <p:tav tm="100000">
                                          <p:val>
                                            <p:strVal val="#ppt_y"/>
                                          </p:val>
                                        </p:tav>
                                      </p:tavLst>
                                    </p:anim>
                                  </p:childTnLst>
                                </p:cTn>
                              </p:par>
                              <p:par>
                                <p:cTn id="24" presetID="53" presetClass="entr" presetSubtype="528"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p:cTn id="26" dur="500" fill="hold"/>
                                        <p:tgtEl>
                                          <p:spTgt spid="43"/>
                                        </p:tgtEl>
                                        <p:attrNameLst>
                                          <p:attrName>ppt_w</p:attrName>
                                        </p:attrNameLst>
                                      </p:cBhvr>
                                      <p:tavLst>
                                        <p:tav tm="0">
                                          <p:val>
                                            <p:fltVal val="0"/>
                                          </p:val>
                                        </p:tav>
                                        <p:tav tm="100000">
                                          <p:val>
                                            <p:strVal val="#ppt_w"/>
                                          </p:val>
                                        </p:tav>
                                      </p:tavLst>
                                    </p:anim>
                                    <p:anim calcmode="lin" valueType="num">
                                      <p:cBhvr>
                                        <p:cTn id="27" dur="500" fill="hold"/>
                                        <p:tgtEl>
                                          <p:spTgt spid="43"/>
                                        </p:tgtEl>
                                        <p:attrNameLst>
                                          <p:attrName>ppt_h</p:attrName>
                                        </p:attrNameLst>
                                      </p:cBhvr>
                                      <p:tavLst>
                                        <p:tav tm="0">
                                          <p:val>
                                            <p:fltVal val="0"/>
                                          </p:val>
                                        </p:tav>
                                        <p:tav tm="100000">
                                          <p:val>
                                            <p:strVal val="#ppt_h"/>
                                          </p:val>
                                        </p:tav>
                                      </p:tavLst>
                                    </p:anim>
                                    <p:animEffect transition="in" filter="fade">
                                      <p:cBhvr>
                                        <p:cTn id="28" dur="500"/>
                                        <p:tgtEl>
                                          <p:spTgt spid="43"/>
                                        </p:tgtEl>
                                      </p:cBhvr>
                                    </p:animEffect>
                                    <p:anim calcmode="lin" valueType="num">
                                      <p:cBhvr>
                                        <p:cTn id="29" dur="500" fill="hold"/>
                                        <p:tgtEl>
                                          <p:spTgt spid="43"/>
                                        </p:tgtEl>
                                        <p:attrNameLst>
                                          <p:attrName>ppt_x</p:attrName>
                                        </p:attrNameLst>
                                      </p:cBhvr>
                                      <p:tavLst>
                                        <p:tav tm="0">
                                          <p:val>
                                            <p:fltVal val="0.5"/>
                                          </p:val>
                                        </p:tav>
                                        <p:tav tm="100000">
                                          <p:val>
                                            <p:strVal val="#ppt_x"/>
                                          </p:val>
                                        </p:tav>
                                      </p:tavLst>
                                    </p:anim>
                                    <p:anim calcmode="lin" valueType="num">
                                      <p:cBhvr>
                                        <p:cTn id="30" dur="500" fill="hold"/>
                                        <p:tgtEl>
                                          <p:spTgt spid="43"/>
                                        </p:tgtEl>
                                        <p:attrNameLst>
                                          <p:attrName>ppt_y</p:attrName>
                                        </p:attrNameLst>
                                      </p:cBhvr>
                                      <p:tavLst>
                                        <p:tav tm="0">
                                          <p:val>
                                            <p:fltVal val="0.5"/>
                                          </p:val>
                                        </p:tav>
                                        <p:tav tm="100000">
                                          <p:val>
                                            <p:strVal val="#ppt_y"/>
                                          </p:val>
                                        </p:tav>
                                      </p:tavLst>
                                    </p:anim>
                                  </p:childTnLst>
                                </p:cTn>
                              </p:par>
                              <p:par>
                                <p:cTn id="31" presetID="53" presetClass="entr" presetSubtype="528"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anim calcmode="lin" valueType="num">
                                      <p:cBhvr>
                                        <p:cTn id="33" dur="500" fill="hold"/>
                                        <p:tgtEl>
                                          <p:spTgt spid="65"/>
                                        </p:tgtEl>
                                        <p:attrNameLst>
                                          <p:attrName>ppt_w</p:attrName>
                                        </p:attrNameLst>
                                      </p:cBhvr>
                                      <p:tavLst>
                                        <p:tav tm="0">
                                          <p:val>
                                            <p:fltVal val="0"/>
                                          </p:val>
                                        </p:tav>
                                        <p:tav tm="100000">
                                          <p:val>
                                            <p:strVal val="#ppt_w"/>
                                          </p:val>
                                        </p:tav>
                                      </p:tavLst>
                                    </p:anim>
                                    <p:anim calcmode="lin" valueType="num">
                                      <p:cBhvr>
                                        <p:cTn id="34" dur="500" fill="hold"/>
                                        <p:tgtEl>
                                          <p:spTgt spid="65"/>
                                        </p:tgtEl>
                                        <p:attrNameLst>
                                          <p:attrName>ppt_h</p:attrName>
                                        </p:attrNameLst>
                                      </p:cBhvr>
                                      <p:tavLst>
                                        <p:tav tm="0">
                                          <p:val>
                                            <p:fltVal val="0"/>
                                          </p:val>
                                        </p:tav>
                                        <p:tav tm="100000">
                                          <p:val>
                                            <p:strVal val="#ppt_h"/>
                                          </p:val>
                                        </p:tav>
                                      </p:tavLst>
                                    </p:anim>
                                    <p:animEffect transition="in" filter="fade">
                                      <p:cBhvr>
                                        <p:cTn id="35" dur="500"/>
                                        <p:tgtEl>
                                          <p:spTgt spid="65"/>
                                        </p:tgtEl>
                                      </p:cBhvr>
                                    </p:animEffect>
                                    <p:anim calcmode="lin" valueType="num">
                                      <p:cBhvr>
                                        <p:cTn id="36" dur="500" fill="hold"/>
                                        <p:tgtEl>
                                          <p:spTgt spid="65"/>
                                        </p:tgtEl>
                                        <p:attrNameLst>
                                          <p:attrName>ppt_x</p:attrName>
                                        </p:attrNameLst>
                                      </p:cBhvr>
                                      <p:tavLst>
                                        <p:tav tm="0">
                                          <p:val>
                                            <p:fltVal val="0.5"/>
                                          </p:val>
                                        </p:tav>
                                        <p:tav tm="100000">
                                          <p:val>
                                            <p:strVal val="#ppt_x"/>
                                          </p:val>
                                        </p:tav>
                                      </p:tavLst>
                                    </p:anim>
                                    <p:anim calcmode="lin" valueType="num">
                                      <p:cBhvr>
                                        <p:cTn id="37" dur="500" fill="hold"/>
                                        <p:tgtEl>
                                          <p:spTgt spid="65"/>
                                        </p:tgtEl>
                                        <p:attrNameLst>
                                          <p:attrName>ppt_y</p:attrName>
                                        </p:attrNameLst>
                                      </p:cBhvr>
                                      <p:tavLst>
                                        <p:tav tm="0">
                                          <p:val>
                                            <p:fltVal val="0.5"/>
                                          </p:val>
                                        </p:tav>
                                        <p:tav tm="100000">
                                          <p:val>
                                            <p:strVal val="#ppt_y"/>
                                          </p:val>
                                        </p:tav>
                                      </p:tavLst>
                                    </p:anim>
                                  </p:childTnLst>
                                </p:cTn>
                              </p:par>
                              <p:par>
                                <p:cTn id="38" presetID="53" presetClass="entr" presetSubtype="528"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 calcmode="lin" valueType="num">
                                      <p:cBhvr>
                                        <p:cTn id="40" dur="500" fill="hold"/>
                                        <p:tgtEl>
                                          <p:spTgt spid="41"/>
                                        </p:tgtEl>
                                        <p:attrNameLst>
                                          <p:attrName>ppt_w</p:attrName>
                                        </p:attrNameLst>
                                      </p:cBhvr>
                                      <p:tavLst>
                                        <p:tav tm="0">
                                          <p:val>
                                            <p:fltVal val="0"/>
                                          </p:val>
                                        </p:tav>
                                        <p:tav tm="100000">
                                          <p:val>
                                            <p:strVal val="#ppt_w"/>
                                          </p:val>
                                        </p:tav>
                                      </p:tavLst>
                                    </p:anim>
                                    <p:anim calcmode="lin" valueType="num">
                                      <p:cBhvr>
                                        <p:cTn id="41" dur="500" fill="hold"/>
                                        <p:tgtEl>
                                          <p:spTgt spid="41"/>
                                        </p:tgtEl>
                                        <p:attrNameLst>
                                          <p:attrName>ppt_h</p:attrName>
                                        </p:attrNameLst>
                                      </p:cBhvr>
                                      <p:tavLst>
                                        <p:tav tm="0">
                                          <p:val>
                                            <p:fltVal val="0"/>
                                          </p:val>
                                        </p:tav>
                                        <p:tav tm="100000">
                                          <p:val>
                                            <p:strVal val="#ppt_h"/>
                                          </p:val>
                                        </p:tav>
                                      </p:tavLst>
                                    </p:anim>
                                    <p:animEffect transition="in" filter="fade">
                                      <p:cBhvr>
                                        <p:cTn id="42" dur="500"/>
                                        <p:tgtEl>
                                          <p:spTgt spid="41"/>
                                        </p:tgtEl>
                                      </p:cBhvr>
                                    </p:animEffect>
                                    <p:anim calcmode="lin" valueType="num">
                                      <p:cBhvr>
                                        <p:cTn id="43" dur="500" fill="hold"/>
                                        <p:tgtEl>
                                          <p:spTgt spid="41"/>
                                        </p:tgtEl>
                                        <p:attrNameLst>
                                          <p:attrName>ppt_x</p:attrName>
                                        </p:attrNameLst>
                                      </p:cBhvr>
                                      <p:tavLst>
                                        <p:tav tm="0">
                                          <p:val>
                                            <p:fltVal val="0.5"/>
                                          </p:val>
                                        </p:tav>
                                        <p:tav tm="100000">
                                          <p:val>
                                            <p:strVal val="#ppt_x"/>
                                          </p:val>
                                        </p:tav>
                                      </p:tavLst>
                                    </p:anim>
                                    <p:anim calcmode="lin" valueType="num">
                                      <p:cBhvr>
                                        <p:cTn id="44" dur="500" fill="hold"/>
                                        <p:tgtEl>
                                          <p:spTgt spid="41"/>
                                        </p:tgtEl>
                                        <p:attrNameLst>
                                          <p:attrName>ppt_y</p:attrName>
                                        </p:attrNameLst>
                                      </p:cBhvr>
                                      <p:tavLst>
                                        <p:tav tm="0">
                                          <p:val>
                                            <p:fltVal val="0.5"/>
                                          </p:val>
                                        </p:tav>
                                        <p:tav tm="100000">
                                          <p:val>
                                            <p:strVal val="#ppt_y"/>
                                          </p:val>
                                        </p:tav>
                                      </p:tavLst>
                                    </p:anim>
                                  </p:childTnLst>
                                </p:cTn>
                              </p:par>
                              <p:par>
                                <p:cTn id="45" presetID="53" presetClass="entr" presetSubtype="528"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anim calcmode="lin" valueType="num">
                                      <p:cBhvr>
                                        <p:cTn id="47" dur="500" fill="hold"/>
                                        <p:tgtEl>
                                          <p:spTgt spid="63"/>
                                        </p:tgtEl>
                                        <p:attrNameLst>
                                          <p:attrName>ppt_w</p:attrName>
                                        </p:attrNameLst>
                                      </p:cBhvr>
                                      <p:tavLst>
                                        <p:tav tm="0">
                                          <p:val>
                                            <p:fltVal val="0"/>
                                          </p:val>
                                        </p:tav>
                                        <p:tav tm="100000">
                                          <p:val>
                                            <p:strVal val="#ppt_w"/>
                                          </p:val>
                                        </p:tav>
                                      </p:tavLst>
                                    </p:anim>
                                    <p:anim calcmode="lin" valueType="num">
                                      <p:cBhvr>
                                        <p:cTn id="48" dur="500" fill="hold"/>
                                        <p:tgtEl>
                                          <p:spTgt spid="63"/>
                                        </p:tgtEl>
                                        <p:attrNameLst>
                                          <p:attrName>ppt_h</p:attrName>
                                        </p:attrNameLst>
                                      </p:cBhvr>
                                      <p:tavLst>
                                        <p:tav tm="0">
                                          <p:val>
                                            <p:fltVal val="0"/>
                                          </p:val>
                                        </p:tav>
                                        <p:tav tm="100000">
                                          <p:val>
                                            <p:strVal val="#ppt_h"/>
                                          </p:val>
                                        </p:tav>
                                      </p:tavLst>
                                    </p:anim>
                                    <p:animEffect transition="in" filter="fade">
                                      <p:cBhvr>
                                        <p:cTn id="49" dur="500"/>
                                        <p:tgtEl>
                                          <p:spTgt spid="63"/>
                                        </p:tgtEl>
                                      </p:cBhvr>
                                    </p:animEffect>
                                    <p:anim calcmode="lin" valueType="num">
                                      <p:cBhvr>
                                        <p:cTn id="50" dur="500" fill="hold"/>
                                        <p:tgtEl>
                                          <p:spTgt spid="63"/>
                                        </p:tgtEl>
                                        <p:attrNameLst>
                                          <p:attrName>ppt_x</p:attrName>
                                        </p:attrNameLst>
                                      </p:cBhvr>
                                      <p:tavLst>
                                        <p:tav tm="0">
                                          <p:val>
                                            <p:fltVal val="0.5"/>
                                          </p:val>
                                        </p:tav>
                                        <p:tav tm="100000">
                                          <p:val>
                                            <p:strVal val="#ppt_x"/>
                                          </p:val>
                                        </p:tav>
                                      </p:tavLst>
                                    </p:anim>
                                    <p:anim calcmode="lin" valueType="num">
                                      <p:cBhvr>
                                        <p:cTn id="51" dur="500" fill="hold"/>
                                        <p:tgtEl>
                                          <p:spTgt spid="63"/>
                                        </p:tgtEl>
                                        <p:attrNameLst>
                                          <p:attrName>ppt_y</p:attrName>
                                        </p:attrNameLst>
                                      </p:cBhvr>
                                      <p:tavLst>
                                        <p:tav tm="0">
                                          <p:val>
                                            <p:fltVal val="0.5"/>
                                          </p:val>
                                        </p:tav>
                                        <p:tav tm="100000">
                                          <p:val>
                                            <p:strVal val="#ppt_y"/>
                                          </p:val>
                                        </p:tav>
                                      </p:tavLst>
                                    </p:anim>
                                  </p:childTnLst>
                                </p:cTn>
                              </p:par>
                              <p:par>
                                <p:cTn id="52" presetID="53" presetClass="entr" presetSubtype="528"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 calcmode="lin" valueType="num">
                                      <p:cBhvr>
                                        <p:cTn id="54" dur="500" fill="hold"/>
                                        <p:tgtEl>
                                          <p:spTgt spid="42"/>
                                        </p:tgtEl>
                                        <p:attrNameLst>
                                          <p:attrName>ppt_w</p:attrName>
                                        </p:attrNameLst>
                                      </p:cBhvr>
                                      <p:tavLst>
                                        <p:tav tm="0">
                                          <p:val>
                                            <p:fltVal val="0"/>
                                          </p:val>
                                        </p:tav>
                                        <p:tav tm="100000">
                                          <p:val>
                                            <p:strVal val="#ppt_w"/>
                                          </p:val>
                                        </p:tav>
                                      </p:tavLst>
                                    </p:anim>
                                    <p:anim calcmode="lin" valueType="num">
                                      <p:cBhvr>
                                        <p:cTn id="55" dur="500" fill="hold"/>
                                        <p:tgtEl>
                                          <p:spTgt spid="42"/>
                                        </p:tgtEl>
                                        <p:attrNameLst>
                                          <p:attrName>ppt_h</p:attrName>
                                        </p:attrNameLst>
                                      </p:cBhvr>
                                      <p:tavLst>
                                        <p:tav tm="0">
                                          <p:val>
                                            <p:fltVal val="0"/>
                                          </p:val>
                                        </p:tav>
                                        <p:tav tm="100000">
                                          <p:val>
                                            <p:strVal val="#ppt_h"/>
                                          </p:val>
                                        </p:tav>
                                      </p:tavLst>
                                    </p:anim>
                                    <p:animEffect transition="in" filter="fade">
                                      <p:cBhvr>
                                        <p:cTn id="56" dur="500"/>
                                        <p:tgtEl>
                                          <p:spTgt spid="42"/>
                                        </p:tgtEl>
                                      </p:cBhvr>
                                    </p:animEffect>
                                    <p:anim calcmode="lin" valueType="num">
                                      <p:cBhvr>
                                        <p:cTn id="57" dur="500" fill="hold"/>
                                        <p:tgtEl>
                                          <p:spTgt spid="42"/>
                                        </p:tgtEl>
                                        <p:attrNameLst>
                                          <p:attrName>ppt_x</p:attrName>
                                        </p:attrNameLst>
                                      </p:cBhvr>
                                      <p:tavLst>
                                        <p:tav tm="0">
                                          <p:val>
                                            <p:fltVal val="0.5"/>
                                          </p:val>
                                        </p:tav>
                                        <p:tav tm="100000">
                                          <p:val>
                                            <p:strVal val="#ppt_x"/>
                                          </p:val>
                                        </p:tav>
                                      </p:tavLst>
                                    </p:anim>
                                    <p:anim calcmode="lin" valueType="num">
                                      <p:cBhvr>
                                        <p:cTn id="58" dur="500" fill="hold"/>
                                        <p:tgtEl>
                                          <p:spTgt spid="42"/>
                                        </p:tgtEl>
                                        <p:attrNameLst>
                                          <p:attrName>ppt_y</p:attrName>
                                        </p:attrNameLst>
                                      </p:cBhvr>
                                      <p:tavLst>
                                        <p:tav tm="0">
                                          <p:val>
                                            <p:fltVal val="0.5"/>
                                          </p:val>
                                        </p:tav>
                                        <p:tav tm="100000">
                                          <p:val>
                                            <p:strVal val="#ppt_y"/>
                                          </p:val>
                                        </p:tav>
                                      </p:tavLst>
                                    </p:anim>
                                  </p:childTnLst>
                                </p:cTn>
                              </p:par>
                              <p:par>
                                <p:cTn id="59" presetID="53" presetClass="entr" presetSubtype="528"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anim calcmode="lin" valueType="num">
                                      <p:cBhvr>
                                        <p:cTn id="61" dur="500" fill="hold"/>
                                        <p:tgtEl>
                                          <p:spTgt spid="62"/>
                                        </p:tgtEl>
                                        <p:attrNameLst>
                                          <p:attrName>ppt_w</p:attrName>
                                        </p:attrNameLst>
                                      </p:cBhvr>
                                      <p:tavLst>
                                        <p:tav tm="0">
                                          <p:val>
                                            <p:fltVal val="0"/>
                                          </p:val>
                                        </p:tav>
                                        <p:tav tm="100000">
                                          <p:val>
                                            <p:strVal val="#ppt_w"/>
                                          </p:val>
                                        </p:tav>
                                      </p:tavLst>
                                    </p:anim>
                                    <p:anim calcmode="lin" valueType="num">
                                      <p:cBhvr>
                                        <p:cTn id="62" dur="500" fill="hold"/>
                                        <p:tgtEl>
                                          <p:spTgt spid="62"/>
                                        </p:tgtEl>
                                        <p:attrNameLst>
                                          <p:attrName>ppt_h</p:attrName>
                                        </p:attrNameLst>
                                      </p:cBhvr>
                                      <p:tavLst>
                                        <p:tav tm="0">
                                          <p:val>
                                            <p:fltVal val="0"/>
                                          </p:val>
                                        </p:tav>
                                        <p:tav tm="100000">
                                          <p:val>
                                            <p:strVal val="#ppt_h"/>
                                          </p:val>
                                        </p:tav>
                                      </p:tavLst>
                                    </p:anim>
                                    <p:animEffect transition="in" filter="fade">
                                      <p:cBhvr>
                                        <p:cTn id="63" dur="500"/>
                                        <p:tgtEl>
                                          <p:spTgt spid="62"/>
                                        </p:tgtEl>
                                      </p:cBhvr>
                                    </p:animEffect>
                                    <p:anim calcmode="lin" valueType="num">
                                      <p:cBhvr>
                                        <p:cTn id="64" dur="500" fill="hold"/>
                                        <p:tgtEl>
                                          <p:spTgt spid="62"/>
                                        </p:tgtEl>
                                        <p:attrNameLst>
                                          <p:attrName>ppt_x</p:attrName>
                                        </p:attrNameLst>
                                      </p:cBhvr>
                                      <p:tavLst>
                                        <p:tav tm="0">
                                          <p:val>
                                            <p:fltVal val="0.5"/>
                                          </p:val>
                                        </p:tav>
                                        <p:tav tm="100000">
                                          <p:val>
                                            <p:strVal val="#ppt_x"/>
                                          </p:val>
                                        </p:tav>
                                      </p:tavLst>
                                    </p:anim>
                                    <p:anim calcmode="lin" valueType="num">
                                      <p:cBhvr>
                                        <p:cTn id="65" dur="500" fill="hold"/>
                                        <p:tgtEl>
                                          <p:spTgt spid="62"/>
                                        </p:tgtEl>
                                        <p:attrNameLst>
                                          <p:attrName>ppt_y</p:attrName>
                                        </p:attrNameLst>
                                      </p:cBhvr>
                                      <p:tavLst>
                                        <p:tav tm="0">
                                          <p:val>
                                            <p:fltVal val="0.5"/>
                                          </p:val>
                                        </p:tav>
                                        <p:tav tm="100000">
                                          <p:val>
                                            <p:strVal val="#ppt_y"/>
                                          </p:val>
                                        </p:tav>
                                      </p:tavLst>
                                    </p:anim>
                                  </p:childTnLst>
                                </p:cTn>
                              </p:par>
                            </p:childTnLst>
                          </p:cTn>
                        </p:par>
                        <p:par>
                          <p:cTn id="66" fill="hold">
                            <p:stCondLst>
                              <p:cond delay="1250"/>
                            </p:stCondLst>
                            <p:childTnLst>
                              <p:par>
                                <p:cTn id="67" presetID="22" presetClass="entr" presetSubtype="8" fill="hold" grpId="0" nodeType="after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wipe(left)">
                                      <p:cBhvr>
                                        <p:cTn id="69" dur="500"/>
                                        <p:tgtEl>
                                          <p:spTgt spid="45"/>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wipe(left)">
                                      <p:cBhvr>
                                        <p:cTn id="72" dur="500"/>
                                        <p:tgtEl>
                                          <p:spTgt spid="47"/>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wipe(right)">
                                      <p:cBhvr>
                                        <p:cTn id="75" dur="500"/>
                                        <p:tgtEl>
                                          <p:spTgt spid="44"/>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wipe(right)">
                                      <p:cBhvr>
                                        <p:cTn id="78" dur="500"/>
                                        <p:tgtEl>
                                          <p:spTgt spid="46"/>
                                        </p:tgtEl>
                                      </p:cBhvr>
                                    </p:animEffect>
                                  </p:childTnLst>
                                </p:cTn>
                              </p:par>
                            </p:childTnLst>
                          </p:cTn>
                        </p:par>
                        <p:par>
                          <p:cTn id="79" fill="hold">
                            <p:stCondLst>
                              <p:cond delay="1750"/>
                            </p:stCondLst>
                            <p:childTnLst>
                              <p:par>
                                <p:cTn id="80" presetID="47" presetClass="entr" presetSubtype="0" fill="hold" grpId="0" nodeType="after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fade">
                                      <p:cBhvr>
                                        <p:cTn id="82" dur="500"/>
                                        <p:tgtEl>
                                          <p:spTgt spid="49"/>
                                        </p:tgtEl>
                                      </p:cBhvr>
                                    </p:animEffect>
                                    <p:anim calcmode="lin" valueType="num">
                                      <p:cBhvr>
                                        <p:cTn id="83" dur="500" fill="hold"/>
                                        <p:tgtEl>
                                          <p:spTgt spid="49"/>
                                        </p:tgtEl>
                                        <p:attrNameLst>
                                          <p:attrName>ppt_x</p:attrName>
                                        </p:attrNameLst>
                                      </p:cBhvr>
                                      <p:tavLst>
                                        <p:tav tm="0">
                                          <p:val>
                                            <p:strVal val="#ppt_x"/>
                                          </p:val>
                                        </p:tav>
                                        <p:tav tm="100000">
                                          <p:val>
                                            <p:strVal val="#ppt_x"/>
                                          </p:val>
                                        </p:tav>
                                      </p:tavLst>
                                    </p:anim>
                                    <p:anim calcmode="lin" valueType="num">
                                      <p:cBhvr>
                                        <p:cTn id="84" dur="500" fill="hold"/>
                                        <p:tgtEl>
                                          <p:spTgt spid="49"/>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anim calcmode="lin" valueType="num">
                                      <p:cBhvr>
                                        <p:cTn id="88" dur="500" fill="hold"/>
                                        <p:tgtEl>
                                          <p:spTgt spid="55"/>
                                        </p:tgtEl>
                                        <p:attrNameLst>
                                          <p:attrName>ppt_x</p:attrName>
                                        </p:attrNameLst>
                                      </p:cBhvr>
                                      <p:tavLst>
                                        <p:tav tm="0">
                                          <p:val>
                                            <p:strVal val="#ppt_x"/>
                                          </p:val>
                                        </p:tav>
                                        <p:tav tm="100000">
                                          <p:val>
                                            <p:strVal val="#ppt_x"/>
                                          </p:val>
                                        </p:tav>
                                      </p:tavLst>
                                    </p:anim>
                                    <p:anim calcmode="lin" valueType="num">
                                      <p:cBhvr>
                                        <p:cTn id="89" dur="500" fill="hold"/>
                                        <p:tgtEl>
                                          <p:spTgt spid="55"/>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 fill="hold">
                                          <p:stCondLst>
                                            <p:cond delay="0"/>
                                          </p:stCondLst>
                                        </p:cTn>
                                        <p:tgtEl>
                                          <p:spTgt spid="57"/>
                                        </p:tgtEl>
                                        <p:attrNameLst>
                                          <p:attrName>style.visibility</p:attrName>
                                        </p:attrNameLst>
                                      </p:cBhvr>
                                      <p:to>
                                        <p:strVal val="visible"/>
                                      </p:to>
                                    </p:set>
                                    <p:animEffect transition="in" filter="fade">
                                      <p:cBhvr>
                                        <p:cTn id="92" dur="500"/>
                                        <p:tgtEl>
                                          <p:spTgt spid="57"/>
                                        </p:tgtEl>
                                      </p:cBhvr>
                                    </p:animEffect>
                                    <p:anim calcmode="lin" valueType="num">
                                      <p:cBhvr>
                                        <p:cTn id="93" dur="500" fill="hold"/>
                                        <p:tgtEl>
                                          <p:spTgt spid="57"/>
                                        </p:tgtEl>
                                        <p:attrNameLst>
                                          <p:attrName>ppt_x</p:attrName>
                                        </p:attrNameLst>
                                      </p:cBhvr>
                                      <p:tavLst>
                                        <p:tav tm="0">
                                          <p:val>
                                            <p:strVal val="#ppt_x"/>
                                          </p:val>
                                        </p:tav>
                                        <p:tav tm="100000">
                                          <p:val>
                                            <p:strVal val="#ppt_x"/>
                                          </p:val>
                                        </p:tav>
                                      </p:tavLst>
                                    </p:anim>
                                    <p:anim calcmode="lin" valueType="num">
                                      <p:cBhvr>
                                        <p:cTn id="94" dur="500" fill="hold"/>
                                        <p:tgtEl>
                                          <p:spTgt spid="57"/>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fade">
                                      <p:cBhvr>
                                        <p:cTn id="97" dur="500"/>
                                        <p:tgtEl>
                                          <p:spTgt spid="51"/>
                                        </p:tgtEl>
                                      </p:cBhvr>
                                    </p:animEffect>
                                    <p:anim calcmode="lin" valueType="num">
                                      <p:cBhvr>
                                        <p:cTn id="98" dur="500" fill="hold"/>
                                        <p:tgtEl>
                                          <p:spTgt spid="51"/>
                                        </p:tgtEl>
                                        <p:attrNameLst>
                                          <p:attrName>ppt_x</p:attrName>
                                        </p:attrNameLst>
                                      </p:cBhvr>
                                      <p:tavLst>
                                        <p:tav tm="0">
                                          <p:val>
                                            <p:strVal val="#ppt_x"/>
                                          </p:val>
                                        </p:tav>
                                        <p:tav tm="100000">
                                          <p:val>
                                            <p:strVal val="#ppt_x"/>
                                          </p:val>
                                        </p:tav>
                                      </p:tavLst>
                                    </p:anim>
                                    <p:anim calcmode="lin" valueType="num">
                                      <p:cBhvr>
                                        <p:cTn id="99" dur="500" fill="hold"/>
                                        <p:tgtEl>
                                          <p:spTgt spid="51"/>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fade">
                                      <p:cBhvr>
                                        <p:cTn id="102" dur="500"/>
                                        <p:tgtEl>
                                          <p:spTgt spid="48"/>
                                        </p:tgtEl>
                                      </p:cBhvr>
                                    </p:animEffect>
                                    <p:anim calcmode="lin" valueType="num">
                                      <p:cBhvr>
                                        <p:cTn id="103" dur="500" fill="hold"/>
                                        <p:tgtEl>
                                          <p:spTgt spid="48"/>
                                        </p:tgtEl>
                                        <p:attrNameLst>
                                          <p:attrName>ppt_x</p:attrName>
                                        </p:attrNameLst>
                                      </p:cBhvr>
                                      <p:tavLst>
                                        <p:tav tm="0">
                                          <p:val>
                                            <p:strVal val="#ppt_x"/>
                                          </p:val>
                                        </p:tav>
                                        <p:tav tm="100000">
                                          <p:val>
                                            <p:strVal val="#ppt_x"/>
                                          </p:val>
                                        </p:tav>
                                      </p:tavLst>
                                    </p:anim>
                                    <p:anim calcmode="lin" valueType="num">
                                      <p:cBhvr>
                                        <p:cTn id="104" dur="500" fill="hold"/>
                                        <p:tgtEl>
                                          <p:spTgt spid="48"/>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fade">
                                      <p:cBhvr>
                                        <p:cTn id="107" dur="500"/>
                                        <p:tgtEl>
                                          <p:spTgt spid="50"/>
                                        </p:tgtEl>
                                      </p:cBhvr>
                                    </p:animEffect>
                                    <p:anim calcmode="lin" valueType="num">
                                      <p:cBhvr>
                                        <p:cTn id="108" dur="500" fill="hold"/>
                                        <p:tgtEl>
                                          <p:spTgt spid="50"/>
                                        </p:tgtEl>
                                        <p:attrNameLst>
                                          <p:attrName>ppt_x</p:attrName>
                                        </p:attrNameLst>
                                      </p:cBhvr>
                                      <p:tavLst>
                                        <p:tav tm="0">
                                          <p:val>
                                            <p:strVal val="#ppt_x"/>
                                          </p:val>
                                        </p:tav>
                                        <p:tav tm="100000">
                                          <p:val>
                                            <p:strVal val="#ppt_x"/>
                                          </p:val>
                                        </p:tav>
                                      </p:tavLst>
                                    </p:anim>
                                    <p:anim calcmode="lin" valueType="num">
                                      <p:cBhvr>
                                        <p:cTn id="109" dur="500" fill="hold"/>
                                        <p:tgtEl>
                                          <p:spTgt spid="50"/>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54"/>
                                        </p:tgtEl>
                                        <p:attrNameLst>
                                          <p:attrName>style.visibility</p:attrName>
                                        </p:attrNameLst>
                                      </p:cBhvr>
                                      <p:to>
                                        <p:strVal val="visible"/>
                                      </p:to>
                                    </p:set>
                                    <p:animEffect transition="in" filter="fade">
                                      <p:cBhvr>
                                        <p:cTn id="112" dur="500"/>
                                        <p:tgtEl>
                                          <p:spTgt spid="54"/>
                                        </p:tgtEl>
                                      </p:cBhvr>
                                    </p:animEffect>
                                    <p:anim calcmode="lin" valueType="num">
                                      <p:cBhvr>
                                        <p:cTn id="113" dur="500" fill="hold"/>
                                        <p:tgtEl>
                                          <p:spTgt spid="54"/>
                                        </p:tgtEl>
                                        <p:attrNameLst>
                                          <p:attrName>ppt_x</p:attrName>
                                        </p:attrNameLst>
                                      </p:cBhvr>
                                      <p:tavLst>
                                        <p:tav tm="0">
                                          <p:val>
                                            <p:strVal val="#ppt_x"/>
                                          </p:val>
                                        </p:tav>
                                        <p:tav tm="100000">
                                          <p:val>
                                            <p:strVal val="#ppt_x"/>
                                          </p:val>
                                        </p:tav>
                                      </p:tavLst>
                                    </p:anim>
                                    <p:anim calcmode="lin" valueType="num">
                                      <p:cBhvr>
                                        <p:cTn id="114" dur="500" fill="hold"/>
                                        <p:tgtEl>
                                          <p:spTgt spid="54"/>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56"/>
                                        </p:tgtEl>
                                        <p:attrNameLst>
                                          <p:attrName>style.visibility</p:attrName>
                                        </p:attrNameLst>
                                      </p:cBhvr>
                                      <p:to>
                                        <p:strVal val="visible"/>
                                      </p:to>
                                    </p:set>
                                    <p:animEffect transition="in" filter="fade">
                                      <p:cBhvr>
                                        <p:cTn id="117" dur="500"/>
                                        <p:tgtEl>
                                          <p:spTgt spid="56"/>
                                        </p:tgtEl>
                                      </p:cBhvr>
                                    </p:animEffect>
                                    <p:anim calcmode="lin" valueType="num">
                                      <p:cBhvr>
                                        <p:cTn id="118" dur="500" fill="hold"/>
                                        <p:tgtEl>
                                          <p:spTgt spid="56"/>
                                        </p:tgtEl>
                                        <p:attrNameLst>
                                          <p:attrName>ppt_x</p:attrName>
                                        </p:attrNameLst>
                                      </p:cBhvr>
                                      <p:tavLst>
                                        <p:tav tm="0">
                                          <p:val>
                                            <p:strVal val="#ppt_x"/>
                                          </p:val>
                                        </p:tav>
                                        <p:tav tm="100000">
                                          <p:val>
                                            <p:strVal val="#ppt_x"/>
                                          </p:val>
                                        </p:tav>
                                      </p:tavLst>
                                    </p:anim>
                                    <p:anim calcmode="lin" valueType="num">
                                      <p:cBhvr>
                                        <p:cTn id="119" dur="500" fill="hold"/>
                                        <p:tgtEl>
                                          <p:spTgt spid="56"/>
                                        </p:tgtEl>
                                        <p:attrNameLst>
                                          <p:attrName>ppt_y</p:attrName>
                                        </p:attrNameLst>
                                      </p:cBhvr>
                                      <p:tavLst>
                                        <p:tav tm="0">
                                          <p:val>
                                            <p:strVal val="#ppt_y+.1"/>
                                          </p:val>
                                        </p:tav>
                                        <p:tav tm="100000">
                                          <p:val>
                                            <p:strVal val="#ppt_y"/>
                                          </p:val>
                                        </p:tav>
                                      </p:tavLst>
                                    </p:anim>
                                  </p:childTnLst>
                                </p:cTn>
                              </p:par>
                            </p:childTnLst>
                          </p:cTn>
                        </p:par>
                        <p:par>
                          <p:cTn id="120" fill="hold">
                            <p:stCondLst>
                              <p:cond delay="2250"/>
                            </p:stCondLst>
                            <p:childTnLst>
                              <p:par>
                                <p:cTn id="121" presetID="2" presetClass="entr" presetSubtype="2"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1+#ppt_w/2"/>
                                          </p:val>
                                        </p:tav>
                                        <p:tav tm="100000">
                                          <p:val>
                                            <p:strVal val="#ppt_x"/>
                                          </p:val>
                                        </p:tav>
                                      </p:tavLst>
                                    </p:anim>
                                    <p:anim calcmode="lin" valueType="num">
                                      <p:cBhvr additive="base">
                                        <p:cTn id="124" dur="500" fill="hold"/>
                                        <p:tgtEl>
                                          <p:spTgt spid="60"/>
                                        </p:tgtEl>
                                        <p:attrNameLst>
                                          <p:attrName>ppt_y</p:attrName>
                                        </p:attrNameLst>
                                      </p:cBhvr>
                                      <p:tavLst>
                                        <p:tav tm="0">
                                          <p:val>
                                            <p:strVal val="#ppt_y"/>
                                          </p:val>
                                        </p:tav>
                                        <p:tav tm="100000">
                                          <p:val>
                                            <p:strVal val="#ppt_y"/>
                                          </p:val>
                                        </p:tav>
                                      </p:tavLst>
                                    </p:anim>
                                  </p:childTnLst>
                                </p:cTn>
                              </p:par>
                              <p:par>
                                <p:cTn id="125" presetID="2" presetClass="entr" presetSubtype="2" fill="hold" grpId="0" nodeType="withEffect">
                                  <p:stCondLst>
                                    <p:cond delay="0"/>
                                  </p:stCondLst>
                                  <p:childTnLst>
                                    <p:set>
                                      <p:cBhvr>
                                        <p:cTn id="126" dur="1" fill="hold">
                                          <p:stCondLst>
                                            <p:cond delay="0"/>
                                          </p:stCondLst>
                                        </p:cTn>
                                        <p:tgtEl>
                                          <p:spTgt spid="61"/>
                                        </p:tgtEl>
                                        <p:attrNameLst>
                                          <p:attrName>style.visibility</p:attrName>
                                        </p:attrNameLst>
                                      </p:cBhvr>
                                      <p:to>
                                        <p:strVal val="visible"/>
                                      </p:to>
                                    </p:set>
                                    <p:anim calcmode="lin" valueType="num">
                                      <p:cBhvr additive="base">
                                        <p:cTn id="127" dur="500" fill="hold"/>
                                        <p:tgtEl>
                                          <p:spTgt spid="61"/>
                                        </p:tgtEl>
                                        <p:attrNameLst>
                                          <p:attrName>ppt_x</p:attrName>
                                        </p:attrNameLst>
                                      </p:cBhvr>
                                      <p:tavLst>
                                        <p:tav tm="0">
                                          <p:val>
                                            <p:strVal val="1+#ppt_w/2"/>
                                          </p:val>
                                        </p:tav>
                                        <p:tav tm="100000">
                                          <p:val>
                                            <p:strVal val="#ppt_x"/>
                                          </p:val>
                                        </p:tav>
                                      </p:tavLst>
                                    </p:anim>
                                    <p:anim calcmode="lin" valueType="num">
                                      <p:cBhvr additive="base">
                                        <p:cTn id="128" dur="500" fill="hold"/>
                                        <p:tgtEl>
                                          <p:spTgt spid="61"/>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stCondLst>
                                    <p:cond delay="0"/>
                                  </p:stCondLst>
                                  <p:childTnLst>
                                    <p:set>
                                      <p:cBhvr>
                                        <p:cTn id="130" dur="1" fill="hold">
                                          <p:stCondLst>
                                            <p:cond delay="0"/>
                                          </p:stCondLst>
                                        </p:cTn>
                                        <p:tgtEl>
                                          <p:spTgt spid="58"/>
                                        </p:tgtEl>
                                        <p:attrNameLst>
                                          <p:attrName>style.visibility</p:attrName>
                                        </p:attrNameLst>
                                      </p:cBhvr>
                                      <p:to>
                                        <p:strVal val="visible"/>
                                      </p:to>
                                    </p:set>
                                    <p:anim calcmode="lin" valueType="num">
                                      <p:cBhvr additive="base">
                                        <p:cTn id="131" dur="500" fill="hold"/>
                                        <p:tgtEl>
                                          <p:spTgt spid="58"/>
                                        </p:tgtEl>
                                        <p:attrNameLst>
                                          <p:attrName>ppt_x</p:attrName>
                                        </p:attrNameLst>
                                      </p:cBhvr>
                                      <p:tavLst>
                                        <p:tav tm="0">
                                          <p:val>
                                            <p:strVal val="0-#ppt_w/2"/>
                                          </p:val>
                                        </p:tav>
                                        <p:tav tm="100000">
                                          <p:val>
                                            <p:strVal val="#ppt_x"/>
                                          </p:val>
                                        </p:tav>
                                      </p:tavLst>
                                    </p:anim>
                                    <p:anim calcmode="lin" valueType="num">
                                      <p:cBhvr additive="base">
                                        <p:cTn id="132" dur="500" fill="hold"/>
                                        <p:tgtEl>
                                          <p:spTgt spid="58"/>
                                        </p:tgtEl>
                                        <p:attrNameLst>
                                          <p:attrName>ppt_y</p:attrName>
                                        </p:attrNameLst>
                                      </p:cBhvr>
                                      <p:tavLst>
                                        <p:tav tm="0">
                                          <p:val>
                                            <p:strVal val="#ppt_y"/>
                                          </p:val>
                                        </p:tav>
                                        <p:tav tm="100000">
                                          <p:val>
                                            <p:strVal val="#ppt_y"/>
                                          </p:val>
                                        </p:tav>
                                      </p:tavLst>
                                    </p:anim>
                                  </p:childTnLst>
                                </p:cTn>
                              </p:par>
                              <p:par>
                                <p:cTn id="133" presetID="2" presetClass="entr" presetSubtype="8" fill="hold" grpId="0" nodeType="withEffect">
                                  <p:stCondLst>
                                    <p:cond delay="0"/>
                                  </p:stCondLst>
                                  <p:childTnLst>
                                    <p:set>
                                      <p:cBhvr>
                                        <p:cTn id="134" dur="1" fill="hold">
                                          <p:stCondLst>
                                            <p:cond delay="0"/>
                                          </p:stCondLst>
                                        </p:cTn>
                                        <p:tgtEl>
                                          <p:spTgt spid="59"/>
                                        </p:tgtEl>
                                        <p:attrNameLst>
                                          <p:attrName>style.visibility</p:attrName>
                                        </p:attrNameLst>
                                      </p:cBhvr>
                                      <p:to>
                                        <p:strVal val="visible"/>
                                      </p:to>
                                    </p:set>
                                    <p:anim calcmode="lin" valueType="num">
                                      <p:cBhvr additive="base">
                                        <p:cTn id="135" dur="500" fill="hold"/>
                                        <p:tgtEl>
                                          <p:spTgt spid="59"/>
                                        </p:tgtEl>
                                        <p:attrNameLst>
                                          <p:attrName>ppt_x</p:attrName>
                                        </p:attrNameLst>
                                      </p:cBhvr>
                                      <p:tavLst>
                                        <p:tav tm="0">
                                          <p:val>
                                            <p:strVal val="0-#ppt_w/2"/>
                                          </p:val>
                                        </p:tav>
                                        <p:tav tm="100000">
                                          <p:val>
                                            <p:strVal val="#ppt_x"/>
                                          </p:val>
                                        </p:tav>
                                      </p:tavLst>
                                    </p:anim>
                                    <p:anim calcmode="lin" valueType="num">
                                      <p:cBhvr additive="base">
                                        <p:cTn id="136"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48" grpId="0"/>
      <p:bldP spid="49" grpId="0"/>
      <p:bldP spid="50" grpId="0"/>
      <p:bldP spid="51" grpId="0"/>
      <p:bldP spid="54" grpId="0"/>
      <p:bldP spid="55" grpId="0"/>
      <p:bldP spid="56" grpId="0"/>
      <p:bldP spid="57" grpId="0"/>
      <p:bldP spid="58" grpId="0"/>
      <p:bldP spid="59" grpId="0"/>
      <p:bldP spid="60" grpId="0"/>
      <p:bldP spid="61" grpId="0"/>
      <p:bldP spid="62" grpId="0" animBg="1"/>
      <p:bldP spid="63" grpId="0" animBg="1"/>
      <p:bldP spid="64" grpId="0" animBg="1"/>
      <p:bldP spid="6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989377" y="327095"/>
            <a:ext cx="1800493" cy="369332"/>
          </a:xfrm>
          <a:prstGeom prst="rect">
            <a:avLst/>
          </a:prstGeom>
          <a:noFill/>
        </p:spPr>
        <p:txBody>
          <a:bodyPr wrap="none" rtlCol="0">
            <a:spAutoFit/>
          </a:bodyPr>
          <a:lstStyle/>
          <a:p>
            <a:pPr defTabSz="914377"/>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点击添加小标题</a:t>
            </a:r>
            <a:endParaRPr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a:spLocks noEditPoints="1"/>
          </p:cNvSpPr>
          <p:nvPr/>
        </p:nvSpPr>
        <p:spPr bwMode="auto">
          <a:xfrm>
            <a:off x="511177" y="303531"/>
            <a:ext cx="307975" cy="523875"/>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accent1"/>
            </a:solidFill>
          </a:ln>
        </p:spPr>
        <p:txBody>
          <a:bodyPr vert="horz" wrap="square" lIns="121920" tIns="60960" rIns="121920" bIns="60960" numCol="1" anchor="t" anchorCtr="0" compatLnSpc="1"/>
          <a:lstStyle/>
          <a:p>
            <a:pPr defTabSz="914377"/>
            <a:endParaRPr lang="zh-CN" altLang="en-US" sz="320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 220"/>
          <p:cNvSpPr/>
          <p:nvPr/>
        </p:nvSpPr>
        <p:spPr>
          <a:xfrm rot="5400000">
            <a:off x="10981056" y="115571"/>
            <a:ext cx="791845" cy="5765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a:off x="994410" y="802006"/>
            <a:ext cx="9998711" cy="349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51"/>
          <p:cNvSpPr txBox="1"/>
          <p:nvPr/>
        </p:nvSpPr>
        <p:spPr>
          <a:xfrm>
            <a:off x="11075082" y="165171"/>
            <a:ext cx="639919" cy="276999"/>
          </a:xfrm>
          <a:prstGeom prst="rect">
            <a:avLst/>
          </a:prstGeom>
          <a:noFill/>
        </p:spPr>
        <p:txBody>
          <a:bodyPr wrap="none" rtlCol="0">
            <a:spAutoFit/>
          </a:bodyPr>
          <a:lstStyle/>
          <a:p>
            <a:pPr defTabSz="914377"/>
            <a:r>
              <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LOGO</a:t>
            </a:r>
          </a:p>
        </p:txBody>
      </p:sp>
      <p:sp>
        <p:nvSpPr>
          <p:cNvPr id="4" name="矩形 3"/>
          <p:cNvSpPr/>
          <p:nvPr/>
        </p:nvSpPr>
        <p:spPr>
          <a:xfrm>
            <a:off x="-55880" y="6744970"/>
            <a:ext cx="12261215" cy="118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4687887" y="3357382"/>
            <a:ext cx="2950184" cy="3465868"/>
            <a:chOff x="3461572" y="2719359"/>
            <a:chExt cx="2212638" cy="2481908"/>
          </a:xfrm>
        </p:grpSpPr>
        <p:sp>
          <p:nvSpPr>
            <p:cNvPr id="9" name="Freeform 89"/>
            <p:cNvSpPr>
              <a:spLocks/>
            </p:cNvSpPr>
            <p:nvPr/>
          </p:nvSpPr>
          <p:spPr bwMode="auto">
            <a:xfrm>
              <a:off x="3461572" y="2719359"/>
              <a:ext cx="2212638" cy="2481908"/>
            </a:xfrm>
            <a:custGeom>
              <a:avLst/>
              <a:gdLst>
                <a:gd name="T0" fmla="*/ 537 w 866"/>
                <a:gd name="T1" fmla="*/ 959 h 971"/>
                <a:gd name="T2" fmla="*/ 630 w 866"/>
                <a:gd name="T3" fmla="*/ 825 h 971"/>
                <a:gd name="T4" fmla="*/ 760 w 866"/>
                <a:gd name="T5" fmla="*/ 821 h 971"/>
                <a:gd name="T6" fmla="*/ 775 w 866"/>
                <a:gd name="T7" fmla="*/ 748 h 971"/>
                <a:gd name="T8" fmla="*/ 799 w 866"/>
                <a:gd name="T9" fmla="*/ 720 h 971"/>
                <a:gd name="T10" fmla="*/ 784 w 866"/>
                <a:gd name="T11" fmla="*/ 700 h 971"/>
                <a:gd name="T12" fmla="*/ 811 w 866"/>
                <a:gd name="T13" fmla="*/ 682 h 971"/>
                <a:gd name="T14" fmla="*/ 827 w 866"/>
                <a:gd name="T15" fmla="*/ 652 h 971"/>
                <a:gd name="T16" fmla="*/ 845 w 866"/>
                <a:gd name="T17" fmla="*/ 602 h 971"/>
                <a:gd name="T18" fmla="*/ 779 w 866"/>
                <a:gd name="T19" fmla="*/ 458 h 971"/>
                <a:gd name="T20" fmla="*/ 664 w 866"/>
                <a:gd name="T21" fmla="*/ 113 h 971"/>
                <a:gd name="T22" fmla="*/ 62 w 866"/>
                <a:gd name="T23" fmla="*/ 292 h 971"/>
                <a:gd name="T24" fmla="*/ 197 w 866"/>
                <a:gd name="T25" fmla="*/ 712 h 971"/>
                <a:gd name="T26" fmla="*/ 191 w 866"/>
                <a:gd name="T27" fmla="*/ 971 h 971"/>
                <a:gd name="T28" fmla="*/ 537 w 866"/>
                <a:gd name="T29" fmla="*/ 971 h 971"/>
                <a:gd name="T30" fmla="*/ 537 w 866"/>
                <a:gd name="T31" fmla="*/ 95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6" h="971">
                  <a:moveTo>
                    <a:pt x="537" y="959"/>
                  </a:moveTo>
                  <a:cubicBezTo>
                    <a:pt x="537" y="959"/>
                    <a:pt x="532" y="821"/>
                    <a:pt x="630" y="825"/>
                  </a:cubicBezTo>
                  <a:cubicBezTo>
                    <a:pt x="727" y="829"/>
                    <a:pt x="736" y="858"/>
                    <a:pt x="760" y="821"/>
                  </a:cubicBezTo>
                  <a:cubicBezTo>
                    <a:pt x="783" y="784"/>
                    <a:pt x="759" y="764"/>
                    <a:pt x="775" y="748"/>
                  </a:cubicBezTo>
                  <a:cubicBezTo>
                    <a:pt x="775" y="748"/>
                    <a:pt x="799" y="736"/>
                    <a:pt x="799" y="720"/>
                  </a:cubicBezTo>
                  <a:cubicBezTo>
                    <a:pt x="800" y="704"/>
                    <a:pt x="784" y="700"/>
                    <a:pt x="784" y="700"/>
                  </a:cubicBezTo>
                  <a:cubicBezTo>
                    <a:pt x="784" y="700"/>
                    <a:pt x="810" y="699"/>
                    <a:pt x="811" y="682"/>
                  </a:cubicBezTo>
                  <a:cubicBezTo>
                    <a:pt x="812" y="665"/>
                    <a:pt x="800" y="664"/>
                    <a:pt x="827" y="652"/>
                  </a:cubicBezTo>
                  <a:cubicBezTo>
                    <a:pt x="854" y="641"/>
                    <a:pt x="862" y="630"/>
                    <a:pt x="845" y="602"/>
                  </a:cubicBezTo>
                  <a:cubicBezTo>
                    <a:pt x="829" y="573"/>
                    <a:pt x="772" y="493"/>
                    <a:pt x="779" y="458"/>
                  </a:cubicBezTo>
                  <a:cubicBezTo>
                    <a:pt x="785" y="424"/>
                    <a:pt x="866" y="226"/>
                    <a:pt x="664" y="113"/>
                  </a:cubicBezTo>
                  <a:cubicBezTo>
                    <a:pt x="461" y="0"/>
                    <a:pt x="125" y="49"/>
                    <a:pt x="62" y="292"/>
                  </a:cubicBezTo>
                  <a:cubicBezTo>
                    <a:pt x="0" y="536"/>
                    <a:pt x="197" y="712"/>
                    <a:pt x="197" y="712"/>
                  </a:cubicBezTo>
                  <a:cubicBezTo>
                    <a:pt x="197" y="712"/>
                    <a:pt x="278" y="866"/>
                    <a:pt x="191" y="971"/>
                  </a:cubicBezTo>
                  <a:cubicBezTo>
                    <a:pt x="537" y="971"/>
                    <a:pt x="537" y="971"/>
                    <a:pt x="537" y="971"/>
                  </a:cubicBezTo>
                  <a:lnTo>
                    <a:pt x="537" y="959"/>
                  </a:lnTo>
                  <a:close/>
                </a:path>
              </a:pathLst>
            </a:custGeom>
            <a:noFill/>
            <a:ln w="571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333">
                <a:ln w="6350">
                  <a:noFill/>
                </a:l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9"/>
            <p:cNvGrpSpPr/>
            <p:nvPr/>
          </p:nvGrpSpPr>
          <p:grpSpPr>
            <a:xfrm>
              <a:off x="3802893" y="3092741"/>
              <a:ext cx="1338092" cy="1172256"/>
              <a:chOff x="1992267" y="2273691"/>
              <a:chExt cx="1648011" cy="1443763"/>
            </a:xfrm>
            <a:solidFill>
              <a:schemeClr val="tx1">
                <a:lumMod val="10000"/>
                <a:lumOff val="90000"/>
              </a:schemeClr>
            </a:solidFill>
          </p:grpSpPr>
          <p:sp>
            <p:nvSpPr>
              <p:cNvPr id="11" name="Freeform 90"/>
              <p:cNvSpPr>
                <a:spLocks/>
              </p:cNvSpPr>
              <p:nvPr/>
            </p:nvSpPr>
            <p:spPr bwMode="auto">
              <a:xfrm>
                <a:off x="2564707" y="2475820"/>
                <a:ext cx="616054" cy="438546"/>
              </a:xfrm>
              <a:custGeom>
                <a:avLst/>
                <a:gdLst>
                  <a:gd name="T0" fmla="*/ 149 w 241"/>
                  <a:gd name="T1" fmla="*/ 150 h 176"/>
                  <a:gd name="T2" fmla="*/ 84 w 241"/>
                  <a:gd name="T3" fmla="*/ 163 h 176"/>
                  <a:gd name="T4" fmla="*/ 43 w 241"/>
                  <a:gd name="T5" fmla="*/ 148 h 176"/>
                  <a:gd name="T6" fmla="*/ 1 w 241"/>
                  <a:gd name="T7" fmla="*/ 71 h 176"/>
                  <a:gd name="T8" fmla="*/ 60 w 241"/>
                  <a:gd name="T9" fmla="*/ 8 h 176"/>
                  <a:gd name="T10" fmla="*/ 124 w 241"/>
                  <a:gd name="T11" fmla="*/ 39 h 176"/>
                  <a:gd name="T12" fmla="*/ 132 w 241"/>
                  <a:gd name="T13" fmla="*/ 43 h 176"/>
                  <a:gd name="T14" fmla="*/ 140 w 241"/>
                  <a:gd name="T15" fmla="*/ 40 h 176"/>
                  <a:gd name="T16" fmla="*/ 198 w 241"/>
                  <a:gd name="T17" fmla="*/ 32 h 176"/>
                  <a:gd name="T18" fmla="*/ 241 w 241"/>
                  <a:gd name="T19" fmla="*/ 76 h 176"/>
                  <a:gd name="T20" fmla="*/ 236 w 241"/>
                  <a:gd name="T21" fmla="*/ 80 h 176"/>
                  <a:gd name="T22" fmla="*/ 186 w 241"/>
                  <a:gd name="T23" fmla="*/ 176 h 176"/>
                  <a:gd name="T24" fmla="*/ 149 w 241"/>
                  <a:gd name="T25" fmla="*/ 15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176">
                    <a:moveTo>
                      <a:pt x="149" y="150"/>
                    </a:moveTo>
                    <a:cubicBezTo>
                      <a:pt x="118" y="144"/>
                      <a:pt x="95" y="156"/>
                      <a:pt x="84" y="163"/>
                    </a:cubicBezTo>
                    <a:cubicBezTo>
                      <a:pt x="76" y="158"/>
                      <a:pt x="62" y="151"/>
                      <a:pt x="43" y="148"/>
                    </a:cubicBezTo>
                    <a:cubicBezTo>
                      <a:pt x="43" y="126"/>
                      <a:pt x="33" y="88"/>
                      <a:pt x="1" y="71"/>
                    </a:cubicBezTo>
                    <a:cubicBezTo>
                      <a:pt x="0" y="54"/>
                      <a:pt x="13" y="15"/>
                      <a:pt x="60" y="8"/>
                    </a:cubicBezTo>
                    <a:cubicBezTo>
                      <a:pt x="103" y="0"/>
                      <a:pt x="124" y="37"/>
                      <a:pt x="124" y="39"/>
                    </a:cubicBezTo>
                    <a:cubicBezTo>
                      <a:pt x="126" y="41"/>
                      <a:pt x="129" y="43"/>
                      <a:pt x="132" y="43"/>
                    </a:cubicBezTo>
                    <a:cubicBezTo>
                      <a:pt x="135" y="44"/>
                      <a:pt x="138" y="42"/>
                      <a:pt x="140" y="40"/>
                    </a:cubicBezTo>
                    <a:cubicBezTo>
                      <a:pt x="140" y="39"/>
                      <a:pt x="155" y="21"/>
                      <a:pt x="198" y="32"/>
                    </a:cubicBezTo>
                    <a:cubicBezTo>
                      <a:pt x="233" y="40"/>
                      <a:pt x="240" y="66"/>
                      <a:pt x="241" y="76"/>
                    </a:cubicBezTo>
                    <a:cubicBezTo>
                      <a:pt x="239" y="77"/>
                      <a:pt x="238" y="79"/>
                      <a:pt x="236" y="80"/>
                    </a:cubicBezTo>
                    <a:cubicBezTo>
                      <a:pt x="200" y="106"/>
                      <a:pt x="189" y="147"/>
                      <a:pt x="186" y="176"/>
                    </a:cubicBezTo>
                    <a:cubicBezTo>
                      <a:pt x="179" y="164"/>
                      <a:pt x="167" y="153"/>
                      <a:pt x="149" y="150"/>
                    </a:cubicBezTo>
                    <a:close/>
                  </a:path>
                </a:pathLst>
              </a:custGeom>
              <a:grpFill/>
              <a:ln w="6350">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333">
                  <a:ln w="6350">
                    <a:noFill/>
                  </a:l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91"/>
              <p:cNvSpPr>
                <a:spLocks/>
              </p:cNvSpPr>
              <p:nvPr/>
            </p:nvSpPr>
            <p:spPr bwMode="auto">
              <a:xfrm>
                <a:off x="1992267" y="2273691"/>
                <a:ext cx="1648011" cy="1443763"/>
              </a:xfrm>
              <a:custGeom>
                <a:avLst/>
                <a:gdLst>
                  <a:gd name="T0" fmla="*/ 48 w 656"/>
                  <a:gd name="T1" fmla="*/ 205 h 588"/>
                  <a:gd name="T2" fmla="*/ 204 w 656"/>
                  <a:gd name="T3" fmla="*/ 82 h 588"/>
                  <a:gd name="T4" fmla="*/ 531 w 656"/>
                  <a:gd name="T5" fmla="*/ 119 h 588"/>
                  <a:gd name="T6" fmla="*/ 486 w 656"/>
                  <a:gd name="T7" fmla="*/ 359 h 588"/>
                  <a:gd name="T8" fmla="*/ 466 w 656"/>
                  <a:gd name="T9" fmla="*/ 195 h 588"/>
                  <a:gd name="T10" fmla="*/ 555 w 656"/>
                  <a:gd name="T11" fmla="*/ 247 h 588"/>
                  <a:gd name="T12" fmla="*/ 497 w 656"/>
                  <a:gd name="T13" fmla="*/ 268 h 588"/>
                  <a:gd name="T14" fmla="*/ 490 w 656"/>
                  <a:gd name="T15" fmla="*/ 285 h 588"/>
                  <a:gd name="T16" fmla="*/ 573 w 656"/>
                  <a:gd name="T17" fmla="*/ 254 h 588"/>
                  <a:gd name="T18" fmla="*/ 478 w 656"/>
                  <a:gd name="T19" fmla="*/ 168 h 588"/>
                  <a:gd name="T20" fmla="*/ 353 w 656"/>
                  <a:gd name="T21" fmla="*/ 120 h 588"/>
                  <a:gd name="T22" fmla="*/ 217 w 656"/>
                  <a:gd name="T23" fmla="*/ 124 h 588"/>
                  <a:gd name="T24" fmla="*/ 101 w 656"/>
                  <a:gd name="T25" fmla="*/ 191 h 588"/>
                  <a:gd name="T26" fmla="*/ 59 w 656"/>
                  <a:gd name="T27" fmla="*/ 339 h 588"/>
                  <a:gd name="T28" fmla="*/ 169 w 656"/>
                  <a:gd name="T29" fmla="*/ 374 h 588"/>
                  <a:gd name="T30" fmla="*/ 347 w 656"/>
                  <a:gd name="T31" fmla="*/ 402 h 588"/>
                  <a:gd name="T32" fmla="*/ 382 w 656"/>
                  <a:gd name="T33" fmla="*/ 374 h 588"/>
                  <a:gd name="T34" fmla="*/ 365 w 656"/>
                  <a:gd name="T35" fmla="*/ 366 h 588"/>
                  <a:gd name="T36" fmla="*/ 295 w 656"/>
                  <a:gd name="T37" fmla="*/ 358 h 588"/>
                  <a:gd name="T38" fmla="*/ 99 w 656"/>
                  <a:gd name="T39" fmla="*/ 366 h 588"/>
                  <a:gd name="T40" fmla="*/ 97 w 656"/>
                  <a:gd name="T41" fmla="*/ 279 h 588"/>
                  <a:gd name="T42" fmla="*/ 114 w 656"/>
                  <a:gd name="T43" fmla="*/ 203 h 588"/>
                  <a:gd name="T44" fmla="*/ 244 w 656"/>
                  <a:gd name="T45" fmla="*/ 247 h 588"/>
                  <a:gd name="T46" fmla="*/ 172 w 656"/>
                  <a:gd name="T47" fmla="*/ 302 h 588"/>
                  <a:gd name="T48" fmla="*/ 298 w 656"/>
                  <a:gd name="T49" fmla="*/ 281 h 588"/>
                  <a:gd name="T50" fmla="*/ 364 w 656"/>
                  <a:gd name="T51" fmla="*/ 268 h 588"/>
                  <a:gd name="T52" fmla="*/ 408 w 656"/>
                  <a:gd name="T53" fmla="*/ 319 h 588"/>
                  <a:gd name="T54" fmla="*/ 477 w 656"/>
                  <a:gd name="T55" fmla="*/ 404 h 588"/>
                  <a:gd name="T56" fmla="*/ 343 w 656"/>
                  <a:gd name="T57" fmla="*/ 491 h 588"/>
                  <a:gd name="T58" fmla="*/ 211 w 656"/>
                  <a:gd name="T59" fmla="*/ 441 h 588"/>
                  <a:gd name="T60" fmla="*/ 232 w 656"/>
                  <a:gd name="T61" fmla="*/ 415 h 588"/>
                  <a:gd name="T62" fmla="*/ 194 w 656"/>
                  <a:gd name="T63" fmla="*/ 435 h 588"/>
                  <a:gd name="T64" fmla="*/ 205 w 656"/>
                  <a:gd name="T65" fmla="*/ 491 h 588"/>
                  <a:gd name="T66" fmla="*/ 336 w 656"/>
                  <a:gd name="T67" fmla="*/ 513 h 588"/>
                  <a:gd name="T68" fmla="*/ 143 w 656"/>
                  <a:gd name="T69" fmla="*/ 543 h 588"/>
                  <a:gd name="T70" fmla="*/ 3 w 656"/>
                  <a:gd name="T71" fmla="*/ 310 h 588"/>
                  <a:gd name="connsiteX0" fmla="*/ 3 w 9486"/>
                  <a:gd name="connsiteY0" fmla="*/ 4594 h 9273"/>
                  <a:gd name="connsiteX1" fmla="*/ 689 w 9486"/>
                  <a:gd name="connsiteY1" fmla="*/ 2808 h 9273"/>
                  <a:gd name="connsiteX2" fmla="*/ 1268 w 9486"/>
                  <a:gd name="connsiteY2" fmla="*/ 1516 h 9273"/>
                  <a:gd name="connsiteX3" fmla="*/ 3067 w 9486"/>
                  <a:gd name="connsiteY3" fmla="*/ 717 h 9273"/>
                  <a:gd name="connsiteX4" fmla="*/ 5689 w 9486"/>
                  <a:gd name="connsiteY4" fmla="*/ 393 h 9273"/>
                  <a:gd name="connsiteX5" fmla="*/ 8052 w 9486"/>
                  <a:gd name="connsiteY5" fmla="*/ 1346 h 9273"/>
                  <a:gd name="connsiteX6" fmla="*/ 9195 w 9486"/>
                  <a:gd name="connsiteY6" fmla="*/ 4322 h 9273"/>
                  <a:gd name="connsiteX7" fmla="*/ 7366 w 9486"/>
                  <a:gd name="connsiteY7" fmla="*/ 5427 h 9273"/>
                  <a:gd name="connsiteX8" fmla="*/ 6405 w 9486"/>
                  <a:gd name="connsiteY8" fmla="*/ 4492 h 9273"/>
                  <a:gd name="connsiteX9" fmla="*/ 7061 w 9486"/>
                  <a:gd name="connsiteY9" fmla="*/ 2638 h 9273"/>
                  <a:gd name="connsiteX10" fmla="*/ 8234 w 9486"/>
                  <a:gd name="connsiteY10" fmla="*/ 2604 h 9273"/>
                  <a:gd name="connsiteX11" fmla="*/ 8417 w 9486"/>
                  <a:gd name="connsiteY11" fmla="*/ 3523 h 9273"/>
                  <a:gd name="connsiteX12" fmla="*/ 8128 w 9486"/>
                  <a:gd name="connsiteY12" fmla="*/ 3897 h 9273"/>
                  <a:gd name="connsiteX13" fmla="*/ 7533 w 9486"/>
                  <a:gd name="connsiteY13" fmla="*/ 3880 h 9273"/>
                  <a:gd name="connsiteX14" fmla="*/ 7350 w 9486"/>
                  <a:gd name="connsiteY14" fmla="*/ 3965 h 9273"/>
                  <a:gd name="connsiteX15" fmla="*/ 7427 w 9486"/>
                  <a:gd name="connsiteY15" fmla="*/ 4169 h 9273"/>
                  <a:gd name="connsiteX16" fmla="*/ 8219 w 9486"/>
                  <a:gd name="connsiteY16" fmla="*/ 4186 h 9273"/>
                  <a:gd name="connsiteX17" fmla="*/ 8692 w 9486"/>
                  <a:gd name="connsiteY17" fmla="*/ 3642 h 9273"/>
                  <a:gd name="connsiteX18" fmla="*/ 8402 w 9486"/>
                  <a:gd name="connsiteY18" fmla="*/ 2349 h 9273"/>
                  <a:gd name="connsiteX19" fmla="*/ 7244 w 9486"/>
                  <a:gd name="connsiteY19" fmla="*/ 2179 h 9273"/>
                  <a:gd name="connsiteX20" fmla="*/ 6375 w 9486"/>
                  <a:gd name="connsiteY20" fmla="*/ 1261 h 9273"/>
                  <a:gd name="connsiteX21" fmla="*/ 5338 w 9486"/>
                  <a:gd name="connsiteY21" fmla="*/ 1363 h 9273"/>
                  <a:gd name="connsiteX22" fmla="*/ 4164 w 9486"/>
                  <a:gd name="connsiteY22" fmla="*/ 836 h 9273"/>
                  <a:gd name="connsiteX23" fmla="*/ 3265 w 9486"/>
                  <a:gd name="connsiteY23" fmla="*/ 1431 h 9273"/>
                  <a:gd name="connsiteX24" fmla="*/ 3036 w 9486"/>
                  <a:gd name="connsiteY24" fmla="*/ 2111 h 9273"/>
                  <a:gd name="connsiteX25" fmla="*/ 1497 w 9486"/>
                  <a:gd name="connsiteY25" fmla="*/ 2570 h 9273"/>
                  <a:gd name="connsiteX26" fmla="*/ 1192 w 9486"/>
                  <a:gd name="connsiteY26" fmla="*/ 3897 h 9273"/>
                  <a:gd name="connsiteX27" fmla="*/ 856 w 9486"/>
                  <a:gd name="connsiteY27" fmla="*/ 5087 h 9273"/>
                  <a:gd name="connsiteX28" fmla="*/ 1344 w 9486"/>
                  <a:gd name="connsiteY28" fmla="*/ 5836 h 9273"/>
                  <a:gd name="connsiteX29" fmla="*/ 2533 w 9486"/>
                  <a:gd name="connsiteY29" fmla="*/ 5683 h 9273"/>
                  <a:gd name="connsiteX30" fmla="*/ 4286 w 9486"/>
                  <a:gd name="connsiteY30" fmla="*/ 5649 h 9273"/>
                  <a:gd name="connsiteX31" fmla="*/ 5247 w 9486"/>
                  <a:gd name="connsiteY31" fmla="*/ 6159 h 9273"/>
                  <a:gd name="connsiteX32" fmla="*/ 5323 w 9486"/>
                  <a:gd name="connsiteY32" fmla="*/ 6159 h 9273"/>
                  <a:gd name="connsiteX33" fmla="*/ 5780 w 9486"/>
                  <a:gd name="connsiteY33" fmla="*/ 5683 h 9273"/>
                  <a:gd name="connsiteX34" fmla="*/ 5704 w 9486"/>
                  <a:gd name="connsiteY34" fmla="*/ 5478 h 9273"/>
                  <a:gd name="connsiteX35" fmla="*/ 5521 w 9486"/>
                  <a:gd name="connsiteY35" fmla="*/ 5546 h 9273"/>
                  <a:gd name="connsiteX36" fmla="*/ 5262 w 9486"/>
                  <a:gd name="connsiteY36" fmla="*/ 5853 h 9273"/>
                  <a:gd name="connsiteX37" fmla="*/ 4454 w 9486"/>
                  <a:gd name="connsiteY37" fmla="*/ 5410 h 9273"/>
                  <a:gd name="connsiteX38" fmla="*/ 2381 w 9486"/>
                  <a:gd name="connsiteY38" fmla="*/ 5427 h 9273"/>
                  <a:gd name="connsiteX39" fmla="*/ 1466 w 9486"/>
                  <a:gd name="connsiteY39" fmla="*/ 5546 h 9273"/>
                  <a:gd name="connsiteX40" fmla="*/ 1146 w 9486"/>
                  <a:gd name="connsiteY40" fmla="*/ 5036 h 9273"/>
                  <a:gd name="connsiteX41" fmla="*/ 1436 w 9486"/>
                  <a:gd name="connsiteY41" fmla="*/ 4067 h 9273"/>
                  <a:gd name="connsiteX42" fmla="*/ 1481 w 9486"/>
                  <a:gd name="connsiteY42" fmla="*/ 3897 h 9273"/>
                  <a:gd name="connsiteX43" fmla="*/ 1695 w 9486"/>
                  <a:gd name="connsiteY43" fmla="*/ 2774 h 9273"/>
                  <a:gd name="connsiteX44" fmla="*/ 2975 w 9486"/>
                  <a:gd name="connsiteY44" fmla="*/ 2417 h 9273"/>
                  <a:gd name="connsiteX45" fmla="*/ 3677 w 9486"/>
                  <a:gd name="connsiteY45" fmla="*/ 3523 h 9273"/>
                  <a:gd name="connsiteX46" fmla="*/ 2564 w 9486"/>
                  <a:gd name="connsiteY46" fmla="*/ 4237 h 9273"/>
                  <a:gd name="connsiteX47" fmla="*/ 2579 w 9486"/>
                  <a:gd name="connsiteY47" fmla="*/ 4458 h 9273"/>
                  <a:gd name="connsiteX48" fmla="*/ 2777 w 9486"/>
                  <a:gd name="connsiteY48" fmla="*/ 4424 h 9273"/>
                  <a:gd name="connsiteX49" fmla="*/ 4500 w 9486"/>
                  <a:gd name="connsiteY49" fmla="*/ 4101 h 9273"/>
                  <a:gd name="connsiteX50" fmla="*/ 4683 w 9486"/>
                  <a:gd name="connsiteY50" fmla="*/ 4101 h 9273"/>
                  <a:gd name="connsiteX51" fmla="*/ 5506 w 9486"/>
                  <a:gd name="connsiteY51" fmla="*/ 3880 h 9273"/>
                  <a:gd name="connsiteX52" fmla="*/ 6055 w 9486"/>
                  <a:gd name="connsiteY52" fmla="*/ 4611 h 9273"/>
                  <a:gd name="connsiteX53" fmla="*/ 6177 w 9486"/>
                  <a:gd name="connsiteY53" fmla="*/ 4747 h 9273"/>
                  <a:gd name="connsiteX54" fmla="*/ 7183 w 9486"/>
                  <a:gd name="connsiteY54" fmla="*/ 6057 h 9273"/>
                  <a:gd name="connsiteX55" fmla="*/ 7021 w 9486"/>
                  <a:gd name="connsiteY55" fmla="*/ 6777 h 9273"/>
                  <a:gd name="connsiteX56" fmla="*/ 5201 w 9486"/>
                  <a:gd name="connsiteY56" fmla="*/ 7621 h 9273"/>
                  <a:gd name="connsiteX57" fmla="*/ 5186 w 9486"/>
                  <a:gd name="connsiteY57" fmla="*/ 7672 h 9273"/>
                  <a:gd name="connsiteX58" fmla="*/ 3311 w 9486"/>
                  <a:gd name="connsiteY58" fmla="*/ 7468 h 9273"/>
                  <a:gd name="connsiteX59" fmla="*/ 3173 w 9486"/>
                  <a:gd name="connsiteY59" fmla="*/ 6822 h 9273"/>
                  <a:gd name="connsiteX60" fmla="*/ 3402 w 9486"/>
                  <a:gd name="connsiteY60" fmla="*/ 6567 h 9273"/>
                  <a:gd name="connsiteX61" fmla="*/ 3494 w 9486"/>
                  <a:gd name="connsiteY61" fmla="*/ 6380 h 9273"/>
                  <a:gd name="connsiteX62" fmla="*/ 3311 w 9486"/>
                  <a:gd name="connsiteY62" fmla="*/ 6278 h 9273"/>
                  <a:gd name="connsiteX63" fmla="*/ 2914 w 9486"/>
                  <a:gd name="connsiteY63" fmla="*/ 6720 h 9273"/>
                  <a:gd name="connsiteX64" fmla="*/ 3082 w 9486"/>
                  <a:gd name="connsiteY64" fmla="*/ 7655 h 9273"/>
                  <a:gd name="connsiteX65" fmla="*/ 3082 w 9486"/>
                  <a:gd name="connsiteY65" fmla="*/ 7672 h 9273"/>
                  <a:gd name="connsiteX66" fmla="*/ 4439 w 9486"/>
                  <a:gd name="connsiteY66" fmla="*/ 8183 h 9273"/>
                  <a:gd name="connsiteX67" fmla="*/ 5079 w 9486"/>
                  <a:gd name="connsiteY67" fmla="*/ 8046 h 9273"/>
                  <a:gd name="connsiteX68" fmla="*/ 3219 w 9486"/>
                  <a:gd name="connsiteY68" fmla="*/ 9271 h 9273"/>
                  <a:gd name="connsiteX69" fmla="*/ 2137 w 9486"/>
                  <a:gd name="connsiteY69" fmla="*/ 8557 h 9273"/>
                  <a:gd name="connsiteX70" fmla="*/ 1161 w 9486"/>
                  <a:gd name="connsiteY70" fmla="*/ 6618 h 9273"/>
                  <a:gd name="connsiteX71" fmla="*/ 3 w 9486"/>
                  <a:gd name="connsiteY71" fmla="*/ 4594 h 9273"/>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401 w 10000"/>
                  <a:gd name="connsiteY55" fmla="*/ 7308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401 w 10000"/>
                  <a:gd name="connsiteY55" fmla="*/ 7308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401 w 10000"/>
                  <a:gd name="connsiteY55" fmla="*/ 7308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414 w 10000"/>
                  <a:gd name="connsiteY55" fmla="*/ 7630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414 w 10000"/>
                  <a:gd name="connsiteY55" fmla="*/ 7630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414 w 10000"/>
                  <a:gd name="connsiteY55" fmla="*/ 7630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247 w 10000"/>
                  <a:gd name="connsiteY55" fmla="*/ 7791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247 w 10000"/>
                  <a:gd name="connsiteY55" fmla="*/ 7791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247 w 10000"/>
                  <a:gd name="connsiteY55" fmla="*/ 7791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209 w 10000"/>
                  <a:gd name="connsiteY55" fmla="*/ 7879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209 w 10000"/>
                  <a:gd name="connsiteY55" fmla="*/ 7879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273 w 10000"/>
                  <a:gd name="connsiteY55" fmla="*/ 7747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273 w 10000"/>
                  <a:gd name="connsiteY55" fmla="*/ 7747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196 w 10000"/>
                  <a:gd name="connsiteY55" fmla="*/ 7806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196 w 10000"/>
                  <a:gd name="connsiteY55" fmla="*/ 7806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196 w 10000"/>
                  <a:gd name="connsiteY55" fmla="*/ 7806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273 w 10000"/>
                  <a:gd name="connsiteY55" fmla="*/ 7835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273 w 10000"/>
                  <a:gd name="connsiteY55" fmla="*/ 7835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273 w 10000"/>
                  <a:gd name="connsiteY55" fmla="*/ 7835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273 w 10000"/>
                  <a:gd name="connsiteY55" fmla="*/ 7835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273 w 10000"/>
                  <a:gd name="connsiteY55" fmla="*/ 7835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273 w 10000"/>
                  <a:gd name="connsiteY55" fmla="*/ 7835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183 w 10000"/>
                  <a:gd name="connsiteY55" fmla="*/ 7879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183 w 10000"/>
                  <a:gd name="connsiteY55" fmla="*/ 7879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183 w 10000"/>
                  <a:gd name="connsiteY55" fmla="*/ 7879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183 w 10000"/>
                  <a:gd name="connsiteY55" fmla="*/ 7879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093 w 10000"/>
                  <a:gd name="connsiteY55" fmla="*/ 7894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093 w 10000"/>
                  <a:gd name="connsiteY55" fmla="*/ 7894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093 w 10000"/>
                  <a:gd name="connsiteY55" fmla="*/ 7953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093 w 10000"/>
                  <a:gd name="connsiteY55" fmla="*/ 7953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055 w 10000"/>
                  <a:gd name="connsiteY55" fmla="*/ 7909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055 w 10000"/>
                  <a:gd name="connsiteY55" fmla="*/ 7909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055 w 10000"/>
                  <a:gd name="connsiteY55" fmla="*/ 7909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004 w 10000"/>
                  <a:gd name="connsiteY55" fmla="*/ 7909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004 w 10000"/>
                  <a:gd name="connsiteY55" fmla="*/ 7909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004 w 10000"/>
                  <a:gd name="connsiteY55" fmla="*/ 7909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042 w 10000"/>
                  <a:gd name="connsiteY55" fmla="*/ 7938 h 10000"/>
                  <a:gd name="connsiteX56" fmla="*/ 5483 w 10000"/>
                  <a:gd name="connsiteY56" fmla="*/ 8218 h 10000"/>
                  <a:gd name="connsiteX57" fmla="*/ 5467 w 10000"/>
                  <a:gd name="connsiteY57" fmla="*/ 8273 h 10000"/>
                  <a:gd name="connsiteX58" fmla="*/ 3490 w 10000"/>
                  <a:gd name="connsiteY58" fmla="*/ 8053 h 10000"/>
                  <a:gd name="connsiteX59" fmla="*/ 3345 w 10000"/>
                  <a:gd name="connsiteY59" fmla="*/ 7357 h 10000"/>
                  <a:gd name="connsiteX60" fmla="*/ 3586 w 10000"/>
                  <a:gd name="connsiteY60" fmla="*/ 7082 h 10000"/>
                  <a:gd name="connsiteX61" fmla="*/ 3683 w 10000"/>
                  <a:gd name="connsiteY61" fmla="*/ 6880 h 10000"/>
                  <a:gd name="connsiteX62" fmla="*/ 3490 w 10000"/>
                  <a:gd name="connsiteY62" fmla="*/ 6770 h 10000"/>
                  <a:gd name="connsiteX63" fmla="*/ 3072 w 10000"/>
                  <a:gd name="connsiteY63" fmla="*/ 7247 h 10000"/>
                  <a:gd name="connsiteX64" fmla="*/ 3249 w 10000"/>
                  <a:gd name="connsiteY64" fmla="*/ 8255 h 10000"/>
                  <a:gd name="connsiteX65" fmla="*/ 3249 w 10000"/>
                  <a:gd name="connsiteY65" fmla="*/ 8273 h 10000"/>
                  <a:gd name="connsiteX66" fmla="*/ 4680 w 10000"/>
                  <a:gd name="connsiteY66" fmla="*/ 8825 h 10000"/>
                  <a:gd name="connsiteX67" fmla="*/ 5354 w 10000"/>
                  <a:gd name="connsiteY67" fmla="*/ 8677 h 10000"/>
                  <a:gd name="connsiteX68" fmla="*/ 3393 w 10000"/>
                  <a:gd name="connsiteY68" fmla="*/ 9998 h 10000"/>
                  <a:gd name="connsiteX69" fmla="*/ 2253 w 10000"/>
                  <a:gd name="connsiteY69" fmla="*/ 9228 h 10000"/>
                  <a:gd name="connsiteX70" fmla="*/ 1224 w 10000"/>
                  <a:gd name="connsiteY70" fmla="*/ 7137 h 10000"/>
                  <a:gd name="connsiteX71" fmla="*/ 3 w 10000"/>
                  <a:gd name="connsiteY71"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042 w 10000"/>
                  <a:gd name="connsiteY55" fmla="*/ 7938 h 10000"/>
                  <a:gd name="connsiteX56" fmla="*/ 5483 w 10000"/>
                  <a:gd name="connsiteY56" fmla="*/ 8218 h 10000"/>
                  <a:gd name="connsiteX57" fmla="*/ 3490 w 10000"/>
                  <a:gd name="connsiteY57" fmla="*/ 8053 h 10000"/>
                  <a:gd name="connsiteX58" fmla="*/ 3345 w 10000"/>
                  <a:gd name="connsiteY58" fmla="*/ 7357 h 10000"/>
                  <a:gd name="connsiteX59" fmla="*/ 3586 w 10000"/>
                  <a:gd name="connsiteY59" fmla="*/ 7082 h 10000"/>
                  <a:gd name="connsiteX60" fmla="*/ 3683 w 10000"/>
                  <a:gd name="connsiteY60" fmla="*/ 6880 h 10000"/>
                  <a:gd name="connsiteX61" fmla="*/ 3490 w 10000"/>
                  <a:gd name="connsiteY61" fmla="*/ 6770 h 10000"/>
                  <a:gd name="connsiteX62" fmla="*/ 3072 w 10000"/>
                  <a:gd name="connsiteY62" fmla="*/ 7247 h 10000"/>
                  <a:gd name="connsiteX63" fmla="*/ 3249 w 10000"/>
                  <a:gd name="connsiteY63" fmla="*/ 8255 h 10000"/>
                  <a:gd name="connsiteX64" fmla="*/ 3249 w 10000"/>
                  <a:gd name="connsiteY64" fmla="*/ 8273 h 10000"/>
                  <a:gd name="connsiteX65" fmla="*/ 4680 w 10000"/>
                  <a:gd name="connsiteY65" fmla="*/ 8825 h 10000"/>
                  <a:gd name="connsiteX66" fmla="*/ 5354 w 10000"/>
                  <a:gd name="connsiteY66" fmla="*/ 8677 h 10000"/>
                  <a:gd name="connsiteX67" fmla="*/ 3393 w 10000"/>
                  <a:gd name="connsiteY67" fmla="*/ 9998 h 10000"/>
                  <a:gd name="connsiteX68" fmla="*/ 2253 w 10000"/>
                  <a:gd name="connsiteY68" fmla="*/ 9228 h 10000"/>
                  <a:gd name="connsiteX69" fmla="*/ 1224 w 10000"/>
                  <a:gd name="connsiteY69" fmla="*/ 7137 h 10000"/>
                  <a:gd name="connsiteX70" fmla="*/ 3 w 10000"/>
                  <a:gd name="connsiteY70"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042 w 10000"/>
                  <a:gd name="connsiteY55" fmla="*/ 7938 h 10000"/>
                  <a:gd name="connsiteX56" fmla="*/ 5483 w 10000"/>
                  <a:gd name="connsiteY56" fmla="*/ 8218 h 10000"/>
                  <a:gd name="connsiteX57" fmla="*/ 3490 w 10000"/>
                  <a:gd name="connsiteY57" fmla="*/ 8053 h 10000"/>
                  <a:gd name="connsiteX58" fmla="*/ 3345 w 10000"/>
                  <a:gd name="connsiteY58" fmla="*/ 7357 h 10000"/>
                  <a:gd name="connsiteX59" fmla="*/ 3586 w 10000"/>
                  <a:gd name="connsiteY59" fmla="*/ 7082 h 10000"/>
                  <a:gd name="connsiteX60" fmla="*/ 3683 w 10000"/>
                  <a:gd name="connsiteY60" fmla="*/ 6880 h 10000"/>
                  <a:gd name="connsiteX61" fmla="*/ 3490 w 10000"/>
                  <a:gd name="connsiteY61" fmla="*/ 6770 h 10000"/>
                  <a:gd name="connsiteX62" fmla="*/ 3072 w 10000"/>
                  <a:gd name="connsiteY62" fmla="*/ 7247 h 10000"/>
                  <a:gd name="connsiteX63" fmla="*/ 3249 w 10000"/>
                  <a:gd name="connsiteY63" fmla="*/ 8255 h 10000"/>
                  <a:gd name="connsiteX64" fmla="*/ 3249 w 10000"/>
                  <a:gd name="connsiteY64" fmla="*/ 8273 h 10000"/>
                  <a:gd name="connsiteX65" fmla="*/ 4680 w 10000"/>
                  <a:gd name="connsiteY65" fmla="*/ 8825 h 10000"/>
                  <a:gd name="connsiteX66" fmla="*/ 5354 w 10000"/>
                  <a:gd name="connsiteY66" fmla="*/ 8677 h 10000"/>
                  <a:gd name="connsiteX67" fmla="*/ 3393 w 10000"/>
                  <a:gd name="connsiteY67" fmla="*/ 9998 h 10000"/>
                  <a:gd name="connsiteX68" fmla="*/ 2253 w 10000"/>
                  <a:gd name="connsiteY68" fmla="*/ 9228 h 10000"/>
                  <a:gd name="connsiteX69" fmla="*/ 1224 w 10000"/>
                  <a:gd name="connsiteY69" fmla="*/ 7137 h 10000"/>
                  <a:gd name="connsiteX70" fmla="*/ 3 w 10000"/>
                  <a:gd name="connsiteY70"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042 w 10000"/>
                  <a:gd name="connsiteY55" fmla="*/ 7938 h 10000"/>
                  <a:gd name="connsiteX56" fmla="*/ 5483 w 10000"/>
                  <a:gd name="connsiteY56" fmla="*/ 8218 h 10000"/>
                  <a:gd name="connsiteX57" fmla="*/ 3490 w 10000"/>
                  <a:gd name="connsiteY57" fmla="*/ 8053 h 10000"/>
                  <a:gd name="connsiteX58" fmla="*/ 3345 w 10000"/>
                  <a:gd name="connsiteY58" fmla="*/ 7357 h 10000"/>
                  <a:gd name="connsiteX59" fmla="*/ 3586 w 10000"/>
                  <a:gd name="connsiteY59" fmla="*/ 7082 h 10000"/>
                  <a:gd name="connsiteX60" fmla="*/ 3683 w 10000"/>
                  <a:gd name="connsiteY60" fmla="*/ 6880 h 10000"/>
                  <a:gd name="connsiteX61" fmla="*/ 3490 w 10000"/>
                  <a:gd name="connsiteY61" fmla="*/ 6770 h 10000"/>
                  <a:gd name="connsiteX62" fmla="*/ 3072 w 10000"/>
                  <a:gd name="connsiteY62" fmla="*/ 7247 h 10000"/>
                  <a:gd name="connsiteX63" fmla="*/ 3249 w 10000"/>
                  <a:gd name="connsiteY63" fmla="*/ 8255 h 10000"/>
                  <a:gd name="connsiteX64" fmla="*/ 3249 w 10000"/>
                  <a:gd name="connsiteY64" fmla="*/ 8273 h 10000"/>
                  <a:gd name="connsiteX65" fmla="*/ 4680 w 10000"/>
                  <a:gd name="connsiteY65" fmla="*/ 8825 h 10000"/>
                  <a:gd name="connsiteX66" fmla="*/ 5354 w 10000"/>
                  <a:gd name="connsiteY66" fmla="*/ 8677 h 10000"/>
                  <a:gd name="connsiteX67" fmla="*/ 3393 w 10000"/>
                  <a:gd name="connsiteY67" fmla="*/ 9998 h 10000"/>
                  <a:gd name="connsiteX68" fmla="*/ 2253 w 10000"/>
                  <a:gd name="connsiteY68" fmla="*/ 9228 h 10000"/>
                  <a:gd name="connsiteX69" fmla="*/ 1224 w 10000"/>
                  <a:gd name="connsiteY69" fmla="*/ 7137 h 10000"/>
                  <a:gd name="connsiteX70" fmla="*/ 3 w 10000"/>
                  <a:gd name="connsiteY70"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7042 w 10000"/>
                  <a:gd name="connsiteY55" fmla="*/ 7938 h 10000"/>
                  <a:gd name="connsiteX56" fmla="*/ 5483 w 10000"/>
                  <a:gd name="connsiteY56" fmla="*/ 8218 h 10000"/>
                  <a:gd name="connsiteX57" fmla="*/ 3490 w 10000"/>
                  <a:gd name="connsiteY57" fmla="*/ 8053 h 10000"/>
                  <a:gd name="connsiteX58" fmla="*/ 3345 w 10000"/>
                  <a:gd name="connsiteY58" fmla="*/ 7357 h 10000"/>
                  <a:gd name="connsiteX59" fmla="*/ 3586 w 10000"/>
                  <a:gd name="connsiteY59" fmla="*/ 7082 h 10000"/>
                  <a:gd name="connsiteX60" fmla="*/ 3683 w 10000"/>
                  <a:gd name="connsiteY60" fmla="*/ 6880 h 10000"/>
                  <a:gd name="connsiteX61" fmla="*/ 3490 w 10000"/>
                  <a:gd name="connsiteY61" fmla="*/ 6770 h 10000"/>
                  <a:gd name="connsiteX62" fmla="*/ 3072 w 10000"/>
                  <a:gd name="connsiteY62" fmla="*/ 7247 h 10000"/>
                  <a:gd name="connsiteX63" fmla="*/ 3249 w 10000"/>
                  <a:gd name="connsiteY63" fmla="*/ 8255 h 10000"/>
                  <a:gd name="connsiteX64" fmla="*/ 3249 w 10000"/>
                  <a:gd name="connsiteY64" fmla="*/ 8273 h 10000"/>
                  <a:gd name="connsiteX65" fmla="*/ 4680 w 10000"/>
                  <a:gd name="connsiteY65" fmla="*/ 8825 h 10000"/>
                  <a:gd name="connsiteX66" fmla="*/ 5354 w 10000"/>
                  <a:gd name="connsiteY66" fmla="*/ 8677 h 10000"/>
                  <a:gd name="connsiteX67" fmla="*/ 3393 w 10000"/>
                  <a:gd name="connsiteY67" fmla="*/ 9998 h 10000"/>
                  <a:gd name="connsiteX68" fmla="*/ 2253 w 10000"/>
                  <a:gd name="connsiteY68" fmla="*/ 9228 h 10000"/>
                  <a:gd name="connsiteX69" fmla="*/ 1224 w 10000"/>
                  <a:gd name="connsiteY69" fmla="*/ 7137 h 10000"/>
                  <a:gd name="connsiteX70" fmla="*/ 3 w 10000"/>
                  <a:gd name="connsiteY70"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6991 w 10000"/>
                  <a:gd name="connsiteY55" fmla="*/ 7909 h 10000"/>
                  <a:gd name="connsiteX56" fmla="*/ 5483 w 10000"/>
                  <a:gd name="connsiteY56" fmla="*/ 8218 h 10000"/>
                  <a:gd name="connsiteX57" fmla="*/ 3490 w 10000"/>
                  <a:gd name="connsiteY57" fmla="*/ 8053 h 10000"/>
                  <a:gd name="connsiteX58" fmla="*/ 3345 w 10000"/>
                  <a:gd name="connsiteY58" fmla="*/ 7357 h 10000"/>
                  <a:gd name="connsiteX59" fmla="*/ 3586 w 10000"/>
                  <a:gd name="connsiteY59" fmla="*/ 7082 h 10000"/>
                  <a:gd name="connsiteX60" fmla="*/ 3683 w 10000"/>
                  <a:gd name="connsiteY60" fmla="*/ 6880 h 10000"/>
                  <a:gd name="connsiteX61" fmla="*/ 3490 w 10000"/>
                  <a:gd name="connsiteY61" fmla="*/ 6770 h 10000"/>
                  <a:gd name="connsiteX62" fmla="*/ 3072 w 10000"/>
                  <a:gd name="connsiteY62" fmla="*/ 7247 h 10000"/>
                  <a:gd name="connsiteX63" fmla="*/ 3249 w 10000"/>
                  <a:gd name="connsiteY63" fmla="*/ 8255 h 10000"/>
                  <a:gd name="connsiteX64" fmla="*/ 3249 w 10000"/>
                  <a:gd name="connsiteY64" fmla="*/ 8273 h 10000"/>
                  <a:gd name="connsiteX65" fmla="*/ 4680 w 10000"/>
                  <a:gd name="connsiteY65" fmla="*/ 8825 h 10000"/>
                  <a:gd name="connsiteX66" fmla="*/ 5354 w 10000"/>
                  <a:gd name="connsiteY66" fmla="*/ 8677 h 10000"/>
                  <a:gd name="connsiteX67" fmla="*/ 3393 w 10000"/>
                  <a:gd name="connsiteY67" fmla="*/ 9998 h 10000"/>
                  <a:gd name="connsiteX68" fmla="*/ 2253 w 10000"/>
                  <a:gd name="connsiteY68" fmla="*/ 9228 h 10000"/>
                  <a:gd name="connsiteX69" fmla="*/ 1224 w 10000"/>
                  <a:gd name="connsiteY69" fmla="*/ 7137 h 10000"/>
                  <a:gd name="connsiteX70" fmla="*/ 3 w 10000"/>
                  <a:gd name="connsiteY70"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6991 w 10000"/>
                  <a:gd name="connsiteY55" fmla="*/ 7909 h 10000"/>
                  <a:gd name="connsiteX56" fmla="*/ 5483 w 10000"/>
                  <a:gd name="connsiteY56" fmla="*/ 8218 h 10000"/>
                  <a:gd name="connsiteX57" fmla="*/ 3490 w 10000"/>
                  <a:gd name="connsiteY57" fmla="*/ 8053 h 10000"/>
                  <a:gd name="connsiteX58" fmla="*/ 3345 w 10000"/>
                  <a:gd name="connsiteY58" fmla="*/ 7357 h 10000"/>
                  <a:gd name="connsiteX59" fmla="*/ 3586 w 10000"/>
                  <a:gd name="connsiteY59" fmla="*/ 7082 h 10000"/>
                  <a:gd name="connsiteX60" fmla="*/ 3683 w 10000"/>
                  <a:gd name="connsiteY60" fmla="*/ 6880 h 10000"/>
                  <a:gd name="connsiteX61" fmla="*/ 3490 w 10000"/>
                  <a:gd name="connsiteY61" fmla="*/ 6770 h 10000"/>
                  <a:gd name="connsiteX62" fmla="*/ 3072 w 10000"/>
                  <a:gd name="connsiteY62" fmla="*/ 7247 h 10000"/>
                  <a:gd name="connsiteX63" fmla="*/ 3249 w 10000"/>
                  <a:gd name="connsiteY63" fmla="*/ 8255 h 10000"/>
                  <a:gd name="connsiteX64" fmla="*/ 3249 w 10000"/>
                  <a:gd name="connsiteY64" fmla="*/ 8273 h 10000"/>
                  <a:gd name="connsiteX65" fmla="*/ 4680 w 10000"/>
                  <a:gd name="connsiteY65" fmla="*/ 8825 h 10000"/>
                  <a:gd name="connsiteX66" fmla="*/ 5354 w 10000"/>
                  <a:gd name="connsiteY66" fmla="*/ 8677 h 10000"/>
                  <a:gd name="connsiteX67" fmla="*/ 3393 w 10000"/>
                  <a:gd name="connsiteY67" fmla="*/ 9998 h 10000"/>
                  <a:gd name="connsiteX68" fmla="*/ 2253 w 10000"/>
                  <a:gd name="connsiteY68" fmla="*/ 9228 h 10000"/>
                  <a:gd name="connsiteX69" fmla="*/ 1224 w 10000"/>
                  <a:gd name="connsiteY69" fmla="*/ 7137 h 10000"/>
                  <a:gd name="connsiteX70" fmla="*/ 3 w 10000"/>
                  <a:gd name="connsiteY70"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6991 w 10000"/>
                  <a:gd name="connsiteY55" fmla="*/ 7909 h 10000"/>
                  <a:gd name="connsiteX56" fmla="*/ 5483 w 10000"/>
                  <a:gd name="connsiteY56" fmla="*/ 8218 h 10000"/>
                  <a:gd name="connsiteX57" fmla="*/ 3490 w 10000"/>
                  <a:gd name="connsiteY57" fmla="*/ 8053 h 10000"/>
                  <a:gd name="connsiteX58" fmla="*/ 3345 w 10000"/>
                  <a:gd name="connsiteY58" fmla="*/ 7357 h 10000"/>
                  <a:gd name="connsiteX59" fmla="*/ 3586 w 10000"/>
                  <a:gd name="connsiteY59" fmla="*/ 7082 h 10000"/>
                  <a:gd name="connsiteX60" fmla="*/ 3683 w 10000"/>
                  <a:gd name="connsiteY60" fmla="*/ 6880 h 10000"/>
                  <a:gd name="connsiteX61" fmla="*/ 3490 w 10000"/>
                  <a:gd name="connsiteY61" fmla="*/ 6770 h 10000"/>
                  <a:gd name="connsiteX62" fmla="*/ 3072 w 10000"/>
                  <a:gd name="connsiteY62" fmla="*/ 7247 h 10000"/>
                  <a:gd name="connsiteX63" fmla="*/ 3249 w 10000"/>
                  <a:gd name="connsiteY63" fmla="*/ 8255 h 10000"/>
                  <a:gd name="connsiteX64" fmla="*/ 3249 w 10000"/>
                  <a:gd name="connsiteY64" fmla="*/ 8273 h 10000"/>
                  <a:gd name="connsiteX65" fmla="*/ 4680 w 10000"/>
                  <a:gd name="connsiteY65" fmla="*/ 8825 h 10000"/>
                  <a:gd name="connsiteX66" fmla="*/ 5354 w 10000"/>
                  <a:gd name="connsiteY66" fmla="*/ 8677 h 10000"/>
                  <a:gd name="connsiteX67" fmla="*/ 3393 w 10000"/>
                  <a:gd name="connsiteY67" fmla="*/ 9998 h 10000"/>
                  <a:gd name="connsiteX68" fmla="*/ 2253 w 10000"/>
                  <a:gd name="connsiteY68" fmla="*/ 9228 h 10000"/>
                  <a:gd name="connsiteX69" fmla="*/ 1224 w 10000"/>
                  <a:gd name="connsiteY69" fmla="*/ 7137 h 10000"/>
                  <a:gd name="connsiteX70" fmla="*/ 3 w 10000"/>
                  <a:gd name="connsiteY70"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6991 w 10000"/>
                  <a:gd name="connsiteY55" fmla="*/ 7909 h 10000"/>
                  <a:gd name="connsiteX56" fmla="*/ 5483 w 10000"/>
                  <a:gd name="connsiteY56" fmla="*/ 8218 h 10000"/>
                  <a:gd name="connsiteX57" fmla="*/ 3490 w 10000"/>
                  <a:gd name="connsiteY57" fmla="*/ 8053 h 10000"/>
                  <a:gd name="connsiteX58" fmla="*/ 3345 w 10000"/>
                  <a:gd name="connsiteY58" fmla="*/ 7357 h 10000"/>
                  <a:gd name="connsiteX59" fmla="*/ 3586 w 10000"/>
                  <a:gd name="connsiteY59" fmla="*/ 7082 h 10000"/>
                  <a:gd name="connsiteX60" fmla="*/ 3683 w 10000"/>
                  <a:gd name="connsiteY60" fmla="*/ 6880 h 10000"/>
                  <a:gd name="connsiteX61" fmla="*/ 3490 w 10000"/>
                  <a:gd name="connsiteY61" fmla="*/ 6770 h 10000"/>
                  <a:gd name="connsiteX62" fmla="*/ 3072 w 10000"/>
                  <a:gd name="connsiteY62" fmla="*/ 7247 h 10000"/>
                  <a:gd name="connsiteX63" fmla="*/ 3249 w 10000"/>
                  <a:gd name="connsiteY63" fmla="*/ 8255 h 10000"/>
                  <a:gd name="connsiteX64" fmla="*/ 3249 w 10000"/>
                  <a:gd name="connsiteY64" fmla="*/ 8273 h 10000"/>
                  <a:gd name="connsiteX65" fmla="*/ 4680 w 10000"/>
                  <a:gd name="connsiteY65" fmla="*/ 8825 h 10000"/>
                  <a:gd name="connsiteX66" fmla="*/ 5354 w 10000"/>
                  <a:gd name="connsiteY66" fmla="*/ 8677 h 10000"/>
                  <a:gd name="connsiteX67" fmla="*/ 3393 w 10000"/>
                  <a:gd name="connsiteY67" fmla="*/ 9998 h 10000"/>
                  <a:gd name="connsiteX68" fmla="*/ 2253 w 10000"/>
                  <a:gd name="connsiteY68" fmla="*/ 9228 h 10000"/>
                  <a:gd name="connsiteX69" fmla="*/ 1224 w 10000"/>
                  <a:gd name="connsiteY69" fmla="*/ 7137 h 10000"/>
                  <a:gd name="connsiteX70" fmla="*/ 3 w 10000"/>
                  <a:gd name="connsiteY70" fmla="*/ 4954 h 10000"/>
                  <a:gd name="connsiteX0" fmla="*/ 3 w 10000"/>
                  <a:gd name="connsiteY0" fmla="*/ 4954 h 10000"/>
                  <a:gd name="connsiteX1" fmla="*/ 726 w 10000"/>
                  <a:gd name="connsiteY1" fmla="*/ 3028 h 10000"/>
                  <a:gd name="connsiteX2" fmla="*/ 1337 w 10000"/>
                  <a:gd name="connsiteY2" fmla="*/ 1635 h 10000"/>
                  <a:gd name="connsiteX3" fmla="*/ 3233 w 10000"/>
                  <a:gd name="connsiteY3" fmla="*/ 773 h 10000"/>
                  <a:gd name="connsiteX4" fmla="*/ 5997 w 10000"/>
                  <a:gd name="connsiteY4" fmla="*/ 424 h 10000"/>
                  <a:gd name="connsiteX5" fmla="*/ 8488 w 10000"/>
                  <a:gd name="connsiteY5" fmla="*/ 1452 h 10000"/>
                  <a:gd name="connsiteX6" fmla="*/ 9693 w 10000"/>
                  <a:gd name="connsiteY6" fmla="*/ 4661 h 10000"/>
                  <a:gd name="connsiteX7" fmla="*/ 7765 w 10000"/>
                  <a:gd name="connsiteY7" fmla="*/ 5852 h 10000"/>
                  <a:gd name="connsiteX8" fmla="*/ 6752 w 10000"/>
                  <a:gd name="connsiteY8" fmla="*/ 4844 h 10000"/>
                  <a:gd name="connsiteX9" fmla="*/ 7444 w 10000"/>
                  <a:gd name="connsiteY9" fmla="*/ 2845 h 10000"/>
                  <a:gd name="connsiteX10" fmla="*/ 8680 w 10000"/>
                  <a:gd name="connsiteY10" fmla="*/ 2808 h 10000"/>
                  <a:gd name="connsiteX11" fmla="*/ 8873 w 10000"/>
                  <a:gd name="connsiteY11" fmla="*/ 3799 h 10000"/>
                  <a:gd name="connsiteX12" fmla="*/ 8568 w 10000"/>
                  <a:gd name="connsiteY12" fmla="*/ 4203 h 10000"/>
                  <a:gd name="connsiteX13" fmla="*/ 7941 w 10000"/>
                  <a:gd name="connsiteY13" fmla="*/ 4184 h 10000"/>
                  <a:gd name="connsiteX14" fmla="*/ 7748 w 10000"/>
                  <a:gd name="connsiteY14" fmla="*/ 4276 h 10000"/>
                  <a:gd name="connsiteX15" fmla="*/ 7829 w 10000"/>
                  <a:gd name="connsiteY15" fmla="*/ 4496 h 10000"/>
                  <a:gd name="connsiteX16" fmla="*/ 8664 w 10000"/>
                  <a:gd name="connsiteY16" fmla="*/ 4514 h 10000"/>
                  <a:gd name="connsiteX17" fmla="*/ 9163 w 10000"/>
                  <a:gd name="connsiteY17" fmla="*/ 3928 h 10000"/>
                  <a:gd name="connsiteX18" fmla="*/ 8857 w 10000"/>
                  <a:gd name="connsiteY18" fmla="*/ 2533 h 10000"/>
                  <a:gd name="connsiteX19" fmla="*/ 7637 w 10000"/>
                  <a:gd name="connsiteY19" fmla="*/ 2350 h 10000"/>
                  <a:gd name="connsiteX20" fmla="*/ 6720 w 10000"/>
                  <a:gd name="connsiteY20" fmla="*/ 1360 h 10000"/>
                  <a:gd name="connsiteX21" fmla="*/ 5627 w 10000"/>
                  <a:gd name="connsiteY21" fmla="*/ 1470 h 10000"/>
                  <a:gd name="connsiteX22" fmla="*/ 4390 w 10000"/>
                  <a:gd name="connsiteY22" fmla="*/ 902 h 10000"/>
                  <a:gd name="connsiteX23" fmla="*/ 3442 w 10000"/>
                  <a:gd name="connsiteY23" fmla="*/ 1543 h 10000"/>
                  <a:gd name="connsiteX24" fmla="*/ 3201 w 10000"/>
                  <a:gd name="connsiteY24" fmla="*/ 2277 h 10000"/>
                  <a:gd name="connsiteX25" fmla="*/ 1578 w 10000"/>
                  <a:gd name="connsiteY25" fmla="*/ 2771 h 10000"/>
                  <a:gd name="connsiteX26" fmla="*/ 1257 w 10000"/>
                  <a:gd name="connsiteY26" fmla="*/ 4203 h 10000"/>
                  <a:gd name="connsiteX27" fmla="*/ 902 w 10000"/>
                  <a:gd name="connsiteY27" fmla="*/ 5486 h 10000"/>
                  <a:gd name="connsiteX28" fmla="*/ 1417 w 10000"/>
                  <a:gd name="connsiteY28" fmla="*/ 6294 h 10000"/>
                  <a:gd name="connsiteX29" fmla="*/ 2670 w 10000"/>
                  <a:gd name="connsiteY29" fmla="*/ 6129 h 10000"/>
                  <a:gd name="connsiteX30" fmla="*/ 4518 w 10000"/>
                  <a:gd name="connsiteY30" fmla="*/ 6092 h 10000"/>
                  <a:gd name="connsiteX31" fmla="*/ 5531 w 10000"/>
                  <a:gd name="connsiteY31" fmla="*/ 6642 h 10000"/>
                  <a:gd name="connsiteX32" fmla="*/ 5611 w 10000"/>
                  <a:gd name="connsiteY32" fmla="*/ 6642 h 10000"/>
                  <a:gd name="connsiteX33" fmla="*/ 6093 w 10000"/>
                  <a:gd name="connsiteY33" fmla="*/ 6129 h 10000"/>
                  <a:gd name="connsiteX34" fmla="*/ 6013 w 10000"/>
                  <a:gd name="connsiteY34" fmla="*/ 5907 h 10000"/>
                  <a:gd name="connsiteX35" fmla="*/ 5820 w 10000"/>
                  <a:gd name="connsiteY35" fmla="*/ 5981 h 10000"/>
                  <a:gd name="connsiteX36" fmla="*/ 5547 w 10000"/>
                  <a:gd name="connsiteY36" fmla="*/ 6312 h 10000"/>
                  <a:gd name="connsiteX37" fmla="*/ 4695 w 10000"/>
                  <a:gd name="connsiteY37" fmla="*/ 5834 h 10000"/>
                  <a:gd name="connsiteX38" fmla="*/ 2510 w 10000"/>
                  <a:gd name="connsiteY38" fmla="*/ 5852 h 10000"/>
                  <a:gd name="connsiteX39" fmla="*/ 1545 w 10000"/>
                  <a:gd name="connsiteY39" fmla="*/ 5981 h 10000"/>
                  <a:gd name="connsiteX40" fmla="*/ 1208 w 10000"/>
                  <a:gd name="connsiteY40" fmla="*/ 5431 h 10000"/>
                  <a:gd name="connsiteX41" fmla="*/ 1514 w 10000"/>
                  <a:gd name="connsiteY41" fmla="*/ 4386 h 10000"/>
                  <a:gd name="connsiteX42" fmla="*/ 1561 w 10000"/>
                  <a:gd name="connsiteY42" fmla="*/ 4203 h 10000"/>
                  <a:gd name="connsiteX43" fmla="*/ 1787 w 10000"/>
                  <a:gd name="connsiteY43" fmla="*/ 2991 h 10000"/>
                  <a:gd name="connsiteX44" fmla="*/ 3136 w 10000"/>
                  <a:gd name="connsiteY44" fmla="*/ 2606 h 10000"/>
                  <a:gd name="connsiteX45" fmla="*/ 3876 w 10000"/>
                  <a:gd name="connsiteY45" fmla="*/ 3799 h 10000"/>
                  <a:gd name="connsiteX46" fmla="*/ 2703 w 10000"/>
                  <a:gd name="connsiteY46" fmla="*/ 4569 h 10000"/>
                  <a:gd name="connsiteX47" fmla="*/ 2719 w 10000"/>
                  <a:gd name="connsiteY47" fmla="*/ 4808 h 10000"/>
                  <a:gd name="connsiteX48" fmla="*/ 2927 w 10000"/>
                  <a:gd name="connsiteY48" fmla="*/ 4771 h 10000"/>
                  <a:gd name="connsiteX49" fmla="*/ 4744 w 10000"/>
                  <a:gd name="connsiteY49" fmla="*/ 4423 h 10000"/>
                  <a:gd name="connsiteX50" fmla="*/ 4937 w 10000"/>
                  <a:gd name="connsiteY50" fmla="*/ 4423 h 10000"/>
                  <a:gd name="connsiteX51" fmla="*/ 5804 w 10000"/>
                  <a:gd name="connsiteY51" fmla="*/ 4184 h 10000"/>
                  <a:gd name="connsiteX52" fmla="*/ 6383 w 10000"/>
                  <a:gd name="connsiteY52" fmla="*/ 4973 h 10000"/>
                  <a:gd name="connsiteX53" fmla="*/ 6512 w 10000"/>
                  <a:gd name="connsiteY53" fmla="*/ 5119 h 10000"/>
                  <a:gd name="connsiteX54" fmla="*/ 7572 w 10000"/>
                  <a:gd name="connsiteY54" fmla="*/ 6532 h 10000"/>
                  <a:gd name="connsiteX55" fmla="*/ 6991 w 10000"/>
                  <a:gd name="connsiteY55" fmla="*/ 7909 h 10000"/>
                  <a:gd name="connsiteX56" fmla="*/ 5483 w 10000"/>
                  <a:gd name="connsiteY56" fmla="*/ 8218 h 10000"/>
                  <a:gd name="connsiteX57" fmla="*/ 3490 w 10000"/>
                  <a:gd name="connsiteY57" fmla="*/ 8053 h 10000"/>
                  <a:gd name="connsiteX58" fmla="*/ 3345 w 10000"/>
                  <a:gd name="connsiteY58" fmla="*/ 7357 h 10000"/>
                  <a:gd name="connsiteX59" fmla="*/ 3586 w 10000"/>
                  <a:gd name="connsiteY59" fmla="*/ 7082 h 10000"/>
                  <a:gd name="connsiteX60" fmla="*/ 3683 w 10000"/>
                  <a:gd name="connsiteY60" fmla="*/ 6880 h 10000"/>
                  <a:gd name="connsiteX61" fmla="*/ 3490 w 10000"/>
                  <a:gd name="connsiteY61" fmla="*/ 6770 h 10000"/>
                  <a:gd name="connsiteX62" fmla="*/ 3072 w 10000"/>
                  <a:gd name="connsiteY62" fmla="*/ 7247 h 10000"/>
                  <a:gd name="connsiteX63" fmla="*/ 3249 w 10000"/>
                  <a:gd name="connsiteY63" fmla="*/ 8255 h 10000"/>
                  <a:gd name="connsiteX64" fmla="*/ 3249 w 10000"/>
                  <a:gd name="connsiteY64" fmla="*/ 8273 h 10000"/>
                  <a:gd name="connsiteX65" fmla="*/ 4680 w 10000"/>
                  <a:gd name="connsiteY65" fmla="*/ 8825 h 10000"/>
                  <a:gd name="connsiteX66" fmla="*/ 5354 w 10000"/>
                  <a:gd name="connsiteY66" fmla="*/ 8677 h 10000"/>
                  <a:gd name="connsiteX67" fmla="*/ 3393 w 10000"/>
                  <a:gd name="connsiteY67" fmla="*/ 9998 h 10000"/>
                  <a:gd name="connsiteX68" fmla="*/ 2253 w 10000"/>
                  <a:gd name="connsiteY68" fmla="*/ 9228 h 10000"/>
                  <a:gd name="connsiteX69" fmla="*/ 1224 w 10000"/>
                  <a:gd name="connsiteY69" fmla="*/ 7137 h 10000"/>
                  <a:gd name="connsiteX70" fmla="*/ 3 w 10000"/>
                  <a:gd name="connsiteY70" fmla="*/ 4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000" h="10000">
                    <a:moveTo>
                      <a:pt x="3" y="4954"/>
                    </a:moveTo>
                    <a:cubicBezTo>
                      <a:pt x="35" y="3561"/>
                      <a:pt x="726" y="3028"/>
                      <a:pt x="726" y="3028"/>
                    </a:cubicBezTo>
                    <a:cubicBezTo>
                      <a:pt x="726" y="3028"/>
                      <a:pt x="806" y="2350"/>
                      <a:pt x="1337" y="1635"/>
                    </a:cubicBezTo>
                    <a:cubicBezTo>
                      <a:pt x="2173" y="589"/>
                      <a:pt x="3233" y="773"/>
                      <a:pt x="3233" y="773"/>
                    </a:cubicBezTo>
                    <a:cubicBezTo>
                      <a:pt x="4598" y="-731"/>
                      <a:pt x="5997" y="424"/>
                      <a:pt x="5997" y="424"/>
                    </a:cubicBezTo>
                    <a:cubicBezTo>
                      <a:pt x="7941" y="-291"/>
                      <a:pt x="8488" y="1452"/>
                      <a:pt x="8488" y="1452"/>
                    </a:cubicBezTo>
                    <a:cubicBezTo>
                      <a:pt x="9596" y="1580"/>
                      <a:pt x="10497" y="3065"/>
                      <a:pt x="9693" y="4661"/>
                    </a:cubicBezTo>
                    <a:cubicBezTo>
                      <a:pt x="9066" y="5889"/>
                      <a:pt x="8150" y="5907"/>
                      <a:pt x="7765" y="5852"/>
                    </a:cubicBezTo>
                    <a:cubicBezTo>
                      <a:pt x="7637" y="5467"/>
                      <a:pt x="7347" y="5027"/>
                      <a:pt x="6752" y="4844"/>
                    </a:cubicBezTo>
                    <a:cubicBezTo>
                      <a:pt x="6752" y="4771"/>
                      <a:pt x="6672" y="3469"/>
                      <a:pt x="7444" y="2845"/>
                    </a:cubicBezTo>
                    <a:cubicBezTo>
                      <a:pt x="7893" y="2478"/>
                      <a:pt x="8391" y="2570"/>
                      <a:pt x="8680" y="2808"/>
                    </a:cubicBezTo>
                    <a:cubicBezTo>
                      <a:pt x="8937" y="3046"/>
                      <a:pt x="9019" y="3396"/>
                      <a:pt x="8873" y="3799"/>
                    </a:cubicBezTo>
                    <a:cubicBezTo>
                      <a:pt x="8809" y="4001"/>
                      <a:pt x="8697" y="4129"/>
                      <a:pt x="8568" y="4203"/>
                    </a:cubicBezTo>
                    <a:cubicBezTo>
                      <a:pt x="8279" y="4331"/>
                      <a:pt x="7957" y="4184"/>
                      <a:pt x="7941" y="4184"/>
                    </a:cubicBezTo>
                    <a:cubicBezTo>
                      <a:pt x="7877" y="4148"/>
                      <a:pt x="7781" y="4184"/>
                      <a:pt x="7748" y="4276"/>
                    </a:cubicBezTo>
                    <a:cubicBezTo>
                      <a:pt x="7717" y="4349"/>
                      <a:pt x="7748" y="4459"/>
                      <a:pt x="7829" y="4496"/>
                    </a:cubicBezTo>
                    <a:cubicBezTo>
                      <a:pt x="7845" y="4496"/>
                      <a:pt x="8279" y="4698"/>
                      <a:pt x="8664" y="4514"/>
                    </a:cubicBezTo>
                    <a:cubicBezTo>
                      <a:pt x="8890" y="4404"/>
                      <a:pt x="9050" y="4203"/>
                      <a:pt x="9163" y="3928"/>
                    </a:cubicBezTo>
                    <a:cubicBezTo>
                      <a:pt x="9339" y="3378"/>
                      <a:pt x="9227" y="2863"/>
                      <a:pt x="8857" y="2533"/>
                    </a:cubicBezTo>
                    <a:cubicBezTo>
                      <a:pt x="8520" y="2240"/>
                      <a:pt x="8054" y="2185"/>
                      <a:pt x="7637" y="2350"/>
                    </a:cubicBezTo>
                    <a:cubicBezTo>
                      <a:pt x="7555" y="2002"/>
                      <a:pt x="7315" y="1507"/>
                      <a:pt x="6720" y="1360"/>
                    </a:cubicBezTo>
                    <a:cubicBezTo>
                      <a:pt x="6142" y="1195"/>
                      <a:pt x="5804" y="1342"/>
                      <a:pt x="5627" y="1470"/>
                    </a:cubicBezTo>
                    <a:cubicBezTo>
                      <a:pt x="5419" y="1158"/>
                      <a:pt x="5001" y="792"/>
                      <a:pt x="4390" y="902"/>
                    </a:cubicBezTo>
                    <a:cubicBezTo>
                      <a:pt x="3892" y="993"/>
                      <a:pt x="3602" y="1305"/>
                      <a:pt x="3442" y="1543"/>
                    </a:cubicBezTo>
                    <a:cubicBezTo>
                      <a:pt x="3297" y="1763"/>
                      <a:pt x="3217" y="2020"/>
                      <a:pt x="3201" y="2277"/>
                    </a:cubicBezTo>
                    <a:cubicBezTo>
                      <a:pt x="2622" y="2112"/>
                      <a:pt x="1963" y="2313"/>
                      <a:pt x="1578" y="2771"/>
                    </a:cubicBezTo>
                    <a:cubicBezTo>
                      <a:pt x="1257" y="3138"/>
                      <a:pt x="1144" y="3634"/>
                      <a:pt x="1257" y="4203"/>
                    </a:cubicBezTo>
                    <a:cubicBezTo>
                      <a:pt x="1112" y="4368"/>
                      <a:pt x="822" y="4771"/>
                      <a:pt x="902" y="5486"/>
                    </a:cubicBezTo>
                    <a:cubicBezTo>
                      <a:pt x="951" y="5852"/>
                      <a:pt x="1144" y="6147"/>
                      <a:pt x="1417" y="6294"/>
                    </a:cubicBezTo>
                    <a:cubicBezTo>
                      <a:pt x="1787" y="6477"/>
                      <a:pt x="2269" y="6422"/>
                      <a:pt x="2670" y="6129"/>
                    </a:cubicBezTo>
                    <a:cubicBezTo>
                      <a:pt x="3233" y="5724"/>
                      <a:pt x="4101" y="5706"/>
                      <a:pt x="4518" y="6092"/>
                    </a:cubicBezTo>
                    <a:cubicBezTo>
                      <a:pt x="4824" y="6385"/>
                      <a:pt x="5194" y="6679"/>
                      <a:pt x="5531" y="6642"/>
                    </a:cubicBezTo>
                    <a:lnTo>
                      <a:pt x="5611" y="6642"/>
                    </a:lnTo>
                    <a:cubicBezTo>
                      <a:pt x="5804" y="6587"/>
                      <a:pt x="5965" y="6422"/>
                      <a:pt x="6093" y="6129"/>
                    </a:cubicBezTo>
                    <a:cubicBezTo>
                      <a:pt x="6126" y="6055"/>
                      <a:pt x="6093" y="5944"/>
                      <a:pt x="6013" y="5907"/>
                    </a:cubicBezTo>
                    <a:cubicBezTo>
                      <a:pt x="5949" y="5871"/>
                      <a:pt x="5853" y="5907"/>
                      <a:pt x="5820" y="5981"/>
                    </a:cubicBezTo>
                    <a:cubicBezTo>
                      <a:pt x="5740" y="6165"/>
                      <a:pt x="5660" y="6275"/>
                      <a:pt x="5547" y="6312"/>
                    </a:cubicBezTo>
                    <a:cubicBezTo>
                      <a:pt x="5306" y="6367"/>
                      <a:pt x="4953" y="6055"/>
                      <a:pt x="4695" y="5834"/>
                    </a:cubicBezTo>
                    <a:cubicBezTo>
                      <a:pt x="4197" y="5339"/>
                      <a:pt x="3185" y="5357"/>
                      <a:pt x="2510" y="5852"/>
                    </a:cubicBezTo>
                    <a:cubicBezTo>
                      <a:pt x="2188" y="6074"/>
                      <a:pt x="1818" y="6129"/>
                      <a:pt x="1545" y="5981"/>
                    </a:cubicBezTo>
                    <a:cubicBezTo>
                      <a:pt x="1353" y="5889"/>
                      <a:pt x="1241" y="5687"/>
                      <a:pt x="1208" y="5431"/>
                    </a:cubicBezTo>
                    <a:cubicBezTo>
                      <a:pt x="1112" y="4716"/>
                      <a:pt x="1497" y="4386"/>
                      <a:pt x="1514" y="4386"/>
                    </a:cubicBezTo>
                    <a:cubicBezTo>
                      <a:pt x="1561" y="4349"/>
                      <a:pt x="1578" y="4276"/>
                      <a:pt x="1561" y="4203"/>
                    </a:cubicBezTo>
                    <a:cubicBezTo>
                      <a:pt x="1450" y="3726"/>
                      <a:pt x="1514" y="3303"/>
                      <a:pt x="1787" y="2991"/>
                    </a:cubicBezTo>
                    <a:cubicBezTo>
                      <a:pt x="2108" y="2625"/>
                      <a:pt x="2654" y="2460"/>
                      <a:pt x="3136" y="2606"/>
                    </a:cubicBezTo>
                    <a:cubicBezTo>
                      <a:pt x="3763" y="2790"/>
                      <a:pt x="3859" y="3561"/>
                      <a:pt x="3876" y="3799"/>
                    </a:cubicBezTo>
                    <a:cubicBezTo>
                      <a:pt x="3506" y="3836"/>
                      <a:pt x="3089" y="4019"/>
                      <a:pt x="2703" y="4569"/>
                    </a:cubicBezTo>
                    <a:cubicBezTo>
                      <a:pt x="2639" y="4643"/>
                      <a:pt x="2654" y="4734"/>
                      <a:pt x="2719" y="4808"/>
                    </a:cubicBezTo>
                    <a:cubicBezTo>
                      <a:pt x="2783" y="4863"/>
                      <a:pt x="2879" y="4844"/>
                      <a:pt x="2927" y="4771"/>
                    </a:cubicBezTo>
                    <a:cubicBezTo>
                      <a:pt x="3763" y="3616"/>
                      <a:pt x="4711" y="4404"/>
                      <a:pt x="4744" y="4423"/>
                    </a:cubicBezTo>
                    <a:cubicBezTo>
                      <a:pt x="4808" y="4478"/>
                      <a:pt x="4888" y="4478"/>
                      <a:pt x="4937" y="4423"/>
                    </a:cubicBezTo>
                    <a:cubicBezTo>
                      <a:pt x="4953" y="4404"/>
                      <a:pt x="5290" y="4074"/>
                      <a:pt x="5804" y="4184"/>
                    </a:cubicBezTo>
                    <a:cubicBezTo>
                      <a:pt x="6302" y="4294"/>
                      <a:pt x="6383" y="4973"/>
                      <a:pt x="6383" y="4973"/>
                    </a:cubicBezTo>
                    <a:cubicBezTo>
                      <a:pt x="6399" y="5046"/>
                      <a:pt x="6447" y="5101"/>
                      <a:pt x="6512" y="5119"/>
                    </a:cubicBezTo>
                    <a:cubicBezTo>
                      <a:pt x="7637" y="5357"/>
                      <a:pt x="7650" y="6240"/>
                      <a:pt x="7572" y="6532"/>
                    </a:cubicBezTo>
                    <a:cubicBezTo>
                      <a:pt x="7725" y="7073"/>
                      <a:pt x="7245" y="7742"/>
                      <a:pt x="6991" y="7909"/>
                    </a:cubicBezTo>
                    <a:cubicBezTo>
                      <a:pt x="6359" y="8325"/>
                      <a:pt x="6075" y="8199"/>
                      <a:pt x="5483" y="8218"/>
                    </a:cubicBezTo>
                    <a:cubicBezTo>
                      <a:pt x="4314" y="8808"/>
                      <a:pt x="3635" y="8328"/>
                      <a:pt x="3490" y="8053"/>
                    </a:cubicBezTo>
                    <a:cubicBezTo>
                      <a:pt x="3345" y="7778"/>
                      <a:pt x="3297" y="7540"/>
                      <a:pt x="3345" y="7357"/>
                    </a:cubicBezTo>
                    <a:cubicBezTo>
                      <a:pt x="3409" y="7155"/>
                      <a:pt x="3586" y="7082"/>
                      <a:pt x="3586" y="7082"/>
                    </a:cubicBezTo>
                    <a:cubicBezTo>
                      <a:pt x="3666" y="7064"/>
                      <a:pt x="3715" y="6954"/>
                      <a:pt x="3683" y="6880"/>
                    </a:cubicBezTo>
                    <a:cubicBezTo>
                      <a:pt x="3651" y="6789"/>
                      <a:pt x="3571" y="6734"/>
                      <a:pt x="3490" y="6770"/>
                    </a:cubicBezTo>
                    <a:cubicBezTo>
                      <a:pt x="3474" y="6770"/>
                      <a:pt x="3185" y="6899"/>
                      <a:pt x="3072" y="7247"/>
                    </a:cubicBezTo>
                    <a:cubicBezTo>
                      <a:pt x="2976" y="7522"/>
                      <a:pt x="3040" y="7870"/>
                      <a:pt x="3249" y="8255"/>
                    </a:cubicBezTo>
                    <a:lnTo>
                      <a:pt x="3249" y="8273"/>
                    </a:lnTo>
                    <a:cubicBezTo>
                      <a:pt x="3635" y="8788"/>
                      <a:pt x="4197" y="8880"/>
                      <a:pt x="4680" y="8825"/>
                    </a:cubicBezTo>
                    <a:cubicBezTo>
                      <a:pt x="4937" y="8806"/>
                      <a:pt x="5177" y="8733"/>
                      <a:pt x="5354" y="8677"/>
                    </a:cubicBezTo>
                    <a:cubicBezTo>
                      <a:pt x="5001" y="9558"/>
                      <a:pt x="4229" y="9961"/>
                      <a:pt x="3393" y="9998"/>
                    </a:cubicBezTo>
                    <a:cubicBezTo>
                      <a:pt x="2430" y="10053"/>
                      <a:pt x="2253" y="9228"/>
                      <a:pt x="2253" y="9228"/>
                    </a:cubicBezTo>
                    <a:cubicBezTo>
                      <a:pt x="935" y="8640"/>
                      <a:pt x="1224" y="7137"/>
                      <a:pt x="1224" y="7137"/>
                    </a:cubicBezTo>
                    <a:cubicBezTo>
                      <a:pt x="678" y="7045"/>
                      <a:pt x="-45" y="6349"/>
                      <a:pt x="3" y="4954"/>
                    </a:cubicBezTo>
                    <a:close/>
                  </a:path>
                </a:pathLst>
              </a:custGeom>
              <a:grpFill/>
              <a:ln w="6350">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333">
                  <a:ln w="6350">
                    <a:noFill/>
                  </a:l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13" name="椭圆 12"/>
          <p:cNvSpPr/>
          <p:nvPr/>
        </p:nvSpPr>
        <p:spPr>
          <a:xfrm>
            <a:off x="3762149" y="2295912"/>
            <a:ext cx="4801659" cy="4801659"/>
          </a:xfrm>
          <a:prstGeom prst="ellipse">
            <a:avLst/>
          </a:prstGeom>
          <a:noFill/>
          <a:ln w="38100">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Oval 36"/>
          <p:cNvSpPr>
            <a:spLocks noChangeArrowheads="1"/>
          </p:cNvSpPr>
          <p:nvPr/>
        </p:nvSpPr>
        <p:spPr bwMode="auto">
          <a:xfrm>
            <a:off x="4329627" y="2262081"/>
            <a:ext cx="864155" cy="864155"/>
          </a:xfrm>
          <a:prstGeom prst="ellipse">
            <a:avLst/>
          </a:prstGeom>
          <a:solidFill>
            <a:schemeClr val="accent1">
              <a:alpha val="7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Oval 37"/>
          <p:cNvSpPr>
            <a:spLocks noChangeArrowheads="1"/>
          </p:cNvSpPr>
          <p:nvPr/>
        </p:nvSpPr>
        <p:spPr bwMode="auto">
          <a:xfrm>
            <a:off x="3380081" y="4707242"/>
            <a:ext cx="864155" cy="859325"/>
          </a:xfrm>
          <a:prstGeom prst="ellipse">
            <a:avLst/>
          </a:prstGeom>
          <a:solidFill>
            <a:schemeClr val="accent3">
              <a:alpha val="7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Oval 38"/>
          <p:cNvSpPr>
            <a:spLocks noChangeArrowheads="1"/>
          </p:cNvSpPr>
          <p:nvPr/>
        </p:nvSpPr>
        <p:spPr bwMode="auto">
          <a:xfrm>
            <a:off x="8112947" y="4698234"/>
            <a:ext cx="864155" cy="859325"/>
          </a:xfrm>
          <a:prstGeom prst="ellipse">
            <a:avLst/>
          </a:prstGeom>
          <a:solidFill>
            <a:schemeClr val="accent4">
              <a:alpha val="7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Oval 39"/>
          <p:cNvSpPr>
            <a:spLocks noChangeArrowheads="1"/>
          </p:cNvSpPr>
          <p:nvPr/>
        </p:nvSpPr>
        <p:spPr bwMode="auto">
          <a:xfrm>
            <a:off x="7194284" y="2295995"/>
            <a:ext cx="864155" cy="864155"/>
          </a:xfrm>
          <a:prstGeom prst="ellipse">
            <a:avLst/>
          </a:prstGeom>
          <a:solidFill>
            <a:schemeClr val="accent2">
              <a:alpha val="70000"/>
            </a:schemeClr>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7"/>
          <p:cNvGrpSpPr/>
          <p:nvPr/>
        </p:nvGrpSpPr>
        <p:grpSpPr>
          <a:xfrm>
            <a:off x="3649320" y="4846219"/>
            <a:ext cx="325677" cy="581371"/>
            <a:chOff x="4062413" y="3968750"/>
            <a:chExt cx="192088" cy="342901"/>
          </a:xfrm>
          <a:solidFill>
            <a:schemeClr val="bg1"/>
          </a:solidFill>
        </p:grpSpPr>
        <p:sp>
          <p:nvSpPr>
            <p:cNvPr id="19" name="Freeform 37"/>
            <p:cNvSpPr>
              <a:spLocks/>
            </p:cNvSpPr>
            <p:nvPr/>
          </p:nvSpPr>
          <p:spPr bwMode="auto">
            <a:xfrm>
              <a:off x="4116388" y="3968750"/>
              <a:ext cx="69850" cy="71438"/>
            </a:xfrm>
            <a:custGeom>
              <a:avLst/>
              <a:gdLst>
                <a:gd name="T0" fmla="*/ 1 w 23"/>
                <a:gd name="T1" fmla="*/ 14 h 24"/>
                <a:gd name="T2" fmla="*/ 12 w 23"/>
                <a:gd name="T3" fmla="*/ 24 h 24"/>
                <a:gd name="T4" fmla="*/ 22 w 23"/>
                <a:gd name="T5" fmla="*/ 14 h 24"/>
                <a:gd name="T6" fmla="*/ 23 w 23"/>
                <a:gd name="T7" fmla="*/ 12 h 24"/>
                <a:gd name="T8" fmla="*/ 22 w 23"/>
                <a:gd name="T9" fmla="*/ 9 h 24"/>
                <a:gd name="T10" fmla="*/ 22 w 23"/>
                <a:gd name="T11" fmla="*/ 9 h 24"/>
                <a:gd name="T12" fmla="*/ 13 w 23"/>
                <a:gd name="T13" fmla="*/ 0 h 24"/>
                <a:gd name="T14" fmla="*/ 14 w 23"/>
                <a:gd name="T15" fmla="*/ 0 h 24"/>
                <a:gd name="T16" fmla="*/ 11 w 23"/>
                <a:gd name="T17" fmla="*/ 0 h 24"/>
                <a:gd name="T18" fmla="*/ 9 w 23"/>
                <a:gd name="T19" fmla="*/ 0 h 24"/>
                <a:gd name="T20" fmla="*/ 11 w 23"/>
                <a:gd name="T21" fmla="*/ 0 h 24"/>
                <a:gd name="T22" fmla="*/ 10 w 23"/>
                <a:gd name="T23" fmla="*/ 0 h 24"/>
                <a:gd name="T24" fmla="*/ 7 w 23"/>
                <a:gd name="T25" fmla="*/ 1 h 24"/>
                <a:gd name="T26" fmla="*/ 8 w 23"/>
                <a:gd name="T27" fmla="*/ 1 h 24"/>
                <a:gd name="T28" fmla="*/ 1 w 23"/>
                <a:gd name="T29" fmla="*/ 9 h 24"/>
                <a:gd name="T30" fmla="*/ 1 w 23"/>
                <a:gd name="T31" fmla="*/ 9 h 24"/>
                <a:gd name="T32" fmla="*/ 0 w 23"/>
                <a:gd name="T33" fmla="*/ 12 h 24"/>
                <a:gd name="T34" fmla="*/ 1 w 23"/>
                <a:gd name="T35"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4">
                  <a:moveTo>
                    <a:pt x="1" y="14"/>
                  </a:moveTo>
                  <a:cubicBezTo>
                    <a:pt x="3" y="20"/>
                    <a:pt x="7" y="24"/>
                    <a:pt x="12" y="24"/>
                  </a:cubicBezTo>
                  <a:cubicBezTo>
                    <a:pt x="17" y="24"/>
                    <a:pt x="21" y="20"/>
                    <a:pt x="22" y="14"/>
                  </a:cubicBezTo>
                  <a:cubicBezTo>
                    <a:pt x="23" y="14"/>
                    <a:pt x="23" y="13"/>
                    <a:pt x="23" y="12"/>
                  </a:cubicBezTo>
                  <a:cubicBezTo>
                    <a:pt x="23" y="10"/>
                    <a:pt x="23" y="9"/>
                    <a:pt x="22" y="9"/>
                  </a:cubicBezTo>
                  <a:cubicBezTo>
                    <a:pt x="22" y="9"/>
                    <a:pt x="22" y="9"/>
                    <a:pt x="22" y="9"/>
                  </a:cubicBezTo>
                  <a:cubicBezTo>
                    <a:pt x="21" y="4"/>
                    <a:pt x="17" y="1"/>
                    <a:pt x="13" y="0"/>
                  </a:cubicBezTo>
                  <a:cubicBezTo>
                    <a:pt x="14" y="0"/>
                    <a:pt x="14" y="0"/>
                    <a:pt x="14" y="0"/>
                  </a:cubicBezTo>
                  <a:cubicBezTo>
                    <a:pt x="13" y="0"/>
                    <a:pt x="12" y="0"/>
                    <a:pt x="11" y="0"/>
                  </a:cubicBezTo>
                  <a:cubicBezTo>
                    <a:pt x="11" y="0"/>
                    <a:pt x="10" y="0"/>
                    <a:pt x="9" y="0"/>
                  </a:cubicBezTo>
                  <a:cubicBezTo>
                    <a:pt x="9" y="0"/>
                    <a:pt x="10" y="0"/>
                    <a:pt x="11" y="0"/>
                  </a:cubicBezTo>
                  <a:cubicBezTo>
                    <a:pt x="11" y="0"/>
                    <a:pt x="10" y="0"/>
                    <a:pt x="10" y="0"/>
                  </a:cubicBezTo>
                  <a:cubicBezTo>
                    <a:pt x="9" y="0"/>
                    <a:pt x="8" y="0"/>
                    <a:pt x="7" y="1"/>
                  </a:cubicBezTo>
                  <a:cubicBezTo>
                    <a:pt x="7" y="1"/>
                    <a:pt x="7" y="1"/>
                    <a:pt x="8" y="1"/>
                  </a:cubicBezTo>
                  <a:cubicBezTo>
                    <a:pt x="5" y="2"/>
                    <a:pt x="2" y="5"/>
                    <a:pt x="1" y="9"/>
                  </a:cubicBezTo>
                  <a:cubicBezTo>
                    <a:pt x="1" y="9"/>
                    <a:pt x="1" y="9"/>
                    <a:pt x="1" y="9"/>
                  </a:cubicBezTo>
                  <a:cubicBezTo>
                    <a:pt x="0" y="9"/>
                    <a:pt x="0" y="10"/>
                    <a:pt x="0" y="12"/>
                  </a:cubicBezTo>
                  <a:cubicBezTo>
                    <a:pt x="0" y="13"/>
                    <a:pt x="1" y="14"/>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38"/>
            <p:cNvSpPr>
              <a:spLocks/>
            </p:cNvSpPr>
            <p:nvPr/>
          </p:nvSpPr>
          <p:spPr bwMode="auto">
            <a:xfrm>
              <a:off x="4062413" y="4052888"/>
              <a:ext cx="192088" cy="258763"/>
            </a:xfrm>
            <a:custGeom>
              <a:avLst/>
              <a:gdLst>
                <a:gd name="T0" fmla="*/ 62 w 64"/>
                <a:gd name="T1" fmla="*/ 10 h 86"/>
                <a:gd name="T2" fmla="*/ 56 w 64"/>
                <a:gd name="T3" fmla="*/ 10 h 86"/>
                <a:gd name="T4" fmla="*/ 51 w 64"/>
                <a:gd name="T5" fmla="*/ 16 h 86"/>
                <a:gd name="T6" fmla="*/ 48 w 64"/>
                <a:gd name="T7" fmla="*/ 8 h 86"/>
                <a:gd name="T8" fmla="*/ 46 w 64"/>
                <a:gd name="T9" fmla="*/ 4 h 86"/>
                <a:gd name="T10" fmla="*/ 44 w 64"/>
                <a:gd name="T11" fmla="*/ 1 h 86"/>
                <a:gd name="T12" fmla="*/ 44 w 64"/>
                <a:gd name="T13" fmla="*/ 1 h 86"/>
                <a:gd name="T14" fmla="*/ 39 w 64"/>
                <a:gd name="T15" fmla="*/ 0 h 86"/>
                <a:gd name="T16" fmla="*/ 36 w 64"/>
                <a:gd name="T17" fmla="*/ 0 h 86"/>
                <a:gd name="T18" fmla="*/ 36 w 64"/>
                <a:gd name="T19" fmla="*/ 3 h 86"/>
                <a:gd name="T20" fmla="*/ 33 w 64"/>
                <a:gd name="T21" fmla="*/ 13 h 86"/>
                <a:gd name="T22" fmla="*/ 32 w 64"/>
                <a:gd name="T23" fmla="*/ 5 h 86"/>
                <a:gd name="T24" fmla="*/ 32 w 64"/>
                <a:gd name="T25" fmla="*/ 5 h 86"/>
                <a:gd name="T26" fmla="*/ 32 w 64"/>
                <a:gd name="T27" fmla="*/ 4 h 86"/>
                <a:gd name="T28" fmla="*/ 33 w 64"/>
                <a:gd name="T29" fmla="*/ 0 h 86"/>
                <a:gd name="T30" fmla="*/ 33 w 64"/>
                <a:gd name="T31" fmla="*/ 0 h 86"/>
                <a:gd name="T32" fmla="*/ 26 w 64"/>
                <a:gd name="T33" fmla="*/ 0 h 86"/>
                <a:gd name="T34" fmla="*/ 26 w 64"/>
                <a:gd name="T35" fmla="*/ 0 h 86"/>
                <a:gd name="T36" fmla="*/ 27 w 64"/>
                <a:gd name="T37" fmla="*/ 4 h 86"/>
                <a:gd name="T38" fmla="*/ 27 w 64"/>
                <a:gd name="T39" fmla="*/ 5 h 86"/>
                <a:gd name="T40" fmla="*/ 27 w 64"/>
                <a:gd name="T41" fmla="*/ 5 h 86"/>
                <a:gd name="T42" fmla="*/ 26 w 64"/>
                <a:gd name="T43" fmla="*/ 13 h 86"/>
                <a:gd name="T44" fmla="*/ 23 w 64"/>
                <a:gd name="T45" fmla="*/ 3 h 86"/>
                <a:gd name="T46" fmla="*/ 23 w 64"/>
                <a:gd name="T47" fmla="*/ 0 h 86"/>
                <a:gd name="T48" fmla="*/ 20 w 64"/>
                <a:gd name="T49" fmla="*/ 0 h 86"/>
                <a:gd name="T50" fmla="*/ 15 w 64"/>
                <a:gd name="T51" fmla="*/ 1 h 86"/>
                <a:gd name="T52" fmla="*/ 15 w 64"/>
                <a:gd name="T53" fmla="*/ 1 h 86"/>
                <a:gd name="T54" fmla="*/ 13 w 64"/>
                <a:gd name="T55" fmla="*/ 4 h 86"/>
                <a:gd name="T56" fmla="*/ 11 w 64"/>
                <a:gd name="T57" fmla="*/ 8 h 86"/>
                <a:gd name="T58" fmla="*/ 1 w 64"/>
                <a:gd name="T59" fmla="*/ 35 h 86"/>
                <a:gd name="T60" fmla="*/ 4 w 64"/>
                <a:gd name="T61" fmla="*/ 40 h 86"/>
                <a:gd name="T62" fmla="*/ 10 w 64"/>
                <a:gd name="T63" fmla="*/ 37 h 86"/>
                <a:gd name="T64" fmla="*/ 17 w 64"/>
                <a:gd name="T65" fmla="*/ 21 h 86"/>
                <a:gd name="T66" fmla="*/ 17 w 64"/>
                <a:gd name="T67" fmla="*/ 31 h 86"/>
                <a:gd name="T68" fmla="*/ 17 w 64"/>
                <a:gd name="T69" fmla="*/ 31 h 86"/>
                <a:gd name="T70" fmla="*/ 17 w 64"/>
                <a:gd name="T71" fmla="*/ 31 h 86"/>
                <a:gd name="T72" fmla="*/ 17 w 64"/>
                <a:gd name="T73" fmla="*/ 80 h 86"/>
                <a:gd name="T74" fmla="*/ 22 w 64"/>
                <a:gd name="T75" fmla="*/ 86 h 86"/>
                <a:gd name="T76" fmla="*/ 28 w 64"/>
                <a:gd name="T77" fmla="*/ 80 h 86"/>
                <a:gd name="T78" fmla="*/ 28 w 64"/>
                <a:gd name="T79" fmla="*/ 41 h 86"/>
                <a:gd name="T80" fmla="*/ 31 w 64"/>
                <a:gd name="T81" fmla="*/ 41 h 86"/>
                <a:gd name="T82" fmla="*/ 31 w 64"/>
                <a:gd name="T83" fmla="*/ 80 h 86"/>
                <a:gd name="T84" fmla="*/ 37 w 64"/>
                <a:gd name="T85" fmla="*/ 86 h 86"/>
                <a:gd name="T86" fmla="*/ 42 w 64"/>
                <a:gd name="T87" fmla="*/ 80 h 86"/>
                <a:gd name="T88" fmla="*/ 42 w 64"/>
                <a:gd name="T89" fmla="*/ 31 h 86"/>
                <a:gd name="T90" fmla="*/ 42 w 64"/>
                <a:gd name="T91" fmla="*/ 31 h 86"/>
                <a:gd name="T92" fmla="*/ 42 w 64"/>
                <a:gd name="T93" fmla="*/ 31 h 86"/>
                <a:gd name="T94" fmla="*/ 42 w 64"/>
                <a:gd name="T95" fmla="*/ 20 h 86"/>
                <a:gd name="T96" fmla="*/ 44 w 64"/>
                <a:gd name="T97" fmla="*/ 26 h 86"/>
                <a:gd name="T98" fmla="*/ 46 w 64"/>
                <a:gd name="T99" fmla="*/ 28 h 86"/>
                <a:gd name="T100" fmla="*/ 51 w 64"/>
                <a:gd name="T101" fmla="*/ 28 h 86"/>
                <a:gd name="T102" fmla="*/ 54 w 64"/>
                <a:gd name="T103" fmla="*/ 25 h 86"/>
                <a:gd name="T104" fmla="*/ 62 w 64"/>
                <a:gd name="T105" fmla="*/ 16 h 86"/>
                <a:gd name="T106" fmla="*/ 62 w 64"/>
                <a:gd name="T107" fmla="*/ 1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86">
                  <a:moveTo>
                    <a:pt x="62" y="10"/>
                  </a:moveTo>
                  <a:cubicBezTo>
                    <a:pt x="60" y="9"/>
                    <a:pt x="58" y="9"/>
                    <a:pt x="56" y="10"/>
                  </a:cubicBezTo>
                  <a:cubicBezTo>
                    <a:pt x="51" y="16"/>
                    <a:pt x="51" y="16"/>
                    <a:pt x="51" y="16"/>
                  </a:cubicBezTo>
                  <a:cubicBezTo>
                    <a:pt x="48" y="8"/>
                    <a:pt x="48" y="8"/>
                    <a:pt x="48" y="8"/>
                  </a:cubicBezTo>
                  <a:cubicBezTo>
                    <a:pt x="46" y="4"/>
                    <a:pt x="46" y="4"/>
                    <a:pt x="46" y="4"/>
                  </a:cubicBezTo>
                  <a:cubicBezTo>
                    <a:pt x="46" y="3"/>
                    <a:pt x="45" y="2"/>
                    <a:pt x="44" y="1"/>
                  </a:cubicBezTo>
                  <a:cubicBezTo>
                    <a:pt x="44" y="1"/>
                    <a:pt x="44" y="1"/>
                    <a:pt x="44" y="1"/>
                  </a:cubicBezTo>
                  <a:cubicBezTo>
                    <a:pt x="43" y="0"/>
                    <a:pt x="41" y="0"/>
                    <a:pt x="39" y="0"/>
                  </a:cubicBezTo>
                  <a:cubicBezTo>
                    <a:pt x="36" y="0"/>
                    <a:pt x="36" y="0"/>
                    <a:pt x="36" y="0"/>
                  </a:cubicBezTo>
                  <a:cubicBezTo>
                    <a:pt x="36" y="1"/>
                    <a:pt x="36" y="2"/>
                    <a:pt x="36" y="3"/>
                  </a:cubicBezTo>
                  <a:cubicBezTo>
                    <a:pt x="36" y="7"/>
                    <a:pt x="35" y="11"/>
                    <a:pt x="33" y="13"/>
                  </a:cubicBezTo>
                  <a:cubicBezTo>
                    <a:pt x="32" y="5"/>
                    <a:pt x="32" y="5"/>
                    <a:pt x="32" y="5"/>
                  </a:cubicBezTo>
                  <a:cubicBezTo>
                    <a:pt x="32" y="5"/>
                    <a:pt x="32" y="5"/>
                    <a:pt x="32" y="5"/>
                  </a:cubicBezTo>
                  <a:cubicBezTo>
                    <a:pt x="32" y="5"/>
                    <a:pt x="32" y="4"/>
                    <a:pt x="32" y="4"/>
                  </a:cubicBezTo>
                  <a:cubicBezTo>
                    <a:pt x="33" y="0"/>
                    <a:pt x="33" y="0"/>
                    <a:pt x="33" y="0"/>
                  </a:cubicBezTo>
                  <a:cubicBezTo>
                    <a:pt x="33" y="0"/>
                    <a:pt x="33" y="0"/>
                    <a:pt x="33" y="0"/>
                  </a:cubicBezTo>
                  <a:cubicBezTo>
                    <a:pt x="26" y="0"/>
                    <a:pt x="26" y="0"/>
                    <a:pt x="26" y="0"/>
                  </a:cubicBezTo>
                  <a:cubicBezTo>
                    <a:pt x="26" y="0"/>
                    <a:pt x="26" y="0"/>
                    <a:pt x="26" y="0"/>
                  </a:cubicBezTo>
                  <a:cubicBezTo>
                    <a:pt x="27" y="4"/>
                    <a:pt x="27" y="4"/>
                    <a:pt x="27" y="4"/>
                  </a:cubicBezTo>
                  <a:cubicBezTo>
                    <a:pt x="27" y="4"/>
                    <a:pt x="27" y="5"/>
                    <a:pt x="27" y="5"/>
                  </a:cubicBezTo>
                  <a:cubicBezTo>
                    <a:pt x="27" y="5"/>
                    <a:pt x="27" y="5"/>
                    <a:pt x="27" y="5"/>
                  </a:cubicBezTo>
                  <a:cubicBezTo>
                    <a:pt x="26" y="13"/>
                    <a:pt x="26" y="13"/>
                    <a:pt x="26" y="13"/>
                  </a:cubicBezTo>
                  <a:cubicBezTo>
                    <a:pt x="24" y="11"/>
                    <a:pt x="23" y="7"/>
                    <a:pt x="23" y="3"/>
                  </a:cubicBezTo>
                  <a:cubicBezTo>
                    <a:pt x="23" y="2"/>
                    <a:pt x="23" y="1"/>
                    <a:pt x="23" y="0"/>
                  </a:cubicBezTo>
                  <a:cubicBezTo>
                    <a:pt x="20" y="0"/>
                    <a:pt x="20" y="0"/>
                    <a:pt x="20" y="0"/>
                  </a:cubicBezTo>
                  <a:cubicBezTo>
                    <a:pt x="18" y="0"/>
                    <a:pt x="16" y="0"/>
                    <a:pt x="15" y="1"/>
                  </a:cubicBezTo>
                  <a:cubicBezTo>
                    <a:pt x="15" y="1"/>
                    <a:pt x="15" y="1"/>
                    <a:pt x="15" y="1"/>
                  </a:cubicBezTo>
                  <a:cubicBezTo>
                    <a:pt x="14" y="2"/>
                    <a:pt x="13" y="3"/>
                    <a:pt x="13" y="4"/>
                  </a:cubicBezTo>
                  <a:cubicBezTo>
                    <a:pt x="11" y="8"/>
                    <a:pt x="11" y="8"/>
                    <a:pt x="11" y="8"/>
                  </a:cubicBezTo>
                  <a:cubicBezTo>
                    <a:pt x="1" y="35"/>
                    <a:pt x="1" y="35"/>
                    <a:pt x="1" y="35"/>
                  </a:cubicBezTo>
                  <a:cubicBezTo>
                    <a:pt x="0" y="37"/>
                    <a:pt x="2" y="39"/>
                    <a:pt x="4" y="40"/>
                  </a:cubicBezTo>
                  <a:cubicBezTo>
                    <a:pt x="7" y="41"/>
                    <a:pt x="10" y="40"/>
                    <a:pt x="10" y="37"/>
                  </a:cubicBezTo>
                  <a:cubicBezTo>
                    <a:pt x="17" y="21"/>
                    <a:pt x="17" y="21"/>
                    <a:pt x="17" y="21"/>
                  </a:cubicBezTo>
                  <a:cubicBezTo>
                    <a:pt x="17" y="31"/>
                    <a:pt x="17" y="31"/>
                    <a:pt x="17" y="31"/>
                  </a:cubicBezTo>
                  <a:cubicBezTo>
                    <a:pt x="17" y="31"/>
                    <a:pt x="17" y="31"/>
                    <a:pt x="17" y="31"/>
                  </a:cubicBezTo>
                  <a:cubicBezTo>
                    <a:pt x="17" y="31"/>
                    <a:pt x="17" y="31"/>
                    <a:pt x="17" y="31"/>
                  </a:cubicBezTo>
                  <a:cubicBezTo>
                    <a:pt x="17" y="80"/>
                    <a:pt x="17" y="80"/>
                    <a:pt x="17" y="80"/>
                  </a:cubicBezTo>
                  <a:cubicBezTo>
                    <a:pt x="17" y="83"/>
                    <a:pt x="19" y="86"/>
                    <a:pt x="22" y="86"/>
                  </a:cubicBezTo>
                  <a:cubicBezTo>
                    <a:pt x="25" y="86"/>
                    <a:pt x="28" y="83"/>
                    <a:pt x="28" y="80"/>
                  </a:cubicBezTo>
                  <a:cubicBezTo>
                    <a:pt x="28" y="41"/>
                    <a:pt x="28" y="41"/>
                    <a:pt x="28" y="41"/>
                  </a:cubicBezTo>
                  <a:cubicBezTo>
                    <a:pt x="31" y="41"/>
                    <a:pt x="31" y="41"/>
                    <a:pt x="31" y="41"/>
                  </a:cubicBezTo>
                  <a:cubicBezTo>
                    <a:pt x="31" y="80"/>
                    <a:pt x="31" y="80"/>
                    <a:pt x="31" y="80"/>
                  </a:cubicBezTo>
                  <a:cubicBezTo>
                    <a:pt x="31" y="83"/>
                    <a:pt x="33" y="86"/>
                    <a:pt x="37" y="86"/>
                  </a:cubicBezTo>
                  <a:cubicBezTo>
                    <a:pt x="40" y="86"/>
                    <a:pt x="42" y="83"/>
                    <a:pt x="42" y="80"/>
                  </a:cubicBezTo>
                  <a:cubicBezTo>
                    <a:pt x="42" y="31"/>
                    <a:pt x="42" y="31"/>
                    <a:pt x="42" y="31"/>
                  </a:cubicBezTo>
                  <a:cubicBezTo>
                    <a:pt x="42" y="31"/>
                    <a:pt x="42" y="31"/>
                    <a:pt x="42" y="31"/>
                  </a:cubicBezTo>
                  <a:cubicBezTo>
                    <a:pt x="42" y="31"/>
                    <a:pt x="42" y="31"/>
                    <a:pt x="42" y="31"/>
                  </a:cubicBezTo>
                  <a:cubicBezTo>
                    <a:pt x="42" y="20"/>
                    <a:pt x="42" y="20"/>
                    <a:pt x="42" y="20"/>
                  </a:cubicBezTo>
                  <a:cubicBezTo>
                    <a:pt x="44" y="26"/>
                    <a:pt x="44" y="26"/>
                    <a:pt x="44" y="26"/>
                  </a:cubicBezTo>
                  <a:cubicBezTo>
                    <a:pt x="45" y="27"/>
                    <a:pt x="45" y="27"/>
                    <a:pt x="46" y="28"/>
                  </a:cubicBezTo>
                  <a:cubicBezTo>
                    <a:pt x="47" y="30"/>
                    <a:pt x="50" y="29"/>
                    <a:pt x="51" y="28"/>
                  </a:cubicBezTo>
                  <a:cubicBezTo>
                    <a:pt x="54" y="25"/>
                    <a:pt x="54" y="25"/>
                    <a:pt x="54" y="25"/>
                  </a:cubicBezTo>
                  <a:cubicBezTo>
                    <a:pt x="62" y="16"/>
                    <a:pt x="62" y="16"/>
                    <a:pt x="62" y="16"/>
                  </a:cubicBezTo>
                  <a:cubicBezTo>
                    <a:pt x="64" y="14"/>
                    <a:pt x="63" y="12"/>
                    <a:pt x="6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1" name="Freeform 42"/>
          <p:cNvSpPr>
            <a:spLocks noEditPoints="1"/>
          </p:cNvSpPr>
          <p:nvPr/>
        </p:nvSpPr>
        <p:spPr bwMode="auto">
          <a:xfrm>
            <a:off x="4584186" y="2505407"/>
            <a:ext cx="355036" cy="376197"/>
          </a:xfrm>
          <a:custGeom>
            <a:avLst/>
            <a:gdLst>
              <a:gd name="T0" fmla="*/ 46 w 80"/>
              <a:gd name="T1" fmla="*/ 0 h 84"/>
              <a:gd name="T2" fmla="*/ 13 w 80"/>
              <a:gd name="T3" fmla="*/ 34 h 84"/>
              <a:gd name="T4" fmla="*/ 22 w 80"/>
              <a:gd name="T5" fmla="*/ 56 h 84"/>
              <a:gd name="T6" fmla="*/ 1 w 80"/>
              <a:gd name="T7" fmla="*/ 76 h 84"/>
              <a:gd name="T8" fmla="*/ 0 w 80"/>
              <a:gd name="T9" fmla="*/ 79 h 84"/>
              <a:gd name="T10" fmla="*/ 1 w 80"/>
              <a:gd name="T11" fmla="*/ 82 h 84"/>
              <a:gd name="T12" fmla="*/ 7 w 80"/>
              <a:gd name="T13" fmla="*/ 82 h 84"/>
              <a:gd name="T14" fmla="*/ 28 w 80"/>
              <a:gd name="T15" fmla="*/ 62 h 84"/>
              <a:gd name="T16" fmla="*/ 46 w 80"/>
              <a:gd name="T17" fmla="*/ 67 h 84"/>
              <a:gd name="T18" fmla="*/ 80 w 80"/>
              <a:gd name="T19" fmla="*/ 34 h 84"/>
              <a:gd name="T20" fmla="*/ 46 w 80"/>
              <a:gd name="T21" fmla="*/ 0 h 84"/>
              <a:gd name="T22" fmla="*/ 46 w 80"/>
              <a:gd name="T23" fmla="*/ 6 h 84"/>
              <a:gd name="T24" fmla="*/ 74 w 80"/>
              <a:gd name="T25" fmla="*/ 34 h 84"/>
              <a:gd name="T26" fmla="*/ 46 w 80"/>
              <a:gd name="T27" fmla="*/ 61 h 84"/>
              <a:gd name="T28" fmla="*/ 19 w 80"/>
              <a:gd name="T29" fmla="*/ 34 h 84"/>
              <a:gd name="T30" fmla="*/ 46 w 80"/>
              <a:gd name="T31"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4">
                <a:moveTo>
                  <a:pt x="46" y="0"/>
                </a:moveTo>
                <a:cubicBezTo>
                  <a:pt x="28" y="0"/>
                  <a:pt x="13" y="15"/>
                  <a:pt x="13" y="34"/>
                </a:cubicBezTo>
                <a:cubicBezTo>
                  <a:pt x="13" y="42"/>
                  <a:pt x="16" y="50"/>
                  <a:pt x="22" y="56"/>
                </a:cubicBezTo>
                <a:cubicBezTo>
                  <a:pt x="1" y="76"/>
                  <a:pt x="1" y="76"/>
                  <a:pt x="1" y="76"/>
                </a:cubicBezTo>
                <a:cubicBezTo>
                  <a:pt x="1" y="77"/>
                  <a:pt x="0" y="78"/>
                  <a:pt x="0" y="79"/>
                </a:cubicBezTo>
                <a:cubicBezTo>
                  <a:pt x="0" y="80"/>
                  <a:pt x="1" y="81"/>
                  <a:pt x="1" y="82"/>
                </a:cubicBezTo>
                <a:cubicBezTo>
                  <a:pt x="3" y="84"/>
                  <a:pt x="6" y="84"/>
                  <a:pt x="7" y="82"/>
                </a:cubicBezTo>
                <a:cubicBezTo>
                  <a:pt x="28" y="62"/>
                  <a:pt x="28" y="62"/>
                  <a:pt x="28" y="62"/>
                </a:cubicBezTo>
                <a:cubicBezTo>
                  <a:pt x="33" y="65"/>
                  <a:pt x="40" y="67"/>
                  <a:pt x="46" y="67"/>
                </a:cubicBezTo>
                <a:cubicBezTo>
                  <a:pt x="65" y="67"/>
                  <a:pt x="80" y="52"/>
                  <a:pt x="80" y="34"/>
                </a:cubicBezTo>
                <a:cubicBezTo>
                  <a:pt x="80" y="15"/>
                  <a:pt x="65" y="0"/>
                  <a:pt x="46" y="0"/>
                </a:cubicBezTo>
                <a:close/>
                <a:moveTo>
                  <a:pt x="46" y="6"/>
                </a:moveTo>
                <a:cubicBezTo>
                  <a:pt x="62" y="6"/>
                  <a:pt x="74" y="18"/>
                  <a:pt x="74" y="34"/>
                </a:cubicBezTo>
                <a:cubicBezTo>
                  <a:pt x="74" y="49"/>
                  <a:pt x="62" y="61"/>
                  <a:pt x="46" y="61"/>
                </a:cubicBezTo>
                <a:cubicBezTo>
                  <a:pt x="31" y="61"/>
                  <a:pt x="19" y="49"/>
                  <a:pt x="19" y="34"/>
                </a:cubicBezTo>
                <a:cubicBezTo>
                  <a:pt x="19" y="18"/>
                  <a:pt x="31" y="6"/>
                  <a:pt x="46" y="6"/>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2" name="组合 21"/>
          <p:cNvGrpSpPr/>
          <p:nvPr/>
        </p:nvGrpSpPr>
        <p:grpSpPr>
          <a:xfrm>
            <a:off x="7417043" y="2531068"/>
            <a:ext cx="418636" cy="394009"/>
            <a:chOff x="4860032" y="3075012"/>
            <a:chExt cx="296863" cy="279400"/>
          </a:xfrm>
          <a:solidFill>
            <a:schemeClr val="bg1"/>
          </a:solidFill>
        </p:grpSpPr>
        <p:sp>
          <p:nvSpPr>
            <p:cNvPr id="23" name="Freeform 43"/>
            <p:cNvSpPr>
              <a:spLocks/>
            </p:cNvSpPr>
            <p:nvPr/>
          </p:nvSpPr>
          <p:spPr bwMode="auto">
            <a:xfrm>
              <a:off x="4910832" y="3124224"/>
              <a:ext cx="198438" cy="230188"/>
            </a:xfrm>
            <a:custGeom>
              <a:avLst/>
              <a:gdLst>
                <a:gd name="T0" fmla="*/ 63 w 125"/>
                <a:gd name="T1" fmla="*/ 0 h 145"/>
                <a:gd name="T2" fmla="*/ 125 w 125"/>
                <a:gd name="T3" fmla="*/ 62 h 145"/>
                <a:gd name="T4" fmla="*/ 125 w 125"/>
                <a:gd name="T5" fmla="*/ 145 h 145"/>
                <a:gd name="T6" fmla="*/ 83 w 125"/>
                <a:gd name="T7" fmla="*/ 145 h 145"/>
                <a:gd name="T8" fmla="*/ 83 w 125"/>
                <a:gd name="T9" fmla="*/ 83 h 145"/>
                <a:gd name="T10" fmla="*/ 42 w 125"/>
                <a:gd name="T11" fmla="*/ 83 h 145"/>
                <a:gd name="T12" fmla="*/ 42 w 125"/>
                <a:gd name="T13" fmla="*/ 145 h 145"/>
                <a:gd name="T14" fmla="*/ 0 w 125"/>
                <a:gd name="T15" fmla="*/ 145 h 145"/>
                <a:gd name="T16" fmla="*/ 0 w 125"/>
                <a:gd name="T17" fmla="*/ 62 h 145"/>
                <a:gd name="T18" fmla="*/ 63 w 125"/>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45">
                  <a:moveTo>
                    <a:pt x="63" y="0"/>
                  </a:moveTo>
                  <a:lnTo>
                    <a:pt x="125" y="62"/>
                  </a:lnTo>
                  <a:lnTo>
                    <a:pt x="125" y="145"/>
                  </a:lnTo>
                  <a:lnTo>
                    <a:pt x="83" y="145"/>
                  </a:lnTo>
                  <a:lnTo>
                    <a:pt x="83" y="83"/>
                  </a:lnTo>
                  <a:lnTo>
                    <a:pt x="42" y="83"/>
                  </a:lnTo>
                  <a:lnTo>
                    <a:pt x="42" y="145"/>
                  </a:lnTo>
                  <a:lnTo>
                    <a:pt x="0" y="145"/>
                  </a:lnTo>
                  <a:lnTo>
                    <a:pt x="0" y="62"/>
                  </a:ln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44"/>
            <p:cNvSpPr>
              <a:spLocks/>
            </p:cNvSpPr>
            <p:nvPr/>
          </p:nvSpPr>
          <p:spPr bwMode="auto">
            <a:xfrm>
              <a:off x="4860032" y="3075012"/>
              <a:ext cx="296863" cy="163513"/>
            </a:xfrm>
            <a:custGeom>
              <a:avLst/>
              <a:gdLst>
                <a:gd name="T0" fmla="*/ 94 w 99"/>
                <a:gd name="T1" fmla="*/ 54 h 54"/>
                <a:gd name="T2" fmla="*/ 90 w 99"/>
                <a:gd name="T3" fmla="*/ 53 h 54"/>
                <a:gd name="T4" fmla="*/ 50 w 99"/>
                <a:gd name="T5" fmla="*/ 12 h 54"/>
                <a:gd name="T6" fmla="*/ 9 w 99"/>
                <a:gd name="T7" fmla="*/ 53 h 54"/>
                <a:gd name="T8" fmla="*/ 2 w 99"/>
                <a:gd name="T9" fmla="*/ 53 h 54"/>
                <a:gd name="T10" fmla="*/ 2 w 99"/>
                <a:gd name="T11" fmla="*/ 46 h 54"/>
                <a:gd name="T12" fmla="*/ 46 w 99"/>
                <a:gd name="T13" fmla="*/ 2 h 54"/>
                <a:gd name="T14" fmla="*/ 53 w 99"/>
                <a:gd name="T15" fmla="*/ 2 h 54"/>
                <a:gd name="T16" fmla="*/ 97 w 99"/>
                <a:gd name="T17" fmla="*/ 46 h 54"/>
                <a:gd name="T18" fmla="*/ 97 w 99"/>
                <a:gd name="T19" fmla="*/ 53 h 54"/>
                <a:gd name="T20" fmla="*/ 94 w 99"/>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54">
                  <a:moveTo>
                    <a:pt x="94" y="54"/>
                  </a:moveTo>
                  <a:cubicBezTo>
                    <a:pt x="93" y="54"/>
                    <a:pt x="91" y="54"/>
                    <a:pt x="90" y="53"/>
                  </a:cubicBezTo>
                  <a:cubicBezTo>
                    <a:pt x="50" y="12"/>
                    <a:pt x="50" y="12"/>
                    <a:pt x="50" y="12"/>
                  </a:cubicBezTo>
                  <a:cubicBezTo>
                    <a:pt x="9" y="53"/>
                    <a:pt x="9" y="53"/>
                    <a:pt x="9" y="53"/>
                  </a:cubicBezTo>
                  <a:cubicBezTo>
                    <a:pt x="7" y="54"/>
                    <a:pt x="4" y="54"/>
                    <a:pt x="2" y="53"/>
                  </a:cubicBezTo>
                  <a:cubicBezTo>
                    <a:pt x="0" y="51"/>
                    <a:pt x="0" y="48"/>
                    <a:pt x="2" y="46"/>
                  </a:cubicBezTo>
                  <a:cubicBezTo>
                    <a:pt x="46" y="2"/>
                    <a:pt x="46" y="2"/>
                    <a:pt x="46" y="2"/>
                  </a:cubicBezTo>
                  <a:cubicBezTo>
                    <a:pt x="48" y="0"/>
                    <a:pt x="51" y="0"/>
                    <a:pt x="53" y="2"/>
                  </a:cubicBezTo>
                  <a:cubicBezTo>
                    <a:pt x="97" y="46"/>
                    <a:pt x="97" y="46"/>
                    <a:pt x="97" y="46"/>
                  </a:cubicBezTo>
                  <a:cubicBezTo>
                    <a:pt x="99" y="48"/>
                    <a:pt x="99" y="51"/>
                    <a:pt x="97" y="53"/>
                  </a:cubicBezTo>
                  <a:cubicBezTo>
                    <a:pt x="96" y="54"/>
                    <a:pt x="95" y="54"/>
                    <a:pt x="9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5" name="组合 24"/>
          <p:cNvGrpSpPr/>
          <p:nvPr/>
        </p:nvGrpSpPr>
        <p:grpSpPr>
          <a:xfrm>
            <a:off x="8375964" y="4862372"/>
            <a:ext cx="338120" cy="500917"/>
            <a:chOff x="4062413" y="2374900"/>
            <a:chExt cx="814388" cy="1206501"/>
          </a:xfrm>
          <a:solidFill>
            <a:schemeClr val="bg1"/>
          </a:solidFill>
        </p:grpSpPr>
        <p:sp>
          <p:nvSpPr>
            <p:cNvPr id="26" name="Freeform 11"/>
            <p:cNvSpPr>
              <a:spLocks/>
            </p:cNvSpPr>
            <p:nvPr/>
          </p:nvSpPr>
          <p:spPr bwMode="auto">
            <a:xfrm>
              <a:off x="4479926" y="2925763"/>
              <a:ext cx="265113" cy="123825"/>
            </a:xfrm>
            <a:custGeom>
              <a:avLst/>
              <a:gdLst>
                <a:gd name="T0" fmla="*/ 167 w 167"/>
                <a:gd name="T1" fmla="*/ 28 h 78"/>
                <a:gd name="T2" fmla="*/ 9 w 167"/>
                <a:gd name="T3" fmla="*/ 78 h 78"/>
                <a:gd name="T4" fmla="*/ 0 w 167"/>
                <a:gd name="T5" fmla="*/ 50 h 78"/>
                <a:gd name="T6" fmla="*/ 158 w 167"/>
                <a:gd name="T7" fmla="*/ 0 h 78"/>
                <a:gd name="T8" fmla="*/ 167 w 167"/>
                <a:gd name="T9" fmla="*/ 28 h 78"/>
              </a:gdLst>
              <a:ahLst/>
              <a:cxnLst>
                <a:cxn ang="0">
                  <a:pos x="T0" y="T1"/>
                </a:cxn>
                <a:cxn ang="0">
                  <a:pos x="T2" y="T3"/>
                </a:cxn>
                <a:cxn ang="0">
                  <a:pos x="T4" y="T5"/>
                </a:cxn>
                <a:cxn ang="0">
                  <a:pos x="T6" y="T7"/>
                </a:cxn>
                <a:cxn ang="0">
                  <a:pos x="T8" y="T9"/>
                </a:cxn>
              </a:cxnLst>
              <a:rect l="0" t="0" r="r" b="b"/>
              <a:pathLst>
                <a:path w="167" h="78">
                  <a:moveTo>
                    <a:pt x="167" y="28"/>
                  </a:moveTo>
                  <a:lnTo>
                    <a:pt x="9" y="78"/>
                  </a:lnTo>
                  <a:lnTo>
                    <a:pt x="0" y="50"/>
                  </a:lnTo>
                  <a:lnTo>
                    <a:pt x="158" y="0"/>
                  </a:lnTo>
                  <a:lnTo>
                    <a:pt x="167" y="28"/>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333">
                <a:ln w="6350">
                  <a:noFill/>
                </a:l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Rectangle 12"/>
            <p:cNvSpPr>
              <a:spLocks noChangeArrowheads="1"/>
            </p:cNvSpPr>
            <p:nvPr/>
          </p:nvSpPr>
          <p:spPr bwMode="auto">
            <a:xfrm>
              <a:off x="4471988" y="3206750"/>
              <a:ext cx="311150" cy="33338"/>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333">
                <a:ln w="6350">
                  <a:noFill/>
                </a:l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13"/>
            <p:cNvSpPr>
              <a:spLocks/>
            </p:cNvSpPr>
            <p:nvPr/>
          </p:nvSpPr>
          <p:spPr bwMode="auto">
            <a:xfrm>
              <a:off x="4568826" y="3005138"/>
              <a:ext cx="123825" cy="93663"/>
            </a:xfrm>
            <a:custGeom>
              <a:avLst/>
              <a:gdLst>
                <a:gd name="T0" fmla="*/ 0 w 78"/>
                <a:gd name="T1" fmla="*/ 19 h 59"/>
                <a:gd name="T2" fmla="*/ 12 w 78"/>
                <a:gd name="T3" fmla="*/ 59 h 59"/>
                <a:gd name="T4" fmla="*/ 78 w 78"/>
                <a:gd name="T5" fmla="*/ 37 h 59"/>
                <a:gd name="T6" fmla="*/ 66 w 78"/>
                <a:gd name="T7" fmla="*/ 0 h 59"/>
                <a:gd name="T8" fmla="*/ 0 w 78"/>
                <a:gd name="T9" fmla="*/ 19 h 59"/>
              </a:gdLst>
              <a:ahLst/>
              <a:cxnLst>
                <a:cxn ang="0">
                  <a:pos x="T0" y="T1"/>
                </a:cxn>
                <a:cxn ang="0">
                  <a:pos x="T2" y="T3"/>
                </a:cxn>
                <a:cxn ang="0">
                  <a:pos x="T4" y="T5"/>
                </a:cxn>
                <a:cxn ang="0">
                  <a:pos x="T6" y="T7"/>
                </a:cxn>
                <a:cxn ang="0">
                  <a:pos x="T8" y="T9"/>
                </a:cxn>
              </a:cxnLst>
              <a:rect l="0" t="0" r="r" b="b"/>
              <a:pathLst>
                <a:path w="78" h="59">
                  <a:moveTo>
                    <a:pt x="0" y="19"/>
                  </a:moveTo>
                  <a:lnTo>
                    <a:pt x="12" y="59"/>
                  </a:lnTo>
                  <a:lnTo>
                    <a:pt x="78" y="37"/>
                  </a:lnTo>
                  <a:lnTo>
                    <a:pt x="66" y="0"/>
                  </a:lnTo>
                  <a:lnTo>
                    <a:pt x="0" y="1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333">
                <a:ln w="6350">
                  <a:noFill/>
                </a:l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14"/>
            <p:cNvSpPr>
              <a:spLocks/>
            </p:cNvSpPr>
            <p:nvPr/>
          </p:nvSpPr>
          <p:spPr bwMode="auto">
            <a:xfrm>
              <a:off x="4362451" y="2374900"/>
              <a:ext cx="123825" cy="90488"/>
            </a:xfrm>
            <a:custGeom>
              <a:avLst/>
              <a:gdLst>
                <a:gd name="T0" fmla="*/ 0 w 78"/>
                <a:gd name="T1" fmla="*/ 19 h 57"/>
                <a:gd name="T2" fmla="*/ 12 w 78"/>
                <a:gd name="T3" fmla="*/ 57 h 57"/>
                <a:gd name="T4" fmla="*/ 78 w 78"/>
                <a:gd name="T5" fmla="*/ 38 h 57"/>
                <a:gd name="T6" fmla="*/ 67 w 78"/>
                <a:gd name="T7" fmla="*/ 0 h 57"/>
                <a:gd name="T8" fmla="*/ 0 w 78"/>
                <a:gd name="T9" fmla="*/ 19 h 57"/>
              </a:gdLst>
              <a:ahLst/>
              <a:cxnLst>
                <a:cxn ang="0">
                  <a:pos x="T0" y="T1"/>
                </a:cxn>
                <a:cxn ang="0">
                  <a:pos x="T2" y="T3"/>
                </a:cxn>
                <a:cxn ang="0">
                  <a:pos x="T4" y="T5"/>
                </a:cxn>
                <a:cxn ang="0">
                  <a:pos x="T6" y="T7"/>
                </a:cxn>
                <a:cxn ang="0">
                  <a:pos x="T8" y="T9"/>
                </a:cxn>
              </a:cxnLst>
              <a:rect l="0" t="0" r="r" b="b"/>
              <a:pathLst>
                <a:path w="78" h="57">
                  <a:moveTo>
                    <a:pt x="0" y="19"/>
                  </a:moveTo>
                  <a:lnTo>
                    <a:pt x="12" y="57"/>
                  </a:lnTo>
                  <a:lnTo>
                    <a:pt x="78" y="38"/>
                  </a:lnTo>
                  <a:lnTo>
                    <a:pt x="67" y="0"/>
                  </a:lnTo>
                  <a:lnTo>
                    <a:pt x="0" y="1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333">
                <a:ln w="6350">
                  <a:noFill/>
                </a:l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15"/>
            <p:cNvSpPr>
              <a:spLocks/>
            </p:cNvSpPr>
            <p:nvPr/>
          </p:nvSpPr>
          <p:spPr bwMode="auto">
            <a:xfrm>
              <a:off x="4356101" y="2427288"/>
              <a:ext cx="330200" cy="561975"/>
            </a:xfrm>
            <a:custGeom>
              <a:avLst/>
              <a:gdLst>
                <a:gd name="T0" fmla="*/ 46 w 88"/>
                <a:gd name="T1" fmla="*/ 0 h 150"/>
                <a:gd name="T2" fmla="*/ 0 w 88"/>
                <a:gd name="T3" fmla="*/ 14 h 150"/>
                <a:gd name="T4" fmla="*/ 5 w 88"/>
                <a:gd name="T5" fmla="*/ 29 h 150"/>
                <a:gd name="T6" fmla="*/ 30 w 88"/>
                <a:gd name="T7" fmla="*/ 57 h 150"/>
                <a:gd name="T8" fmla="*/ 20 w 88"/>
                <a:gd name="T9" fmla="*/ 79 h 150"/>
                <a:gd name="T10" fmla="*/ 42 w 88"/>
                <a:gd name="T11" fmla="*/ 150 h 150"/>
                <a:gd name="T12" fmla="*/ 88 w 88"/>
                <a:gd name="T13" fmla="*/ 135 h 150"/>
                <a:gd name="T14" fmla="*/ 46 w 88"/>
                <a:gd name="T15" fmla="*/ 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50">
                  <a:moveTo>
                    <a:pt x="46" y="0"/>
                  </a:moveTo>
                  <a:cubicBezTo>
                    <a:pt x="0" y="14"/>
                    <a:pt x="0" y="14"/>
                    <a:pt x="0" y="14"/>
                  </a:cubicBezTo>
                  <a:cubicBezTo>
                    <a:pt x="5" y="29"/>
                    <a:pt x="5" y="29"/>
                    <a:pt x="5" y="29"/>
                  </a:cubicBezTo>
                  <a:cubicBezTo>
                    <a:pt x="19" y="31"/>
                    <a:pt x="30" y="43"/>
                    <a:pt x="30" y="57"/>
                  </a:cubicBezTo>
                  <a:cubicBezTo>
                    <a:pt x="30" y="66"/>
                    <a:pt x="26" y="74"/>
                    <a:pt x="20" y="79"/>
                  </a:cubicBezTo>
                  <a:cubicBezTo>
                    <a:pt x="42" y="150"/>
                    <a:pt x="42" y="150"/>
                    <a:pt x="42" y="150"/>
                  </a:cubicBezTo>
                  <a:cubicBezTo>
                    <a:pt x="88" y="135"/>
                    <a:pt x="88" y="135"/>
                    <a:pt x="88" y="135"/>
                  </a:cubicBezTo>
                  <a:lnTo>
                    <a:pt x="46" y="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333">
                <a:ln w="6350">
                  <a:noFill/>
                </a:l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Oval 16"/>
            <p:cNvSpPr>
              <a:spLocks noChangeArrowheads="1"/>
            </p:cNvSpPr>
            <p:nvPr/>
          </p:nvSpPr>
          <p:spPr bwMode="auto">
            <a:xfrm>
              <a:off x="4268788" y="2551113"/>
              <a:ext cx="184150" cy="184150"/>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333">
                <a:ln w="6350">
                  <a:noFill/>
                </a:l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Oval 17"/>
            <p:cNvSpPr>
              <a:spLocks noChangeArrowheads="1"/>
            </p:cNvSpPr>
            <p:nvPr/>
          </p:nvSpPr>
          <p:spPr bwMode="auto">
            <a:xfrm>
              <a:off x="4262438" y="3198813"/>
              <a:ext cx="198438" cy="200025"/>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333">
                <a:ln w="6350">
                  <a:noFill/>
                </a:l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18"/>
            <p:cNvSpPr>
              <a:spLocks/>
            </p:cNvSpPr>
            <p:nvPr/>
          </p:nvSpPr>
          <p:spPr bwMode="auto">
            <a:xfrm>
              <a:off x="4062413" y="2647950"/>
              <a:ext cx="255588" cy="679450"/>
            </a:xfrm>
            <a:custGeom>
              <a:avLst/>
              <a:gdLst>
                <a:gd name="T0" fmla="*/ 50 w 68"/>
                <a:gd name="T1" fmla="*/ 181 h 181"/>
                <a:gd name="T2" fmla="*/ 50 w 68"/>
                <a:gd name="T3" fmla="*/ 174 h 181"/>
                <a:gd name="T4" fmla="*/ 68 w 68"/>
                <a:gd name="T5" fmla="*/ 146 h 181"/>
                <a:gd name="T6" fmla="*/ 39 w 68"/>
                <a:gd name="T7" fmla="*/ 91 h 181"/>
                <a:gd name="T8" fmla="*/ 68 w 68"/>
                <a:gd name="T9" fmla="*/ 24 h 181"/>
                <a:gd name="T10" fmla="*/ 51 w 68"/>
                <a:gd name="T11" fmla="*/ 0 h 181"/>
                <a:gd name="T12" fmla="*/ 1 w 68"/>
                <a:gd name="T13" fmla="*/ 91 h 181"/>
                <a:gd name="T14" fmla="*/ 50 w 68"/>
                <a:gd name="T15" fmla="*/ 18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81">
                  <a:moveTo>
                    <a:pt x="50" y="181"/>
                  </a:moveTo>
                  <a:cubicBezTo>
                    <a:pt x="50" y="178"/>
                    <a:pt x="50" y="176"/>
                    <a:pt x="50" y="174"/>
                  </a:cubicBezTo>
                  <a:cubicBezTo>
                    <a:pt x="50" y="161"/>
                    <a:pt x="57" y="151"/>
                    <a:pt x="68" y="146"/>
                  </a:cubicBezTo>
                  <a:cubicBezTo>
                    <a:pt x="52" y="133"/>
                    <a:pt x="41" y="114"/>
                    <a:pt x="39" y="91"/>
                  </a:cubicBezTo>
                  <a:cubicBezTo>
                    <a:pt x="39" y="84"/>
                    <a:pt x="44" y="45"/>
                    <a:pt x="68" y="24"/>
                  </a:cubicBezTo>
                  <a:cubicBezTo>
                    <a:pt x="59" y="20"/>
                    <a:pt x="52" y="11"/>
                    <a:pt x="51" y="0"/>
                  </a:cubicBezTo>
                  <a:cubicBezTo>
                    <a:pt x="23" y="20"/>
                    <a:pt x="3" y="56"/>
                    <a:pt x="1" y="91"/>
                  </a:cubicBezTo>
                  <a:cubicBezTo>
                    <a:pt x="0" y="129"/>
                    <a:pt x="21" y="162"/>
                    <a:pt x="50" y="181"/>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333">
                <a:ln w="6350">
                  <a:noFill/>
                </a:l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19"/>
            <p:cNvSpPr>
              <a:spLocks/>
            </p:cNvSpPr>
            <p:nvPr/>
          </p:nvSpPr>
          <p:spPr bwMode="auto">
            <a:xfrm>
              <a:off x="4114801" y="3255963"/>
              <a:ext cx="762000" cy="325438"/>
            </a:xfrm>
            <a:custGeom>
              <a:avLst/>
              <a:gdLst>
                <a:gd name="T0" fmla="*/ 126 w 203"/>
                <a:gd name="T1" fmla="*/ 60 h 87"/>
                <a:gd name="T2" fmla="*/ 146 w 203"/>
                <a:gd name="T3" fmla="*/ 38 h 87"/>
                <a:gd name="T4" fmla="*/ 183 w 203"/>
                <a:gd name="T5" fmla="*/ 38 h 87"/>
                <a:gd name="T6" fmla="*/ 183 w 203"/>
                <a:gd name="T7" fmla="*/ 0 h 87"/>
                <a:gd name="T8" fmla="*/ 93 w 203"/>
                <a:gd name="T9" fmla="*/ 0 h 87"/>
                <a:gd name="T10" fmla="*/ 96 w 203"/>
                <a:gd name="T11" fmla="*/ 12 h 87"/>
                <a:gd name="T12" fmla="*/ 66 w 203"/>
                <a:gd name="T13" fmla="*/ 42 h 87"/>
                <a:gd name="T14" fmla="*/ 61 w 203"/>
                <a:gd name="T15" fmla="*/ 41 h 87"/>
                <a:gd name="T16" fmla="*/ 23 w 203"/>
                <a:gd name="T17" fmla="*/ 65 h 87"/>
                <a:gd name="T18" fmla="*/ 0 w 203"/>
                <a:gd name="T19" fmla="*/ 66 h 87"/>
                <a:gd name="T20" fmla="*/ 0 w 203"/>
                <a:gd name="T21" fmla="*/ 87 h 87"/>
                <a:gd name="T22" fmla="*/ 23 w 203"/>
                <a:gd name="T23" fmla="*/ 87 h 87"/>
                <a:gd name="T24" fmla="*/ 203 w 203"/>
                <a:gd name="T25" fmla="*/ 87 h 87"/>
                <a:gd name="T26" fmla="*/ 203 w 203"/>
                <a:gd name="T27" fmla="*/ 60 h 87"/>
                <a:gd name="T28" fmla="*/ 126 w 203"/>
                <a:gd name="T29" fmla="*/ 6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3" h="87">
                  <a:moveTo>
                    <a:pt x="126" y="60"/>
                  </a:moveTo>
                  <a:cubicBezTo>
                    <a:pt x="126" y="60"/>
                    <a:pt x="137" y="50"/>
                    <a:pt x="146" y="38"/>
                  </a:cubicBezTo>
                  <a:cubicBezTo>
                    <a:pt x="183" y="38"/>
                    <a:pt x="183" y="38"/>
                    <a:pt x="183" y="38"/>
                  </a:cubicBezTo>
                  <a:cubicBezTo>
                    <a:pt x="183" y="0"/>
                    <a:pt x="183" y="0"/>
                    <a:pt x="183" y="0"/>
                  </a:cubicBezTo>
                  <a:cubicBezTo>
                    <a:pt x="93" y="0"/>
                    <a:pt x="93" y="0"/>
                    <a:pt x="93" y="0"/>
                  </a:cubicBezTo>
                  <a:cubicBezTo>
                    <a:pt x="95" y="4"/>
                    <a:pt x="96" y="8"/>
                    <a:pt x="96" y="12"/>
                  </a:cubicBezTo>
                  <a:cubicBezTo>
                    <a:pt x="96" y="28"/>
                    <a:pt x="82" y="42"/>
                    <a:pt x="66" y="42"/>
                  </a:cubicBezTo>
                  <a:cubicBezTo>
                    <a:pt x="64" y="42"/>
                    <a:pt x="62" y="42"/>
                    <a:pt x="61" y="41"/>
                  </a:cubicBezTo>
                  <a:cubicBezTo>
                    <a:pt x="49" y="52"/>
                    <a:pt x="34" y="63"/>
                    <a:pt x="23" y="65"/>
                  </a:cubicBezTo>
                  <a:cubicBezTo>
                    <a:pt x="0" y="66"/>
                    <a:pt x="0" y="66"/>
                    <a:pt x="0" y="66"/>
                  </a:cubicBezTo>
                  <a:cubicBezTo>
                    <a:pt x="0" y="87"/>
                    <a:pt x="0" y="87"/>
                    <a:pt x="0" y="87"/>
                  </a:cubicBezTo>
                  <a:cubicBezTo>
                    <a:pt x="23" y="87"/>
                    <a:pt x="23" y="87"/>
                    <a:pt x="23" y="87"/>
                  </a:cubicBezTo>
                  <a:cubicBezTo>
                    <a:pt x="203" y="87"/>
                    <a:pt x="203" y="87"/>
                    <a:pt x="203" y="87"/>
                  </a:cubicBezTo>
                  <a:cubicBezTo>
                    <a:pt x="203" y="60"/>
                    <a:pt x="203" y="60"/>
                    <a:pt x="203" y="60"/>
                  </a:cubicBezTo>
                  <a:lnTo>
                    <a:pt x="126" y="6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333">
                <a:ln w="6350">
                  <a:noFill/>
                </a:l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5" name="Rectangle 24"/>
          <p:cNvSpPr>
            <a:spLocks noChangeArrowheads="1"/>
          </p:cNvSpPr>
          <p:nvPr/>
        </p:nvSpPr>
        <p:spPr bwMode="auto">
          <a:xfrm>
            <a:off x="8288929" y="2149330"/>
            <a:ext cx="1896396" cy="2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377"/>
            <a:r>
              <a:rPr lang="zh-CN" altLang="en-US" sz="1333" b="1"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添加小标题</a:t>
            </a:r>
          </a:p>
        </p:txBody>
      </p:sp>
      <p:sp>
        <p:nvSpPr>
          <p:cNvPr id="36" name="矩形 35"/>
          <p:cNvSpPr/>
          <p:nvPr/>
        </p:nvSpPr>
        <p:spPr>
          <a:xfrm>
            <a:off x="8288929" y="2463832"/>
            <a:ext cx="2603353" cy="82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377"/>
            <a:r>
              <a:rPr lang="zh-CN" altLang="en-US" sz="1067"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请添加文本内容，请添加文本内容。请添加文本内容，请添加文本内容。请添加文本内容，请添加文本内容。请添加文本内容，请添加文本内容。</a:t>
            </a:r>
          </a:p>
          <a:p>
            <a:pPr defTabSz="914377"/>
            <a:endParaRPr lang="zh-CN" altLang="en-US" sz="1067"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Rectangle 24"/>
          <p:cNvSpPr>
            <a:spLocks noChangeArrowheads="1"/>
          </p:cNvSpPr>
          <p:nvPr/>
        </p:nvSpPr>
        <p:spPr bwMode="auto">
          <a:xfrm>
            <a:off x="9168606" y="4595642"/>
            <a:ext cx="1896396" cy="2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377"/>
            <a:r>
              <a:rPr lang="zh-CN" altLang="en-US" sz="1333" b="1"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添加小标题</a:t>
            </a:r>
          </a:p>
        </p:txBody>
      </p:sp>
      <p:sp>
        <p:nvSpPr>
          <p:cNvPr id="38" name="矩形 37"/>
          <p:cNvSpPr/>
          <p:nvPr/>
        </p:nvSpPr>
        <p:spPr>
          <a:xfrm>
            <a:off x="9168606" y="4910144"/>
            <a:ext cx="2603353" cy="82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377"/>
            <a:r>
              <a:rPr lang="zh-CN" altLang="en-US" sz="1067"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请添加文本内容，请添加文本内容。请添加文本内容，请添加文本内容。请添加文本内容，请添加文本内容。请添加文本内容，请添加文本内容。</a:t>
            </a:r>
          </a:p>
          <a:p>
            <a:pPr defTabSz="914377"/>
            <a:endParaRPr lang="zh-CN" altLang="en-US" sz="1067"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Rectangle 24"/>
          <p:cNvSpPr>
            <a:spLocks noChangeArrowheads="1"/>
          </p:cNvSpPr>
          <p:nvPr/>
        </p:nvSpPr>
        <p:spPr bwMode="auto">
          <a:xfrm>
            <a:off x="2149722" y="2149330"/>
            <a:ext cx="1896396" cy="2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defTabSz="914377"/>
            <a:r>
              <a:rPr lang="zh-CN" altLang="en-US" sz="1333" b="1"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添加小标题</a:t>
            </a:r>
          </a:p>
        </p:txBody>
      </p:sp>
      <p:sp>
        <p:nvSpPr>
          <p:cNvPr id="40" name="矩形 39"/>
          <p:cNvSpPr/>
          <p:nvPr/>
        </p:nvSpPr>
        <p:spPr>
          <a:xfrm>
            <a:off x="1451249" y="2463832"/>
            <a:ext cx="2603353" cy="82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377"/>
            <a:r>
              <a:rPr lang="zh-CN" altLang="en-US" sz="1067"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请添加文本内容，请添加文本内容。请添加文本内容，请添加文本内容。请添加文本内容，请添加文本内容。请添加文本内容，请添加文本内容。</a:t>
            </a:r>
          </a:p>
          <a:p>
            <a:pPr defTabSz="914377"/>
            <a:endParaRPr lang="zh-CN" altLang="en-US" sz="1067"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Rectangle 24"/>
          <p:cNvSpPr>
            <a:spLocks noChangeArrowheads="1"/>
          </p:cNvSpPr>
          <p:nvPr/>
        </p:nvSpPr>
        <p:spPr bwMode="auto">
          <a:xfrm>
            <a:off x="1271914" y="4595642"/>
            <a:ext cx="1896396" cy="2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defTabSz="914377"/>
            <a:r>
              <a:rPr lang="zh-CN" altLang="en-US" sz="1333" b="1"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添加小标题</a:t>
            </a:r>
          </a:p>
        </p:txBody>
      </p:sp>
      <p:sp>
        <p:nvSpPr>
          <p:cNvPr id="42" name="矩形 41"/>
          <p:cNvSpPr/>
          <p:nvPr/>
        </p:nvSpPr>
        <p:spPr>
          <a:xfrm>
            <a:off x="573441" y="4910144"/>
            <a:ext cx="2603353" cy="82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377"/>
            <a:r>
              <a:rPr lang="zh-CN" altLang="en-US" sz="1067"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请添加文本内容，请添加文本内容。请添加文本内容，请添加文本内容。请添加文本内容，请添加文本内容。请添加文本内容，请添加文本内容。</a:t>
            </a:r>
          </a:p>
          <a:p>
            <a:pPr defTabSz="914377"/>
            <a:endParaRPr lang="zh-CN" altLang="en-US" sz="1067"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43" name="直接连接符 42"/>
          <p:cNvCxnSpPr/>
          <p:nvPr/>
        </p:nvCxnSpPr>
        <p:spPr>
          <a:xfrm flipH="1" flipV="1">
            <a:off x="5030537" y="3084373"/>
            <a:ext cx="345440" cy="518159"/>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7093018" y="3160152"/>
            <a:ext cx="324025" cy="555603"/>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458777" y="4842051"/>
            <a:ext cx="609600" cy="18288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4278698" y="4846222"/>
            <a:ext cx="483007" cy="168549"/>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72457"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8" name="组合 47">
            <a:extLst>
              <a:ext uri="{FF2B5EF4-FFF2-40B4-BE49-F238E27FC236}">
                <a16:creationId xmlns:a16="http://schemas.microsoft.com/office/drawing/2014/main" id="{BC931BB3-EEBE-4266-A37E-5B7B2EE3F821}"/>
              </a:ext>
            </a:extLst>
          </p:cNvPr>
          <p:cNvGrpSpPr/>
          <p:nvPr>
            <p:custDataLst>
              <p:tags r:id="rId1"/>
            </p:custDataLst>
          </p:nvPr>
        </p:nvGrpSpPr>
        <p:grpSpPr>
          <a:xfrm>
            <a:off x="8314328" y="258964"/>
            <a:ext cx="3593293" cy="646277"/>
            <a:chOff x="3159125" y="2914650"/>
            <a:chExt cx="5867400" cy="1031876"/>
          </a:xfrm>
        </p:grpSpPr>
        <p:sp>
          <p:nvSpPr>
            <p:cNvPr id="49" name="Freeform 5">
              <a:extLst>
                <a:ext uri="{FF2B5EF4-FFF2-40B4-BE49-F238E27FC236}">
                  <a16:creationId xmlns:a16="http://schemas.microsoft.com/office/drawing/2014/main" id="{3011FBDA-1E75-4FF4-BDE6-F21687439EC0}"/>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6">
              <a:extLst>
                <a:ext uri="{FF2B5EF4-FFF2-40B4-BE49-F238E27FC236}">
                  <a16:creationId xmlns:a16="http://schemas.microsoft.com/office/drawing/2014/main" id="{2B60F479-ECE4-429E-A22A-62B7CACB0095}"/>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7">
              <a:extLst>
                <a:ext uri="{FF2B5EF4-FFF2-40B4-BE49-F238E27FC236}">
                  <a16:creationId xmlns:a16="http://schemas.microsoft.com/office/drawing/2014/main" id="{6F837D37-D72F-4259-938B-5EA37D5CC259}"/>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8">
              <a:extLst>
                <a:ext uri="{FF2B5EF4-FFF2-40B4-BE49-F238E27FC236}">
                  <a16:creationId xmlns:a16="http://schemas.microsoft.com/office/drawing/2014/main" id="{8B2C8F9F-CFDA-4BFF-9D1F-112927538A2B}"/>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9">
              <a:extLst>
                <a:ext uri="{FF2B5EF4-FFF2-40B4-BE49-F238E27FC236}">
                  <a16:creationId xmlns:a16="http://schemas.microsoft.com/office/drawing/2014/main" id="{F0BFE552-8FEC-4AC0-8F01-75C6C9D6C9A6}"/>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0">
              <a:extLst>
                <a:ext uri="{FF2B5EF4-FFF2-40B4-BE49-F238E27FC236}">
                  <a16:creationId xmlns:a16="http://schemas.microsoft.com/office/drawing/2014/main" id="{2DBA4338-6C3A-44AF-BF4E-2D970B27B4F3}"/>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1">
              <a:extLst>
                <a:ext uri="{FF2B5EF4-FFF2-40B4-BE49-F238E27FC236}">
                  <a16:creationId xmlns:a16="http://schemas.microsoft.com/office/drawing/2014/main" id="{AFBCD96C-20EC-498E-9391-400645B15B1F}"/>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2">
              <a:extLst>
                <a:ext uri="{FF2B5EF4-FFF2-40B4-BE49-F238E27FC236}">
                  <a16:creationId xmlns:a16="http://schemas.microsoft.com/office/drawing/2014/main" id="{58761732-15A1-4E55-8155-55812F32DB25}"/>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3">
              <a:extLst>
                <a:ext uri="{FF2B5EF4-FFF2-40B4-BE49-F238E27FC236}">
                  <a16:creationId xmlns:a16="http://schemas.microsoft.com/office/drawing/2014/main" id="{9C82DA38-272C-4204-82A3-42D852115824}"/>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4">
              <a:extLst>
                <a:ext uri="{FF2B5EF4-FFF2-40B4-BE49-F238E27FC236}">
                  <a16:creationId xmlns:a16="http://schemas.microsoft.com/office/drawing/2014/main" id="{C3EE7CBE-D70E-4D45-9477-2D7EE7374A80}"/>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5">
              <a:extLst>
                <a:ext uri="{FF2B5EF4-FFF2-40B4-BE49-F238E27FC236}">
                  <a16:creationId xmlns:a16="http://schemas.microsoft.com/office/drawing/2014/main" id="{E066F7BB-2285-4214-AF74-6DEDEE9D7414}"/>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6">
              <a:extLst>
                <a:ext uri="{FF2B5EF4-FFF2-40B4-BE49-F238E27FC236}">
                  <a16:creationId xmlns:a16="http://schemas.microsoft.com/office/drawing/2014/main" id="{9C2B4F1E-B1FE-45E3-8CA0-5A959DEDB7C2}"/>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7">
              <a:extLst>
                <a:ext uri="{FF2B5EF4-FFF2-40B4-BE49-F238E27FC236}">
                  <a16:creationId xmlns:a16="http://schemas.microsoft.com/office/drawing/2014/main" id="{FD15B673-4EC2-49D6-BAC9-80C7C33E49F5}"/>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8">
              <a:extLst>
                <a:ext uri="{FF2B5EF4-FFF2-40B4-BE49-F238E27FC236}">
                  <a16:creationId xmlns:a16="http://schemas.microsoft.com/office/drawing/2014/main" id="{6727F4B4-AD15-4D30-A852-282308A1714B}"/>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9">
              <a:extLst>
                <a:ext uri="{FF2B5EF4-FFF2-40B4-BE49-F238E27FC236}">
                  <a16:creationId xmlns:a16="http://schemas.microsoft.com/office/drawing/2014/main" id="{0165A02B-A5C1-452F-AC02-440C9B31CB67}"/>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0385194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1" presetClass="entr" presetSubtype="1"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75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par>
                                <p:cTn id="22" presetID="53" presetClass="entr" presetSubtype="16"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cBhvr>
                                        <p:cTn id="26" dur="500"/>
                                        <p:tgtEl>
                                          <p:spTgt spid="22"/>
                                        </p:tgtEl>
                                      </p:cBhvr>
                                    </p:animEffect>
                                  </p:childTnLst>
                                </p:cTn>
                              </p:par>
                              <p:par>
                                <p:cTn id="27" presetID="22" presetClass="entr" presetSubtype="8"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left)">
                                      <p:cBhvr>
                                        <p:cTn id="29" dur="500"/>
                                        <p:tgtEl>
                                          <p:spTgt spid="4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53" presetClass="entr" presetSubtype="16"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22" presetClass="entr" presetSubtype="2"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right)">
                                      <p:cBhvr>
                                        <p:cTn id="42" dur="500"/>
                                        <p:tgtEl>
                                          <p:spTgt spid="46"/>
                                        </p:tgtEl>
                                      </p:cBhvr>
                                    </p:animEffect>
                                  </p:childTnLst>
                                </p:cTn>
                              </p:par>
                              <p:par>
                                <p:cTn id="43" presetID="22" presetClass="entr" presetSubtype="4"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down)">
                                      <p:cBhvr>
                                        <p:cTn id="45" dur="500"/>
                                        <p:tgtEl>
                                          <p:spTgt spid="43"/>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p:cTn id="53" dur="500" fill="hold"/>
                                        <p:tgtEl>
                                          <p:spTgt spid="21"/>
                                        </p:tgtEl>
                                        <p:attrNameLst>
                                          <p:attrName>ppt_w</p:attrName>
                                        </p:attrNameLst>
                                      </p:cBhvr>
                                      <p:tavLst>
                                        <p:tav tm="0">
                                          <p:val>
                                            <p:fltVal val="0"/>
                                          </p:val>
                                        </p:tav>
                                        <p:tav tm="100000">
                                          <p:val>
                                            <p:strVal val="#ppt_w"/>
                                          </p:val>
                                        </p:tav>
                                      </p:tavLst>
                                    </p:anim>
                                    <p:anim calcmode="lin" valueType="num">
                                      <p:cBhvr>
                                        <p:cTn id="54" dur="500" fill="hold"/>
                                        <p:tgtEl>
                                          <p:spTgt spid="21"/>
                                        </p:tgtEl>
                                        <p:attrNameLst>
                                          <p:attrName>ppt_h</p:attrName>
                                        </p:attrNameLst>
                                      </p:cBhvr>
                                      <p:tavLst>
                                        <p:tav tm="0">
                                          <p:val>
                                            <p:fltVal val="0"/>
                                          </p:val>
                                        </p:tav>
                                        <p:tav tm="100000">
                                          <p:val>
                                            <p:strVal val="#ppt_h"/>
                                          </p:val>
                                        </p:tav>
                                      </p:tavLst>
                                    </p:anim>
                                    <p:animEffect transition="in" filter="fade">
                                      <p:cBhvr>
                                        <p:cTn id="55" dur="500"/>
                                        <p:tgtEl>
                                          <p:spTgt spid="2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p:cTn id="58" dur="500" fill="hold"/>
                                        <p:tgtEl>
                                          <p:spTgt spid="15"/>
                                        </p:tgtEl>
                                        <p:attrNameLst>
                                          <p:attrName>ppt_w</p:attrName>
                                        </p:attrNameLst>
                                      </p:cBhvr>
                                      <p:tavLst>
                                        <p:tav tm="0">
                                          <p:val>
                                            <p:fltVal val="0"/>
                                          </p:val>
                                        </p:tav>
                                        <p:tav tm="100000">
                                          <p:val>
                                            <p:strVal val="#ppt_w"/>
                                          </p:val>
                                        </p:tav>
                                      </p:tavLst>
                                    </p:anim>
                                    <p:anim calcmode="lin" valueType="num">
                                      <p:cBhvr>
                                        <p:cTn id="59" dur="500" fill="hold"/>
                                        <p:tgtEl>
                                          <p:spTgt spid="15"/>
                                        </p:tgtEl>
                                        <p:attrNameLst>
                                          <p:attrName>ppt_h</p:attrName>
                                        </p:attrNameLst>
                                      </p:cBhvr>
                                      <p:tavLst>
                                        <p:tav tm="0">
                                          <p:val>
                                            <p:fltVal val="0"/>
                                          </p:val>
                                        </p:tav>
                                        <p:tav tm="100000">
                                          <p:val>
                                            <p:strVal val="#ppt_h"/>
                                          </p:val>
                                        </p:tav>
                                      </p:tavLst>
                                    </p:anim>
                                    <p:animEffect transition="in" filter="fade">
                                      <p:cBhvr>
                                        <p:cTn id="60" dur="500"/>
                                        <p:tgtEl>
                                          <p:spTgt spid="15"/>
                                        </p:tgtEl>
                                      </p:cBhvr>
                                    </p:animEffect>
                                  </p:childTnLst>
                                </p:cTn>
                              </p:par>
                              <p:par>
                                <p:cTn id="61" presetID="53" presetClass="entr" presetSubtype="16"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500" fill="hold"/>
                                        <p:tgtEl>
                                          <p:spTgt spid="18"/>
                                        </p:tgtEl>
                                        <p:attrNameLst>
                                          <p:attrName>ppt_w</p:attrName>
                                        </p:attrNameLst>
                                      </p:cBhvr>
                                      <p:tavLst>
                                        <p:tav tm="0">
                                          <p:val>
                                            <p:fltVal val="0"/>
                                          </p:val>
                                        </p:tav>
                                        <p:tav tm="100000">
                                          <p:val>
                                            <p:strVal val="#ppt_w"/>
                                          </p:val>
                                        </p:tav>
                                      </p:tavLst>
                                    </p:anim>
                                    <p:anim calcmode="lin" valueType="num">
                                      <p:cBhvr>
                                        <p:cTn id="64" dur="500" fill="hold"/>
                                        <p:tgtEl>
                                          <p:spTgt spid="18"/>
                                        </p:tgtEl>
                                        <p:attrNameLst>
                                          <p:attrName>ppt_h</p:attrName>
                                        </p:attrNameLst>
                                      </p:cBhvr>
                                      <p:tavLst>
                                        <p:tav tm="0">
                                          <p:val>
                                            <p:fltVal val="0"/>
                                          </p:val>
                                        </p:tav>
                                        <p:tav tm="100000">
                                          <p:val>
                                            <p:strVal val="#ppt_h"/>
                                          </p:val>
                                        </p:tav>
                                      </p:tavLst>
                                    </p:anim>
                                    <p:animEffect transition="in" filter="fade">
                                      <p:cBhvr>
                                        <p:cTn id="65" dur="500"/>
                                        <p:tgtEl>
                                          <p:spTgt spid="18"/>
                                        </p:tgtEl>
                                      </p:cBhvr>
                                    </p:animEffect>
                                  </p:childTnLst>
                                </p:cTn>
                              </p:par>
                            </p:childTnLst>
                          </p:cTn>
                        </p:par>
                        <p:par>
                          <p:cTn id="66" fill="hold">
                            <p:stCondLst>
                              <p:cond delay="1500"/>
                            </p:stCondLst>
                            <p:childTnLst>
                              <p:par>
                                <p:cTn id="67" presetID="2" presetClass="entr" presetSubtype="2" fill="hold" grpId="0" nodeType="after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fill="hold"/>
                                        <p:tgtEl>
                                          <p:spTgt spid="36"/>
                                        </p:tgtEl>
                                        <p:attrNameLst>
                                          <p:attrName>ppt_x</p:attrName>
                                        </p:attrNameLst>
                                      </p:cBhvr>
                                      <p:tavLst>
                                        <p:tav tm="0">
                                          <p:val>
                                            <p:strVal val="1+#ppt_w/2"/>
                                          </p:val>
                                        </p:tav>
                                        <p:tav tm="100000">
                                          <p:val>
                                            <p:strVal val="#ppt_x"/>
                                          </p:val>
                                        </p:tav>
                                      </p:tavLst>
                                    </p:anim>
                                    <p:anim calcmode="lin" valueType="num">
                                      <p:cBhvr additive="base">
                                        <p:cTn id="70" dur="500" fill="hold"/>
                                        <p:tgtEl>
                                          <p:spTgt spid="36"/>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fill="hold"/>
                                        <p:tgtEl>
                                          <p:spTgt spid="35"/>
                                        </p:tgtEl>
                                        <p:attrNameLst>
                                          <p:attrName>ppt_x</p:attrName>
                                        </p:attrNameLst>
                                      </p:cBhvr>
                                      <p:tavLst>
                                        <p:tav tm="0">
                                          <p:val>
                                            <p:strVal val="1+#ppt_w/2"/>
                                          </p:val>
                                        </p:tav>
                                        <p:tav tm="100000">
                                          <p:val>
                                            <p:strVal val="#ppt_x"/>
                                          </p:val>
                                        </p:tav>
                                      </p:tavLst>
                                    </p:anim>
                                    <p:anim calcmode="lin" valueType="num">
                                      <p:cBhvr additive="base">
                                        <p:cTn id="74" dur="500" fill="hold"/>
                                        <p:tgtEl>
                                          <p:spTgt spid="35"/>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500" fill="hold"/>
                                        <p:tgtEl>
                                          <p:spTgt spid="37"/>
                                        </p:tgtEl>
                                        <p:attrNameLst>
                                          <p:attrName>ppt_x</p:attrName>
                                        </p:attrNameLst>
                                      </p:cBhvr>
                                      <p:tavLst>
                                        <p:tav tm="0">
                                          <p:val>
                                            <p:strVal val="1+#ppt_w/2"/>
                                          </p:val>
                                        </p:tav>
                                        <p:tav tm="100000">
                                          <p:val>
                                            <p:strVal val="#ppt_x"/>
                                          </p:val>
                                        </p:tav>
                                      </p:tavLst>
                                    </p:anim>
                                    <p:anim calcmode="lin" valueType="num">
                                      <p:cBhvr additive="base">
                                        <p:cTn id="78" dur="500" fill="hold"/>
                                        <p:tgtEl>
                                          <p:spTgt spid="37"/>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500" fill="hold"/>
                                        <p:tgtEl>
                                          <p:spTgt spid="38"/>
                                        </p:tgtEl>
                                        <p:attrNameLst>
                                          <p:attrName>ppt_x</p:attrName>
                                        </p:attrNameLst>
                                      </p:cBhvr>
                                      <p:tavLst>
                                        <p:tav tm="0">
                                          <p:val>
                                            <p:strVal val="1+#ppt_w/2"/>
                                          </p:val>
                                        </p:tav>
                                        <p:tav tm="100000">
                                          <p:val>
                                            <p:strVal val="#ppt_x"/>
                                          </p:val>
                                        </p:tav>
                                      </p:tavLst>
                                    </p:anim>
                                    <p:anim calcmode="lin" valueType="num">
                                      <p:cBhvr additive="base">
                                        <p:cTn id="82" dur="500" fill="hold"/>
                                        <p:tgtEl>
                                          <p:spTgt spid="38"/>
                                        </p:tgtEl>
                                        <p:attrNameLst>
                                          <p:attrName>ppt_y</p:attrName>
                                        </p:attrNameLst>
                                      </p:cBhvr>
                                      <p:tavLst>
                                        <p:tav tm="0">
                                          <p:val>
                                            <p:strVal val="#ppt_y"/>
                                          </p:val>
                                        </p:tav>
                                        <p:tav tm="100000">
                                          <p:val>
                                            <p:strVal val="#ppt_y"/>
                                          </p:val>
                                        </p:tav>
                                      </p:tavLst>
                                    </p:anim>
                                  </p:childTnLst>
                                </p:cTn>
                              </p:par>
                              <p:par>
                                <p:cTn id="83" presetID="2" presetClass="entr" presetSubtype="8"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 calcmode="lin" valueType="num">
                                      <p:cBhvr additive="base">
                                        <p:cTn id="85" dur="500" fill="hold"/>
                                        <p:tgtEl>
                                          <p:spTgt spid="40"/>
                                        </p:tgtEl>
                                        <p:attrNameLst>
                                          <p:attrName>ppt_x</p:attrName>
                                        </p:attrNameLst>
                                      </p:cBhvr>
                                      <p:tavLst>
                                        <p:tav tm="0">
                                          <p:val>
                                            <p:strVal val="0-#ppt_w/2"/>
                                          </p:val>
                                        </p:tav>
                                        <p:tav tm="100000">
                                          <p:val>
                                            <p:strVal val="#ppt_x"/>
                                          </p:val>
                                        </p:tav>
                                      </p:tavLst>
                                    </p:anim>
                                    <p:anim calcmode="lin" valueType="num">
                                      <p:cBhvr additive="base">
                                        <p:cTn id="86" dur="500" fill="hold"/>
                                        <p:tgtEl>
                                          <p:spTgt spid="40"/>
                                        </p:tgtEl>
                                        <p:attrNameLst>
                                          <p:attrName>ppt_y</p:attrName>
                                        </p:attrNameLst>
                                      </p:cBhvr>
                                      <p:tavLst>
                                        <p:tav tm="0">
                                          <p:val>
                                            <p:strVal val="#ppt_y"/>
                                          </p:val>
                                        </p:tav>
                                        <p:tav tm="100000">
                                          <p:val>
                                            <p:strVal val="#ppt_y"/>
                                          </p:val>
                                        </p:tav>
                                      </p:tavLst>
                                    </p:anim>
                                  </p:childTnLst>
                                </p:cTn>
                              </p:par>
                              <p:par>
                                <p:cTn id="87" presetID="2" presetClass="entr" presetSubtype="8"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 calcmode="lin" valueType="num">
                                      <p:cBhvr additive="base">
                                        <p:cTn id="89" dur="500" fill="hold"/>
                                        <p:tgtEl>
                                          <p:spTgt spid="39"/>
                                        </p:tgtEl>
                                        <p:attrNameLst>
                                          <p:attrName>ppt_x</p:attrName>
                                        </p:attrNameLst>
                                      </p:cBhvr>
                                      <p:tavLst>
                                        <p:tav tm="0">
                                          <p:val>
                                            <p:strVal val="0-#ppt_w/2"/>
                                          </p:val>
                                        </p:tav>
                                        <p:tav tm="100000">
                                          <p:val>
                                            <p:strVal val="#ppt_x"/>
                                          </p:val>
                                        </p:tav>
                                      </p:tavLst>
                                    </p:anim>
                                    <p:anim calcmode="lin" valueType="num">
                                      <p:cBhvr additive="base">
                                        <p:cTn id="90" dur="500" fill="hold"/>
                                        <p:tgtEl>
                                          <p:spTgt spid="39"/>
                                        </p:tgtEl>
                                        <p:attrNameLst>
                                          <p:attrName>ppt_y</p:attrName>
                                        </p:attrNameLst>
                                      </p:cBhvr>
                                      <p:tavLst>
                                        <p:tav tm="0">
                                          <p:val>
                                            <p:strVal val="#ppt_y"/>
                                          </p:val>
                                        </p:tav>
                                        <p:tav tm="100000">
                                          <p:val>
                                            <p:strVal val="#ppt_y"/>
                                          </p:val>
                                        </p:tav>
                                      </p:tavLst>
                                    </p:anim>
                                  </p:childTnLst>
                                </p:cTn>
                              </p:par>
                              <p:par>
                                <p:cTn id="91" presetID="2" presetClass="entr" presetSubtype="8" fill="hold" grpId="0" nodeType="withEffect">
                                  <p:stCondLst>
                                    <p:cond delay="0"/>
                                  </p:stCondLst>
                                  <p:childTnLst>
                                    <p:set>
                                      <p:cBhvr>
                                        <p:cTn id="92" dur="1" fill="hold">
                                          <p:stCondLst>
                                            <p:cond delay="0"/>
                                          </p:stCondLst>
                                        </p:cTn>
                                        <p:tgtEl>
                                          <p:spTgt spid="41"/>
                                        </p:tgtEl>
                                        <p:attrNameLst>
                                          <p:attrName>style.visibility</p:attrName>
                                        </p:attrNameLst>
                                      </p:cBhvr>
                                      <p:to>
                                        <p:strVal val="visible"/>
                                      </p:to>
                                    </p:set>
                                    <p:anim calcmode="lin" valueType="num">
                                      <p:cBhvr additive="base">
                                        <p:cTn id="93" dur="500" fill="hold"/>
                                        <p:tgtEl>
                                          <p:spTgt spid="41"/>
                                        </p:tgtEl>
                                        <p:attrNameLst>
                                          <p:attrName>ppt_x</p:attrName>
                                        </p:attrNameLst>
                                      </p:cBhvr>
                                      <p:tavLst>
                                        <p:tav tm="0">
                                          <p:val>
                                            <p:strVal val="0-#ppt_w/2"/>
                                          </p:val>
                                        </p:tav>
                                        <p:tav tm="100000">
                                          <p:val>
                                            <p:strVal val="#ppt_x"/>
                                          </p:val>
                                        </p:tav>
                                      </p:tavLst>
                                    </p:anim>
                                    <p:anim calcmode="lin" valueType="num">
                                      <p:cBhvr additive="base">
                                        <p:cTn id="94" dur="500" fill="hold"/>
                                        <p:tgtEl>
                                          <p:spTgt spid="41"/>
                                        </p:tgtEl>
                                        <p:attrNameLst>
                                          <p:attrName>ppt_y</p:attrName>
                                        </p:attrNameLst>
                                      </p:cBhvr>
                                      <p:tavLst>
                                        <p:tav tm="0">
                                          <p:val>
                                            <p:strVal val="#ppt_y"/>
                                          </p:val>
                                        </p:tav>
                                        <p:tav tm="100000">
                                          <p:val>
                                            <p:strVal val="#ppt_y"/>
                                          </p:val>
                                        </p:tav>
                                      </p:tavLst>
                                    </p:anim>
                                  </p:childTnLst>
                                </p:cTn>
                              </p:par>
                              <p:par>
                                <p:cTn id="95" presetID="2" presetClass="entr" presetSubtype="8" fill="hold" grpId="0" nodeType="withEffect">
                                  <p:stCondLst>
                                    <p:cond delay="0"/>
                                  </p:stCondLst>
                                  <p:childTnLst>
                                    <p:set>
                                      <p:cBhvr>
                                        <p:cTn id="96" dur="1" fill="hold">
                                          <p:stCondLst>
                                            <p:cond delay="0"/>
                                          </p:stCondLst>
                                        </p:cTn>
                                        <p:tgtEl>
                                          <p:spTgt spid="42"/>
                                        </p:tgtEl>
                                        <p:attrNameLst>
                                          <p:attrName>style.visibility</p:attrName>
                                        </p:attrNameLst>
                                      </p:cBhvr>
                                      <p:to>
                                        <p:strVal val="visible"/>
                                      </p:to>
                                    </p:set>
                                    <p:anim calcmode="lin" valueType="num">
                                      <p:cBhvr additive="base">
                                        <p:cTn id="97" dur="500" fill="hold"/>
                                        <p:tgtEl>
                                          <p:spTgt spid="42"/>
                                        </p:tgtEl>
                                        <p:attrNameLst>
                                          <p:attrName>ppt_x</p:attrName>
                                        </p:attrNameLst>
                                      </p:cBhvr>
                                      <p:tavLst>
                                        <p:tav tm="0">
                                          <p:val>
                                            <p:strVal val="0-#ppt_w/2"/>
                                          </p:val>
                                        </p:tav>
                                        <p:tav tm="100000">
                                          <p:val>
                                            <p:strVal val="#ppt_x"/>
                                          </p:val>
                                        </p:tav>
                                      </p:tavLst>
                                    </p:anim>
                                    <p:anim calcmode="lin" valueType="num">
                                      <p:cBhvr additive="base">
                                        <p:cTn id="9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1" grpId="0" animBg="1"/>
      <p:bldP spid="35" grpId="0"/>
      <p:bldP spid="36" grpId="0"/>
      <p:bldP spid="37" grpId="0"/>
      <p:bldP spid="38" grpId="0"/>
      <p:bldP spid="39" grpId="0"/>
      <p:bldP spid="40" grpId="0"/>
      <p:bldP spid="41" grpId="0"/>
      <p:bldP spid="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989377" y="327095"/>
            <a:ext cx="1800493" cy="369332"/>
          </a:xfrm>
          <a:prstGeom prst="rect">
            <a:avLst/>
          </a:prstGeom>
          <a:noFill/>
        </p:spPr>
        <p:txBody>
          <a:bodyPr wrap="none" rtlCol="0">
            <a:spAutoFit/>
          </a:bodyPr>
          <a:lstStyle/>
          <a:p>
            <a:pPr defTabSz="914377"/>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点击添加小标题</a:t>
            </a:r>
            <a:endParaRPr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a:spLocks noEditPoints="1"/>
          </p:cNvSpPr>
          <p:nvPr/>
        </p:nvSpPr>
        <p:spPr bwMode="auto">
          <a:xfrm>
            <a:off x="511177" y="303531"/>
            <a:ext cx="307975" cy="523875"/>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accent1"/>
            </a:solidFill>
          </a:ln>
        </p:spPr>
        <p:txBody>
          <a:bodyPr vert="horz" wrap="square" lIns="121920" tIns="60960" rIns="121920" bIns="60960" numCol="1" anchor="t" anchorCtr="0" compatLnSpc="1"/>
          <a:lstStyle/>
          <a:p>
            <a:pPr defTabSz="914377"/>
            <a:endParaRPr lang="zh-CN" altLang="en-US" sz="320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 220"/>
          <p:cNvSpPr/>
          <p:nvPr/>
        </p:nvSpPr>
        <p:spPr>
          <a:xfrm rot="5400000">
            <a:off x="10981056" y="115571"/>
            <a:ext cx="791845" cy="5765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a:off x="994410" y="802006"/>
            <a:ext cx="9998711" cy="349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51"/>
          <p:cNvSpPr txBox="1"/>
          <p:nvPr/>
        </p:nvSpPr>
        <p:spPr>
          <a:xfrm>
            <a:off x="11075082" y="165171"/>
            <a:ext cx="639919" cy="276999"/>
          </a:xfrm>
          <a:prstGeom prst="rect">
            <a:avLst/>
          </a:prstGeom>
          <a:noFill/>
        </p:spPr>
        <p:txBody>
          <a:bodyPr wrap="none" rtlCol="0">
            <a:spAutoFit/>
          </a:bodyPr>
          <a:lstStyle/>
          <a:p>
            <a:pPr defTabSz="914377"/>
            <a:r>
              <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LOGO</a:t>
            </a:r>
          </a:p>
        </p:txBody>
      </p:sp>
      <p:sp>
        <p:nvSpPr>
          <p:cNvPr id="4" name="矩形 3"/>
          <p:cNvSpPr/>
          <p:nvPr/>
        </p:nvSpPr>
        <p:spPr>
          <a:xfrm>
            <a:off x="-55880" y="6744970"/>
            <a:ext cx="12261215" cy="118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31"/>
          <p:cNvSpPr txBox="1"/>
          <p:nvPr/>
        </p:nvSpPr>
        <p:spPr>
          <a:xfrm>
            <a:off x="8025805" y="4428673"/>
            <a:ext cx="184674" cy="420534"/>
          </a:xfrm>
          <a:prstGeom prst="rect">
            <a:avLst/>
          </a:prstGeom>
          <a:noFill/>
        </p:spPr>
        <p:txBody>
          <a:bodyPr wrap="none" lIns="91412" tIns="45705" rIns="91412" bIns="45705" rtlCol="0">
            <a:spAutoFit/>
          </a:bodyPr>
          <a:lstStyle/>
          <a:p>
            <a:pPr defTabSz="914377"/>
            <a:endParaRPr lang="zh-CN" altLang="en-US" sz="2133"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38"/>
          <p:cNvSpPr>
            <a:spLocks noEditPoints="1"/>
          </p:cNvSpPr>
          <p:nvPr/>
        </p:nvSpPr>
        <p:spPr bwMode="auto">
          <a:xfrm>
            <a:off x="2334435" y="3156924"/>
            <a:ext cx="298309" cy="428336"/>
          </a:xfrm>
          <a:custGeom>
            <a:avLst/>
            <a:gdLst>
              <a:gd name="T0" fmla="*/ 50 w 141"/>
              <a:gd name="T1" fmla="*/ 181 h 202"/>
              <a:gd name="T2" fmla="*/ 61 w 141"/>
              <a:gd name="T3" fmla="*/ 177 h 202"/>
              <a:gd name="T4" fmla="*/ 58 w 141"/>
              <a:gd name="T5" fmla="*/ 195 h 202"/>
              <a:gd name="T6" fmla="*/ 131 w 141"/>
              <a:gd name="T7" fmla="*/ 171 h 202"/>
              <a:gd name="T8" fmla="*/ 100 w 141"/>
              <a:gd name="T9" fmla="*/ 173 h 202"/>
              <a:gd name="T10" fmla="*/ 83 w 141"/>
              <a:gd name="T11" fmla="*/ 168 h 202"/>
              <a:gd name="T12" fmla="*/ 88 w 141"/>
              <a:gd name="T13" fmla="*/ 167 h 202"/>
              <a:gd name="T14" fmla="*/ 82 w 141"/>
              <a:gd name="T15" fmla="*/ 185 h 202"/>
              <a:gd name="T16" fmla="*/ 121 w 141"/>
              <a:gd name="T17" fmla="*/ 150 h 202"/>
              <a:gd name="T18" fmla="*/ 131 w 141"/>
              <a:gd name="T19" fmla="*/ 148 h 202"/>
              <a:gd name="T20" fmla="*/ 131 w 141"/>
              <a:gd name="T21" fmla="*/ 148 h 202"/>
              <a:gd name="T22" fmla="*/ 95 w 141"/>
              <a:gd name="T23" fmla="*/ 122 h 202"/>
              <a:gd name="T24" fmla="*/ 38 w 141"/>
              <a:gd name="T25" fmla="*/ 115 h 202"/>
              <a:gd name="T26" fmla="*/ 31 w 141"/>
              <a:gd name="T27" fmla="*/ 113 h 202"/>
              <a:gd name="T28" fmla="*/ 92 w 141"/>
              <a:gd name="T29" fmla="*/ 114 h 202"/>
              <a:gd name="T30" fmla="*/ 92 w 141"/>
              <a:gd name="T31" fmla="*/ 114 h 202"/>
              <a:gd name="T32" fmla="*/ 85 w 141"/>
              <a:gd name="T33" fmla="*/ 109 h 202"/>
              <a:gd name="T34" fmla="*/ 63 w 141"/>
              <a:gd name="T35" fmla="*/ 101 h 202"/>
              <a:gd name="T36" fmla="*/ 72 w 141"/>
              <a:gd name="T37" fmla="*/ 107 h 202"/>
              <a:gd name="T38" fmla="*/ 72 w 141"/>
              <a:gd name="T39" fmla="*/ 107 h 202"/>
              <a:gd name="T40" fmla="*/ 33 w 141"/>
              <a:gd name="T41" fmla="*/ 62 h 202"/>
              <a:gd name="T42" fmla="*/ 51 w 141"/>
              <a:gd name="T43" fmla="*/ 45 h 202"/>
              <a:gd name="T44" fmla="*/ 37 w 141"/>
              <a:gd name="T45" fmla="*/ 75 h 202"/>
              <a:gd name="T46" fmla="*/ 57 w 141"/>
              <a:gd name="T47" fmla="*/ 55 h 202"/>
              <a:gd name="T48" fmla="*/ 62 w 141"/>
              <a:gd name="T49" fmla="*/ 53 h 202"/>
              <a:gd name="T50" fmla="*/ 84 w 141"/>
              <a:gd name="T51" fmla="*/ 41 h 202"/>
              <a:gd name="T52" fmla="*/ 35 w 141"/>
              <a:gd name="T53" fmla="*/ 102 h 202"/>
              <a:gd name="T54" fmla="*/ 17 w 141"/>
              <a:gd name="T55" fmla="*/ 37 h 202"/>
              <a:gd name="T56" fmla="*/ 16 w 141"/>
              <a:gd name="T57" fmla="*/ 36 h 202"/>
              <a:gd name="T58" fmla="*/ 36 w 141"/>
              <a:gd name="T59" fmla="*/ 28 h 202"/>
              <a:gd name="T60" fmla="*/ 40 w 141"/>
              <a:gd name="T61" fmla="*/ 46 h 202"/>
              <a:gd name="T62" fmla="*/ 29 w 141"/>
              <a:gd name="T63" fmla="*/ 79 h 202"/>
              <a:gd name="T64" fmla="*/ 87 w 141"/>
              <a:gd name="T65" fmla="*/ 71 h 202"/>
              <a:gd name="T66" fmla="*/ 114 w 141"/>
              <a:gd name="T67" fmla="*/ 142 h 202"/>
              <a:gd name="T68" fmla="*/ 113 w 141"/>
              <a:gd name="T69" fmla="*/ 144 h 202"/>
              <a:gd name="T70" fmla="*/ 128 w 141"/>
              <a:gd name="T71" fmla="*/ 167 h 202"/>
              <a:gd name="T72" fmla="*/ 94 w 141"/>
              <a:gd name="T73" fmla="*/ 157 h 202"/>
              <a:gd name="T74" fmla="*/ 50 w 141"/>
              <a:gd name="T75" fmla="*/ 151 h 202"/>
              <a:gd name="T76" fmla="*/ 98 w 141"/>
              <a:gd name="T77" fmla="*/ 125 h 202"/>
              <a:gd name="T78" fmla="*/ 84 w 141"/>
              <a:gd name="T79" fmla="*/ 95 h 202"/>
              <a:gd name="T80" fmla="*/ 36 w 141"/>
              <a:gd name="T81" fmla="*/ 102 h 202"/>
              <a:gd name="T82" fmla="*/ 2 w 141"/>
              <a:gd name="T83" fmla="*/ 16 h 202"/>
              <a:gd name="T84" fmla="*/ 1 w 141"/>
              <a:gd name="T85" fmla="*/ 17 h 202"/>
              <a:gd name="T86" fmla="*/ 2 w 141"/>
              <a:gd name="T87" fmla="*/ 19 h 202"/>
              <a:gd name="T88" fmla="*/ 8 w 141"/>
              <a:gd name="T89" fmla="*/ 92 h 202"/>
              <a:gd name="T90" fmla="*/ 24 w 141"/>
              <a:gd name="T91" fmla="*/ 114 h 202"/>
              <a:gd name="T92" fmla="*/ 38 w 141"/>
              <a:gd name="T93" fmla="*/ 119 h 202"/>
              <a:gd name="T94" fmla="*/ 77 w 141"/>
              <a:gd name="T95" fmla="*/ 112 h 202"/>
              <a:gd name="T96" fmla="*/ 87 w 141"/>
              <a:gd name="T97" fmla="*/ 115 h 202"/>
              <a:gd name="T98" fmla="*/ 87 w 141"/>
              <a:gd name="T99" fmla="*/ 130 h 202"/>
              <a:gd name="T100" fmla="*/ 55 w 141"/>
              <a:gd name="T101" fmla="*/ 198 h 202"/>
              <a:gd name="T102" fmla="*/ 57 w 141"/>
              <a:gd name="T103" fmla="*/ 199 h 202"/>
              <a:gd name="T104" fmla="*/ 60 w 141"/>
              <a:gd name="T105" fmla="*/ 198 h 202"/>
              <a:gd name="T106" fmla="*/ 116 w 141"/>
              <a:gd name="T107" fmla="*/ 200 h 202"/>
              <a:gd name="T108" fmla="*/ 140 w 141"/>
              <a:gd name="T109" fmla="*/ 182 h 202"/>
              <a:gd name="T110" fmla="*/ 141 w 141"/>
              <a:gd name="T111" fmla="*/ 131 h 202"/>
              <a:gd name="T112" fmla="*/ 128 w 141"/>
              <a:gd name="T113" fmla="*/ 97 h 202"/>
              <a:gd name="T114" fmla="*/ 47 w 141"/>
              <a:gd name="T115" fmla="*/ 77 h 202"/>
              <a:gd name="T116" fmla="*/ 41 w 141"/>
              <a:gd name="T117" fmla="*/ 68 h 202"/>
              <a:gd name="T118" fmla="*/ 86 w 141"/>
              <a:gd name="T119" fmla="*/ 51 h 202"/>
              <a:gd name="T120" fmla="*/ 78 w 141"/>
              <a:gd name="T121" fmla="*/ 8 h 202"/>
              <a:gd name="T122" fmla="*/ 24 w 141"/>
              <a:gd name="T123" fmla="*/ 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1" h="202">
                <a:moveTo>
                  <a:pt x="116" y="191"/>
                </a:moveTo>
                <a:cubicBezTo>
                  <a:pt x="115" y="189"/>
                  <a:pt x="114" y="187"/>
                  <a:pt x="113" y="186"/>
                </a:cubicBezTo>
                <a:cubicBezTo>
                  <a:pt x="115" y="184"/>
                  <a:pt x="118" y="182"/>
                  <a:pt x="120" y="180"/>
                </a:cubicBezTo>
                <a:cubicBezTo>
                  <a:pt x="119" y="183"/>
                  <a:pt x="117" y="187"/>
                  <a:pt x="116" y="191"/>
                </a:cubicBezTo>
                <a:moveTo>
                  <a:pt x="53" y="187"/>
                </a:moveTo>
                <a:cubicBezTo>
                  <a:pt x="52" y="185"/>
                  <a:pt x="51" y="183"/>
                  <a:pt x="50" y="181"/>
                </a:cubicBezTo>
                <a:cubicBezTo>
                  <a:pt x="52" y="181"/>
                  <a:pt x="53" y="180"/>
                  <a:pt x="55" y="179"/>
                </a:cubicBezTo>
                <a:cubicBezTo>
                  <a:pt x="55" y="182"/>
                  <a:pt x="54" y="184"/>
                  <a:pt x="53" y="187"/>
                </a:cubicBezTo>
                <a:moveTo>
                  <a:pt x="58" y="195"/>
                </a:moveTo>
                <a:cubicBezTo>
                  <a:pt x="57" y="194"/>
                  <a:pt x="57" y="192"/>
                  <a:pt x="56" y="191"/>
                </a:cubicBezTo>
                <a:cubicBezTo>
                  <a:pt x="56" y="191"/>
                  <a:pt x="56" y="191"/>
                  <a:pt x="56" y="191"/>
                </a:cubicBezTo>
                <a:cubicBezTo>
                  <a:pt x="58" y="186"/>
                  <a:pt x="59" y="182"/>
                  <a:pt x="61" y="177"/>
                </a:cubicBezTo>
                <a:cubicBezTo>
                  <a:pt x="61" y="177"/>
                  <a:pt x="61" y="177"/>
                  <a:pt x="61" y="177"/>
                </a:cubicBezTo>
                <a:cubicBezTo>
                  <a:pt x="63" y="176"/>
                  <a:pt x="66" y="175"/>
                  <a:pt x="69" y="174"/>
                </a:cubicBezTo>
                <a:cubicBezTo>
                  <a:pt x="67" y="180"/>
                  <a:pt x="65" y="186"/>
                  <a:pt x="63" y="192"/>
                </a:cubicBezTo>
                <a:cubicBezTo>
                  <a:pt x="63" y="193"/>
                  <a:pt x="63" y="193"/>
                  <a:pt x="63" y="193"/>
                </a:cubicBezTo>
                <a:cubicBezTo>
                  <a:pt x="63" y="193"/>
                  <a:pt x="62" y="193"/>
                  <a:pt x="62" y="193"/>
                </a:cubicBezTo>
                <a:cubicBezTo>
                  <a:pt x="60" y="194"/>
                  <a:pt x="59" y="194"/>
                  <a:pt x="58" y="195"/>
                </a:cubicBezTo>
                <a:moveTo>
                  <a:pt x="119" y="197"/>
                </a:moveTo>
                <a:cubicBezTo>
                  <a:pt x="119" y="196"/>
                  <a:pt x="119" y="196"/>
                  <a:pt x="119" y="196"/>
                </a:cubicBezTo>
                <a:cubicBezTo>
                  <a:pt x="119" y="196"/>
                  <a:pt x="119" y="196"/>
                  <a:pt x="119" y="196"/>
                </a:cubicBezTo>
                <a:cubicBezTo>
                  <a:pt x="121" y="189"/>
                  <a:pt x="124" y="182"/>
                  <a:pt x="127" y="174"/>
                </a:cubicBezTo>
                <a:cubicBezTo>
                  <a:pt x="127" y="174"/>
                  <a:pt x="127" y="174"/>
                  <a:pt x="127" y="174"/>
                </a:cubicBezTo>
                <a:cubicBezTo>
                  <a:pt x="128" y="173"/>
                  <a:pt x="129" y="172"/>
                  <a:pt x="131" y="171"/>
                </a:cubicBezTo>
                <a:cubicBezTo>
                  <a:pt x="133" y="175"/>
                  <a:pt x="134" y="178"/>
                  <a:pt x="136" y="182"/>
                </a:cubicBezTo>
                <a:cubicBezTo>
                  <a:pt x="136" y="183"/>
                  <a:pt x="136" y="183"/>
                  <a:pt x="136" y="183"/>
                </a:cubicBezTo>
                <a:cubicBezTo>
                  <a:pt x="130" y="187"/>
                  <a:pt x="126" y="191"/>
                  <a:pt x="119" y="197"/>
                </a:cubicBezTo>
                <a:moveTo>
                  <a:pt x="95" y="179"/>
                </a:moveTo>
                <a:cubicBezTo>
                  <a:pt x="96" y="176"/>
                  <a:pt x="97" y="173"/>
                  <a:pt x="98" y="170"/>
                </a:cubicBezTo>
                <a:cubicBezTo>
                  <a:pt x="99" y="171"/>
                  <a:pt x="99" y="172"/>
                  <a:pt x="100" y="173"/>
                </a:cubicBezTo>
                <a:cubicBezTo>
                  <a:pt x="100" y="174"/>
                  <a:pt x="101" y="175"/>
                  <a:pt x="101" y="176"/>
                </a:cubicBezTo>
                <a:cubicBezTo>
                  <a:pt x="99" y="177"/>
                  <a:pt x="97" y="178"/>
                  <a:pt x="95" y="179"/>
                </a:cubicBezTo>
                <a:moveTo>
                  <a:pt x="68" y="191"/>
                </a:moveTo>
                <a:cubicBezTo>
                  <a:pt x="70" y="185"/>
                  <a:pt x="72" y="178"/>
                  <a:pt x="74" y="172"/>
                </a:cubicBezTo>
                <a:cubicBezTo>
                  <a:pt x="74" y="172"/>
                  <a:pt x="74" y="172"/>
                  <a:pt x="74" y="172"/>
                </a:cubicBezTo>
                <a:cubicBezTo>
                  <a:pt x="77" y="170"/>
                  <a:pt x="80" y="169"/>
                  <a:pt x="83" y="168"/>
                </a:cubicBezTo>
                <a:cubicBezTo>
                  <a:pt x="81" y="174"/>
                  <a:pt x="79" y="181"/>
                  <a:pt x="77" y="187"/>
                </a:cubicBezTo>
                <a:cubicBezTo>
                  <a:pt x="77" y="188"/>
                  <a:pt x="77" y="188"/>
                  <a:pt x="77" y="188"/>
                </a:cubicBezTo>
                <a:cubicBezTo>
                  <a:pt x="76" y="188"/>
                  <a:pt x="75" y="188"/>
                  <a:pt x="74" y="189"/>
                </a:cubicBezTo>
                <a:cubicBezTo>
                  <a:pt x="72" y="189"/>
                  <a:pt x="70" y="190"/>
                  <a:pt x="68" y="191"/>
                </a:cubicBezTo>
                <a:moveTo>
                  <a:pt x="82" y="185"/>
                </a:moveTo>
                <a:cubicBezTo>
                  <a:pt x="84" y="179"/>
                  <a:pt x="86" y="173"/>
                  <a:pt x="88" y="167"/>
                </a:cubicBezTo>
                <a:cubicBezTo>
                  <a:pt x="88" y="166"/>
                  <a:pt x="88" y="166"/>
                  <a:pt x="88" y="165"/>
                </a:cubicBezTo>
                <a:cubicBezTo>
                  <a:pt x="90" y="164"/>
                  <a:pt x="92" y="163"/>
                  <a:pt x="94" y="162"/>
                </a:cubicBezTo>
                <a:cubicBezTo>
                  <a:pt x="94" y="163"/>
                  <a:pt x="95" y="164"/>
                  <a:pt x="95" y="165"/>
                </a:cubicBezTo>
                <a:cubicBezTo>
                  <a:pt x="93" y="170"/>
                  <a:pt x="92" y="175"/>
                  <a:pt x="90" y="181"/>
                </a:cubicBezTo>
                <a:cubicBezTo>
                  <a:pt x="90" y="181"/>
                  <a:pt x="90" y="181"/>
                  <a:pt x="90" y="182"/>
                </a:cubicBezTo>
                <a:cubicBezTo>
                  <a:pt x="87" y="183"/>
                  <a:pt x="85" y="184"/>
                  <a:pt x="82" y="185"/>
                </a:cubicBezTo>
                <a:moveTo>
                  <a:pt x="118" y="146"/>
                </a:moveTo>
                <a:cubicBezTo>
                  <a:pt x="118" y="145"/>
                  <a:pt x="118" y="145"/>
                  <a:pt x="118" y="144"/>
                </a:cubicBezTo>
                <a:cubicBezTo>
                  <a:pt x="118" y="144"/>
                  <a:pt x="119" y="143"/>
                  <a:pt x="119" y="143"/>
                </a:cubicBezTo>
                <a:cubicBezTo>
                  <a:pt x="119" y="144"/>
                  <a:pt x="119" y="145"/>
                  <a:pt x="118" y="146"/>
                </a:cubicBezTo>
                <a:moveTo>
                  <a:pt x="124" y="155"/>
                </a:moveTo>
                <a:cubicBezTo>
                  <a:pt x="123" y="154"/>
                  <a:pt x="122" y="152"/>
                  <a:pt x="121" y="150"/>
                </a:cubicBezTo>
                <a:cubicBezTo>
                  <a:pt x="123" y="145"/>
                  <a:pt x="125" y="140"/>
                  <a:pt x="127" y="135"/>
                </a:cubicBezTo>
                <a:cubicBezTo>
                  <a:pt x="127" y="135"/>
                  <a:pt x="127" y="135"/>
                  <a:pt x="127" y="135"/>
                </a:cubicBezTo>
                <a:cubicBezTo>
                  <a:pt x="128" y="133"/>
                  <a:pt x="130" y="131"/>
                  <a:pt x="131" y="128"/>
                </a:cubicBezTo>
                <a:cubicBezTo>
                  <a:pt x="129" y="133"/>
                  <a:pt x="128" y="139"/>
                  <a:pt x="127" y="143"/>
                </a:cubicBezTo>
                <a:cubicBezTo>
                  <a:pt x="126" y="148"/>
                  <a:pt x="125" y="153"/>
                  <a:pt x="124" y="155"/>
                </a:cubicBezTo>
                <a:moveTo>
                  <a:pt x="131" y="148"/>
                </a:moveTo>
                <a:cubicBezTo>
                  <a:pt x="132" y="143"/>
                  <a:pt x="133" y="138"/>
                  <a:pt x="134" y="133"/>
                </a:cubicBezTo>
                <a:cubicBezTo>
                  <a:pt x="135" y="130"/>
                  <a:pt x="135" y="127"/>
                  <a:pt x="136" y="125"/>
                </a:cubicBezTo>
                <a:cubicBezTo>
                  <a:pt x="136" y="127"/>
                  <a:pt x="137" y="128"/>
                  <a:pt x="137" y="128"/>
                </a:cubicBezTo>
                <a:cubicBezTo>
                  <a:pt x="137" y="129"/>
                  <a:pt x="137" y="130"/>
                  <a:pt x="137" y="130"/>
                </a:cubicBezTo>
                <a:cubicBezTo>
                  <a:pt x="137" y="130"/>
                  <a:pt x="137" y="130"/>
                  <a:pt x="137" y="130"/>
                </a:cubicBezTo>
                <a:cubicBezTo>
                  <a:pt x="137" y="136"/>
                  <a:pt x="134" y="143"/>
                  <a:pt x="131" y="148"/>
                </a:cubicBezTo>
                <a:moveTo>
                  <a:pt x="133" y="119"/>
                </a:moveTo>
                <a:cubicBezTo>
                  <a:pt x="133" y="119"/>
                  <a:pt x="133" y="118"/>
                  <a:pt x="133" y="118"/>
                </a:cubicBezTo>
                <a:cubicBezTo>
                  <a:pt x="133" y="118"/>
                  <a:pt x="133" y="118"/>
                  <a:pt x="133" y="118"/>
                </a:cubicBezTo>
                <a:cubicBezTo>
                  <a:pt x="133" y="119"/>
                  <a:pt x="133" y="119"/>
                  <a:pt x="133" y="119"/>
                </a:cubicBezTo>
                <a:cubicBezTo>
                  <a:pt x="133" y="119"/>
                  <a:pt x="133" y="119"/>
                  <a:pt x="133" y="119"/>
                </a:cubicBezTo>
                <a:moveTo>
                  <a:pt x="95" y="122"/>
                </a:moveTo>
                <a:cubicBezTo>
                  <a:pt x="95" y="121"/>
                  <a:pt x="95" y="121"/>
                  <a:pt x="95" y="120"/>
                </a:cubicBezTo>
                <a:cubicBezTo>
                  <a:pt x="95" y="118"/>
                  <a:pt x="96" y="116"/>
                  <a:pt x="97" y="113"/>
                </a:cubicBezTo>
                <a:cubicBezTo>
                  <a:pt x="97" y="113"/>
                  <a:pt x="97" y="113"/>
                  <a:pt x="97" y="113"/>
                </a:cubicBezTo>
                <a:cubicBezTo>
                  <a:pt x="97" y="116"/>
                  <a:pt x="96" y="119"/>
                  <a:pt x="95" y="122"/>
                </a:cubicBezTo>
                <a:moveTo>
                  <a:pt x="39" y="115"/>
                </a:moveTo>
                <a:cubicBezTo>
                  <a:pt x="39" y="115"/>
                  <a:pt x="38" y="115"/>
                  <a:pt x="38" y="115"/>
                </a:cubicBezTo>
                <a:cubicBezTo>
                  <a:pt x="37" y="115"/>
                  <a:pt x="36" y="115"/>
                  <a:pt x="35" y="115"/>
                </a:cubicBezTo>
                <a:cubicBezTo>
                  <a:pt x="36" y="112"/>
                  <a:pt x="36" y="109"/>
                  <a:pt x="37" y="106"/>
                </a:cubicBezTo>
                <a:cubicBezTo>
                  <a:pt x="40" y="106"/>
                  <a:pt x="43" y="106"/>
                  <a:pt x="45" y="105"/>
                </a:cubicBezTo>
                <a:cubicBezTo>
                  <a:pt x="44" y="108"/>
                  <a:pt x="43" y="112"/>
                  <a:pt x="42" y="115"/>
                </a:cubicBezTo>
                <a:cubicBezTo>
                  <a:pt x="41" y="115"/>
                  <a:pt x="40" y="115"/>
                  <a:pt x="39" y="115"/>
                </a:cubicBezTo>
                <a:moveTo>
                  <a:pt x="31" y="113"/>
                </a:moveTo>
                <a:cubicBezTo>
                  <a:pt x="29" y="113"/>
                  <a:pt x="28" y="112"/>
                  <a:pt x="26" y="110"/>
                </a:cubicBezTo>
                <a:cubicBezTo>
                  <a:pt x="24" y="108"/>
                  <a:pt x="23" y="105"/>
                  <a:pt x="21" y="103"/>
                </a:cubicBezTo>
                <a:cubicBezTo>
                  <a:pt x="23" y="104"/>
                  <a:pt x="25" y="105"/>
                  <a:pt x="28" y="105"/>
                </a:cubicBezTo>
                <a:cubicBezTo>
                  <a:pt x="29" y="106"/>
                  <a:pt x="31" y="106"/>
                  <a:pt x="33" y="106"/>
                </a:cubicBezTo>
                <a:cubicBezTo>
                  <a:pt x="32" y="108"/>
                  <a:pt x="31" y="111"/>
                  <a:pt x="31" y="113"/>
                </a:cubicBezTo>
                <a:moveTo>
                  <a:pt x="92" y="114"/>
                </a:moveTo>
                <a:cubicBezTo>
                  <a:pt x="92" y="114"/>
                  <a:pt x="91" y="113"/>
                  <a:pt x="91" y="112"/>
                </a:cubicBezTo>
                <a:cubicBezTo>
                  <a:pt x="90" y="112"/>
                  <a:pt x="89" y="111"/>
                  <a:pt x="89" y="111"/>
                </a:cubicBezTo>
                <a:cubicBezTo>
                  <a:pt x="90" y="108"/>
                  <a:pt x="91" y="106"/>
                  <a:pt x="92" y="103"/>
                </a:cubicBezTo>
                <a:cubicBezTo>
                  <a:pt x="93" y="104"/>
                  <a:pt x="94" y="105"/>
                  <a:pt x="95" y="106"/>
                </a:cubicBezTo>
                <a:cubicBezTo>
                  <a:pt x="95" y="106"/>
                  <a:pt x="95" y="106"/>
                  <a:pt x="95" y="106"/>
                </a:cubicBezTo>
                <a:cubicBezTo>
                  <a:pt x="94" y="109"/>
                  <a:pt x="93" y="112"/>
                  <a:pt x="92" y="114"/>
                </a:cubicBezTo>
                <a:moveTo>
                  <a:pt x="47" y="114"/>
                </a:moveTo>
                <a:cubicBezTo>
                  <a:pt x="48" y="111"/>
                  <a:pt x="49" y="107"/>
                  <a:pt x="50" y="104"/>
                </a:cubicBezTo>
                <a:cubicBezTo>
                  <a:pt x="53" y="103"/>
                  <a:pt x="55" y="103"/>
                  <a:pt x="58" y="102"/>
                </a:cubicBezTo>
                <a:cubicBezTo>
                  <a:pt x="57" y="105"/>
                  <a:pt x="56" y="108"/>
                  <a:pt x="54" y="112"/>
                </a:cubicBezTo>
                <a:cubicBezTo>
                  <a:pt x="52" y="112"/>
                  <a:pt x="49" y="113"/>
                  <a:pt x="47" y="114"/>
                </a:cubicBezTo>
                <a:moveTo>
                  <a:pt x="85" y="109"/>
                </a:moveTo>
                <a:cubicBezTo>
                  <a:pt x="84" y="108"/>
                  <a:pt x="82" y="108"/>
                  <a:pt x="80" y="107"/>
                </a:cubicBezTo>
                <a:cubicBezTo>
                  <a:pt x="81" y="105"/>
                  <a:pt x="82" y="102"/>
                  <a:pt x="83" y="99"/>
                </a:cubicBezTo>
                <a:cubicBezTo>
                  <a:pt x="85" y="99"/>
                  <a:pt x="87" y="100"/>
                  <a:pt x="88" y="100"/>
                </a:cubicBezTo>
                <a:cubicBezTo>
                  <a:pt x="87" y="103"/>
                  <a:pt x="86" y="106"/>
                  <a:pt x="85" y="109"/>
                </a:cubicBezTo>
                <a:moveTo>
                  <a:pt x="60" y="110"/>
                </a:moveTo>
                <a:cubicBezTo>
                  <a:pt x="61" y="107"/>
                  <a:pt x="62" y="104"/>
                  <a:pt x="63" y="101"/>
                </a:cubicBezTo>
                <a:cubicBezTo>
                  <a:pt x="63" y="100"/>
                  <a:pt x="63" y="100"/>
                  <a:pt x="63" y="100"/>
                </a:cubicBezTo>
                <a:cubicBezTo>
                  <a:pt x="64" y="100"/>
                  <a:pt x="64" y="100"/>
                  <a:pt x="65" y="100"/>
                </a:cubicBezTo>
                <a:cubicBezTo>
                  <a:pt x="67" y="99"/>
                  <a:pt x="69" y="99"/>
                  <a:pt x="71" y="98"/>
                </a:cubicBezTo>
                <a:cubicBezTo>
                  <a:pt x="70" y="101"/>
                  <a:pt x="69" y="105"/>
                  <a:pt x="67" y="108"/>
                </a:cubicBezTo>
                <a:cubicBezTo>
                  <a:pt x="65" y="108"/>
                  <a:pt x="62" y="109"/>
                  <a:pt x="60" y="110"/>
                </a:cubicBezTo>
                <a:moveTo>
                  <a:pt x="72" y="107"/>
                </a:moveTo>
                <a:cubicBezTo>
                  <a:pt x="73" y="104"/>
                  <a:pt x="74" y="101"/>
                  <a:pt x="76" y="98"/>
                </a:cubicBezTo>
                <a:cubicBezTo>
                  <a:pt x="76" y="98"/>
                  <a:pt x="76" y="98"/>
                  <a:pt x="76" y="98"/>
                </a:cubicBezTo>
                <a:cubicBezTo>
                  <a:pt x="77" y="98"/>
                  <a:pt x="78" y="98"/>
                  <a:pt x="79" y="98"/>
                </a:cubicBezTo>
                <a:cubicBezTo>
                  <a:pt x="78" y="101"/>
                  <a:pt x="77" y="104"/>
                  <a:pt x="76" y="107"/>
                </a:cubicBezTo>
                <a:cubicBezTo>
                  <a:pt x="75" y="107"/>
                  <a:pt x="75" y="107"/>
                  <a:pt x="75" y="107"/>
                </a:cubicBezTo>
                <a:cubicBezTo>
                  <a:pt x="74" y="107"/>
                  <a:pt x="73" y="107"/>
                  <a:pt x="72" y="107"/>
                </a:cubicBezTo>
                <a:moveTo>
                  <a:pt x="30" y="74"/>
                </a:moveTo>
                <a:cubicBezTo>
                  <a:pt x="28" y="72"/>
                  <a:pt x="27" y="70"/>
                  <a:pt x="26" y="67"/>
                </a:cubicBezTo>
                <a:cubicBezTo>
                  <a:pt x="26" y="67"/>
                  <a:pt x="26" y="67"/>
                  <a:pt x="26" y="67"/>
                </a:cubicBezTo>
                <a:cubicBezTo>
                  <a:pt x="26" y="64"/>
                  <a:pt x="28" y="61"/>
                  <a:pt x="31" y="57"/>
                </a:cubicBezTo>
                <a:cubicBezTo>
                  <a:pt x="33" y="56"/>
                  <a:pt x="34" y="54"/>
                  <a:pt x="36" y="53"/>
                </a:cubicBezTo>
                <a:cubicBezTo>
                  <a:pt x="35" y="56"/>
                  <a:pt x="34" y="59"/>
                  <a:pt x="33" y="62"/>
                </a:cubicBezTo>
                <a:cubicBezTo>
                  <a:pt x="32" y="67"/>
                  <a:pt x="31" y="71"/>
                  <a:pt x="30" y="74"/>
                </a:cubicBezTo>
                <a:moveTo>
                  <a:pt x="38" y="77"/>
                </a:moveTo>
                <a:cubicBezTo>
                  <a:pt x="36" y="77"/>
                  <a:pt x="35" y="77"/>
                  <a:pt x="34" y="76"/>
                </a:cubicBezTo>
                <a:cubicBezTo>
                  <a:pt x="34" y="73"/>
                  <a:pt x="36" y="68"/>
                  <a:pt x="38" y="63"/>
                </a:cubicBezTo>
                <a:cubicBezTo>
                  <a:pt x="39" y="58"/>
                  <a:pt x="41" y="52"/>
                  <a:pt x="42" y="49"/>
                </a:cubicBezTo>
                <a:cubicBezTo>
                  <a:pt x="45" y="48"/>
                  <a:pt x="48" y="46"/>
                  <a:pt x="51" y="45"/>
                </a:cubicBezTo>
                <a:cubicBezTo>
                  <a:pt x="49" y="49"/>
                  <a:pt x="46" y="54"/>
                  <a:pt x="45" y="58"/>
                </a:cubicBezTo>
                <a:cubicBezTo>
                  <a:pt x="44" y="59"/>
                  <a:pt x="44" y="60"/>
                  <a:pt x="45" y="60"/>
                </a:cubicBezTo>
                <a:cubicBezTo>
                  <a:pt x="44" y="61"/>
                  <a:pt x="44" y="61"/>
                  <a:pt x="43" y="61"/>
                </a:cubicBezTo>
                <a:cubicBezTo>
                  <a:pt x="41" y="63"/>
                  <a:pt x="39" y="64"/>
                  <a:pt x="38" y="66"/>
                </a:cubicBezTo>
                <a:cubicBezTo>
                  <a:pt x="37" y="67"/>
                  <a:pt x="36" y="69"/>
                  <a:pt x="36" y="72"/>
                </a:cubicBezTo>
                <a:cubicBezTo>
                  <a:pt x="36" y="73"/>
                  <a:pt x="36" y="74"/>
                  <a:pt x="37" y="75"/>
                </a:cubicBezTo>
                <a:cubicBezTo>
                  <a:pt x="37" y="76"/>
                  <a:pt x="37" y="77"/>
                  <a:pt x="38" y="77"/>
                </a:cubicBezTo>
                <a:moveTo>
                  <a:pt x="49" y="58"/>
                </a:moveTo>
                <a:cubicBezTo>
                  <a:pt x="51" y="53"/>
                  <a:pt x="54" y="48"/>
                  <a:pt x="56" y="43"/>
                </a:cubicBezTo>
                <a:cubicBezTo>
                  <a:pt x="57" y="43"/>
                  <a:pt x="57" y="43"/>
                  <a:pt x="57" y="43"/>
                </a:cubicBezTo>
                <a:cubicBezTo>
                  <a:pt x="59" y="42"/>
                  <a:pt x="61" y="41"/>
                  <a:pt x="63" y="41"/>
                </a:cubicBezTo>
                <a:cubicBezTo>
                  <a:pt x="61" y="45"/>
                  <a:pt x="59" y="50"/>
                  <a:pt x="57" y="55"/>
                </a:cubicBezTo>
                <a:cubicBezTo>
                  <a:pt x="54" y="56"/>
                  <a:pt x="52" y="57"/>
                  <a:pt x="49" y="58"/>
                </a:cubicBezTo>
                <a:moveTo>
                  <a:pt x="73" y="50"/>
                </a:moveTo>
                <a:cubicBezTo>
                  <a:pt x="75" y="46"/>
                  <a:pt x="77" y="43"/>
                  <a:pt x="78" y="39"/>
                </a:cubicBezTo>
                <a:cubicBezTo>
                  <a:pt x="79" y="42"/>
                  <a:pt x="81" y="45"/>
                  <a:pt x="82" y="47"/>
                </a:cubicBezTo>
                <a:cubicBezTo>
                  <a:pt x="80" y="48"/>
                  <a:pt x="77" y="49"/>
                  <a:pt x="73" y="50"/>
                </a:cubicBezTo>
                <a:moveTo>
                  <a:pt x="62" y="53"/>
                </a:moveTo>
                <a:cubicBezTo>
                  <a:pt x="64" y="48"/>
                  <a:pt x="66" y="44"/>
                  <a:pt x="69" y="39"/>
                </a:cubicBezTo>
                <a:cubicBezTo>
                  <a:pt x="70" y="39"/>
                  <a:pt x="72" y="39"/>
                  <a:pt x="74" y="39"/>
                </a:cubicBezTo>
                <a:cubicBezTo>
                  <a:pt x="72" y="42"/>
                  <a:pt x="70" y="46"/>
                  <a:pt x="68" y="50"/>
                </a:cubicBezTo>
                <a:cubicBezTo>
                  <a:pt x="68" y="51"/>
                  <a:pt x="68" y="51"/>
                  <a:pt x="68" y="51"/>
                </a:cubicBezTo>
                <a:cubicBezTo>
                  <a:pt x="66" y="52"/>
                  <a:pt x="64" y="52"/>
                  <a:pt x="62" y="53"/>
                </a:cubicBezTo>
                <a:moveTo>
                  <a:pt x="84" y="41"/>
                </a:moveTo>
                <a:cubicBezTo>
                  <a:pt x="83" y="39"/>
                  <a:pt x="82" y="37"/>
                  <a:pt x="81" y="35"/>
                </a:cubicBezTo>
                <a:cubicBezTo>
                  <a:pt x="81" y="29"/>
                  <a:pt x="80" y="23"/>
                  <a:pt x="80" y="17"/>
                </a:cubicBezTo>
                <a:cubicBezTo>
                  <a:pt x="81" y="20"/>
                  <a:pt x="83" y="23"/>
                  <a:pt x="84" y="25"/>
                </a:cubicBezTo>
                <a:cubicBezTo>
                  <a:pt x="85" y="26"/>
                  <a:pt x="85" y="26"/>
                  <a:pt x="85" y="26"/>
                </a:cubicBezTo>
                <a:cubicBezTo>
                  <a:pt x="84" y="31"/>
                  <a:pt x="84" y="36"/>
                  <a:pt x="84" y="41"/>
                </a:cubicBezTo>
                <a:moveTo>
                  <a:pt x="35" y="102"/>
                </a:moveTo>
                <a:cubicBezTo>
                  <a:pt x="33" y="102"/>
                  <a:pt x="31" y="102"/>
                  <a:pt x="29" y="101"/>
                </a:cubicBezTo>
                <a:cubicBezTo>
                  <a:pt x="20" y="99"/>
                  <a:pt x="15" y="94"/>
                  <a:pt x="11" y="89"/>
                </a:cubicBezTo>
                <a:cubicBezTo>
                  <a:pt x="8" y="84"/>
                  <a:pt x="6" y="79"/>
                  <a:pt x="5" y="77"/>
                </a:cubicBezTo>
                <a:cubicBezTo>
                  <a:pt x="5" y="75"/>
                  <a:pt x="4" y="72"/>
                  <a:pt x="4" y="70"/>
                </a:cubicBezTo>
                <a:cubicBezTo>
                  <a:pt x="4" y="59"/>
                  <a:pt x="10" y="46"/>
                  <a:pt x="16" y="39"/>
                </a:cubicBezTo>
                <a:cubicBezTo>
                  <a:pt x="16" y="39"/>
                  <a:pt x="17" y="38"/>
                  <a:pt x="17" y="37"/>
                </a:cubicBezTo>
                <a:cubicBezTo>
                  <a:pt x="17" y="37"/>
                  <a:pt x="17" y="37"/>
                  <a:pt x="17" y="37"/>
                </a:cubicBezTo>
                <a:cubicBezTo>
                  <a:pt x="17" y="37"/>
                  <a:pt x="17" y="37"/>
                  <a:pt x="17" y="37"/>
                </a:cubicBezTo>
                <a:cubicBezTo>
                  <a:pt x="17" y="37"/>
                  <a:pt x="17" y="37"/>
                  <a:pt x="17" y="37"/>
                </a:cubicBezTo>
                <a:cubicBezTo>
                  <a:pt x="17" y="37"/>
                  <a:pt x="17" y="37"/>
                  <a:pt x="17" y="37"/>
                </a:cubicBezTo>
                <a:cubicBezTo>
                  <a:pt x="17" y="37"/>
                  <a:pt x="17" y="37"/>
                  <a:pt x="17" y="37"/>
                </a:cubicBezTo>
                <a:cubicBezTo>
                  <a:pt x="16" y="36"/>
                  <a:pt x="16" y="36"/>
                  <a:pt x="16" y="36"/>
                </a:cubicBezTo>
                <a:cubicBezTo>
                  <a:pt x="16" y="35"/>
                  <a:pt x="14" y="32"/>
                  <a:pt x="12" y="27"/>
                </a:cubicBezTo>
                <a:cubicBezTo>
                  <a:pt x="11" y="24"/>
                  <a:pt x="9" y="21"/>
                  <a:pt x="6" y="18"/>
                </a:cubicBezTo>
                <a:cubicBezTo>
                  <a:pt x="12" y="14"/>
                  <a:pt x="16" y="10"/>
                  <a:pt x="21" y="6"/>
                </a:cubicBezTo>
                <a:cubicBezTo>
                  <a:pt x="25" y="12"/>
                  <a:pt x="29" y="19"/>
                  <a:pt x="33" y="27"/>
                </a:cubicBezTo>
                <a:cubicBezTo>
                  <a:pt x="33" y="27"/>
                  <a:pt x="34" y="28"/>
                  <a:pt x="35" y="28"/>
                </a:cubicBezTo>
                <a:cubicBezTo>
                  <a:pt x="35" y="28"/>
                  <a:pt x="35" y="28"/>
                  <a:pt x="36" y="28"/>
                </a:cubicBezTo>
                <a:cubicBezTo>
                  <a:pt x="36" y="27"/>
                  <a:pt x="37" y="27"/>
                  <a:pt x="37" y="26"/>
                </a:cubicBezTo>
                <a:cubicBezTo>
                  <a:pt x="45" y="22"/>
                  <a:pt x="64" y="15"/>
                  <a:pt x="75" y="13"/>
                </a:cubicBezTo>
                <a:cubicBezTo>
                  <a:pt x="76" y="20"/>
                  <a:pt x="76" y="27"/>
                  <a:pt x="77" y="34"/>
                </a:cubicBezTo>
                <a:cubicBezTo>
                  <a:pt x="76" y="34"/>
                  <a:pt x="76" y="34"/>
                  <a:pt x="76" y="34"/>
                </a:cubicBezTo>
                <a:cubicBezTo>
                  <a:pt x="67" y="34"/>
                  <a:pt x="54" y="38"/>
                  <a:pt x="43" y="44"/>
                </a:cubicBezTo>
                <a:cubicBezTo>
                  <a:pt x="42" y="45"/>
                  <a:pt x="41" y="45"/>
                  <a:pt x="40" y="46"/>
                </a:cubicBezTo>
                <a:cubicBezTo>
                  <a:pt x="39" y="46"/>
                  <a:pt x="39" y="46"/>
                  <a:pt x="39" y="46"/>
                </a:cubicBezTo>
                <a:cubicBezTo>
                  <a:pt x="35" y="49"/>
                  <a:pt x="31" y="51"/>
                  <a:pt x="28" y="54"/>
                </a:cubicBezTo>
                <a:cubicBezTo>
                  <a:pt x="25" y="58"/>
                  <a:pt x="22" y="62"/>
                  <a:pt x="22" y="67"/>
                </a:cubicBezTo>
                <a:cubicBezTo>
                  <a:pt x="22" y="68"/>
                  <a:pt x="22" y="68"/>
                  <a:pt x="22" y="68"/>
                </a:cubicBezTo>
                <a:cubicBezTo>
                  <a:pt x="23" y="73"/>
                  <a:pt x="25" y="76"/>
                  <a:pt x="29" y="79"/>
                </a:cubicBezTo>
                <a:cubicBezTo>
                  <a:pt x="29" y="79"/>
                  <a:pt x="29" y="79"/>
                  <a:pt x="29" y="79"/>
                </a:cubicBezTo>
                <a:cubicBezTo>
                  <a:pt x="29" y="79"/>
                  <a:pt x="30" y="80"/>
                  <a:pt x="30" y="80"/>
                </a:cubicBezTo>
                <a:cubicBezTo>
                  <a:pt x="31" y="80"/>
                  <a:pt x="31" y="80"/>
                  <a:pt x="31" y="80"/>
                </a:cubicBezTo>
                <a:cubicBezTo>
                  <a:pt x="34" y="81"/>
                  <a:pt x="38" y="82"/>
                  <a:pt x="41" y="82"/>
                </a:cubicBezTo>
                <a:cubicBezTo>
                  <a:pt x="43" y="82"/>
                  <a:pt x="46" y="82"/>
                  <a:pt x="48" y="81"/>
                </a:cubicBezTo>
                <a:cubicBezTo>
                  <a:pt x="58" y="79"/>
                  <a:pt x="68" y="73"/>
                  <a:pt x="77" y="72"/>
                </a:cubicBezTo>
                <a:cubicBezTo>
                  <a:pt x="81" y="72"/>
                  <a:pt x="84" y="71"/>
                  <a:pt x="87" y="71"/>
                </a:cubicBezTo>
                <a:cubicBezTo>
                  <a:pt x="92" y="71"/>
                  <a:pt x="97" y="72"/>
                  <a:pt x="101" y="74"/>
                </a:cubicBezTo>
                <a:cubicBezTo>
                  <a:pt x="106" y="77"/>
                  <a:pt x="110" y="80"/>
                  <a:pt x="115" y="85"/>
                </a:cubicBezTo>
                <a:cubicBezTo>
                  <a:pt x="123" y="94"/>
                  <a:pt x="129" y="105"/>
                  <a:pt x="129" y="116"/>
                </a:cubicBezTo>
                <a:cubicBezTo>
                  <a:pt x="129" y="120"/>
                  <a:pt x="128" y="123"/>
                  <a:pt x="127" y="127"/>
                </a:cubicBezTo>
                <a:cubicBezTo>
                  <a:pt x="126" y="129"/>
                  <a:pt x="123" y="132"/>
                  <a:pt x="121" y="135"/>
                </a:cubicBezTo>
                <a:cubicBezTo>
                  <a:pt x="118" y="138"/>
                  <a:pt x="116" y="140"/>
                  <a:pt x="114" y="142"/>
                </a:cubicBezTo>
                <a:cubicBezTo>
                  <a:pt x="113" y="143"/>
                  <a:pt x="113" y="143"/>
                  <a:pt x="113" y="143"/>
                </a:cubicBezTo>
                <a:cubicBezTo>
                  <a:pt x="113" y="143"/>
                  <a:pt x="113" y="143"/>
                  <a:pt x="113" y="143"/>
                </a:cubicBezTo>
                <a:cubicBezTo>
                  <a:pt x="113" y="143"/>
                  <a:pt x="113" y="143"/>
                  <a:pt x="113" y="143"/>
                </a:cubicBezTo>
                <a:cubicBezTo>
                  <a:pt x="113" y="144"/>
                  <a:pt x="113" y="144"/>
                  <a:pt x="113" y="144"/>
                </a:cubicBezTo>
                <a:cubicBezTo>
                  <a:pt x="113" y="144"/>
                  <a:pt x="113" y="144"/>
                  <a:pt x="113" y="144"/>
                </a:cubicBezTo>
                <a:cubicBezTo>
                  <a:pt x="113" y="144"/>
                  <a:pt x="113" y="144"/>
                  <a:pt x="113" y="144"/>
                </a:cubicBezTo>
                <a:cubicBezTo>
                  <a:pt x="113" y="145"/>
                  <a:pt x="113" y="145"/>
                  <a:pt x="113" y="145"/>
                </a:cubicBezTo>
                <a:cubicBezTo>
                  <a:pt x="113" y="145"/>
                  <a:pt x="113" y="145"/>
                  <a:pt x="113" y="145"/>
                </a:cubicBezTo>
                <a:cubicBezTo>
                  <a:pt x="114" y="147"/>
                  <a:pt x="116" y="149"/>
                  <a:pt x="117" y="151"/>
                </a:cubicBezTo>
                <a:cubicBezTo>
                  <a:pt x="116" y="152"/>
                  <a:pt x="117" y="153"/>
                  <a:pt x="118" y="153"/>
                </a:cubicBezTo>
                <a:cubicBezTo>
                  <a:pt x="118" y="154"/>
                  <a:pt x="118" y="154"/>
                  <a:pt x="118" y="154"/>
                </a:cubicBezTo>
                <a:cubicBezTo>
                  <a:pt x="121" y="158"/>
                  <a:pt x="124" y="162"/>
                  <a:pt x="128" y="167"/>
                </a:cubicBezTo>
                <a:cubicBezTo>
                  <a:pt x="123" y="172"/>
                  <a:pt x="116" y="178"/>
                  <a:pt x="110" y="182"/>
                </a:cubicBezTo>
                <a:cubicBezTo>
                  <a:pt x="110" y="182"/>
                  <a:pt x="110" y="182"/>
                  <a:pt x="110" y="182"/>
                </a:cubicBezTo>
                <a:cubicBezTo>
                  <a:pt x="109" y="182"/>
                  <a:pt x="109" y="182"/>
                  <a:pt x="109" y="182"/>
                </a:cubicBezTo>
                <a:cubicBezTo>
                  <a:pt x="107" y="177"/>
                  <a:pt x="105" y="174"/>
                  <a:pt x="104" y="171"/>
                </a:cubicBezTo>
                <a:cubicBezTo>
                  <a:pt x="102" y="168"/>
                  <a:pt x="100" y="164"/>
                  <a:pt x="96" y="158"/>
                </a:cubicBezTo>
                <a:cubicBezTo>
                  <a:pt x="96" y="157"/>
                  <a:pt x="95" y="157"/>
                  <a:pt x="94" y="157"/>
                </a:cubicBezTo>
                <a:cubicBezTo>
                  <a:pt x="94" y="157"/>
                  <a:pt x="94" y="157"/>
                  <a:pt x="93" y="157"/>
                </a:cubicBezTo>
                <a:cubicBezTo>
                  <a:pt x="93" y="157"/>
                  <a:pt x="93" y="158"/>
                  <a:pt x="92" y="158"/>
                </a:cubicBezTo>
                <a:cubicBezTo>
                  <a:pt x="88" y="161"/>
                  <a:pt x="79" y="165"/>
                  <a:pt x="70" y="169"/>
                </a:cubicBezTo>
                <a:cubicBezTo>
                  <a:pt x="62" y="172"/>
                  <a:pt x="55" y="175"/>
                  <a:pt x="50" y="177"/>
                </a:cubicBezTo>
                <a:cubicBezTo>
                  <a:pt x="50" y="173"/>
                  <a:pt x="51" y="168"/>
                  <a:pt x="51" y="164"/>
                </a:cubicBezTo>
                <a:cubicBezTo>
                  <a:pt x="51" y="160"/>
                  <a:pt x="50" y="155"/>
                  <a:pt x="50" y="151"/>
                </a:cubicBezTo>
                <a:cubicBezTo>
                  <a:pt x="56" y="149"/>
                  <a:pt x="66" y="146"/>
                  <a:pt x="75" y="142"/>
                </a:cubicBezTo>
                <a:cubicBezTo>
                  <a:pt x="80" y="139"/>
                  <a:pt x="84" y="137"/>
                  <a:pt x="88" y="135"/>
                </a:cubicBezTo>
                <a:cubicBezTo>
                  <a:pt x="89" y="134"/>
                  <a:pt x="89" y="134"/>
                  <a:pt x="89" y="134"/>
                </a:cubicBezTo>
                <a:cubicBezTo>
                  <a:pt x="89" y="134"/>
                  <a:pt x="89" y="134"/>
                  <a:pt x="89" y="134"/>
                </a:cubicBezTo>
                <a:cubicBezTo>
                  <a:pt x="89" y="134"/>
                  <a:pt x="89" y="134"/>
                  <a:pt x="89" y="134"/>
                </a:cubicBezTo>
                <a:cubicBezTo>
                  <a:pt x="93" y="131"/>
                  <a:pt x="97" y="128"/>
                  <a:pt x="98" y="125"/>
                </a:cubicBezTo>
                <a:cubicBezTo>
                  <a:pt x="100" y="121"/>
                  <a:pt x="101" y="117"/>
                  <a:pt x="101" y="113"/>
                </a:cubicBezTo>
                <a:cubicBezTo>
                  <a:pt x="101" y="107"/>
                  <a:pt x="98" y="102"/>
                  <a:pt x="94" y="99"/>
                </a:cubicBezTo>
                <a:cubicBezTo>
                  <a:pt x="93" y="98"/>
                  <a:pt x="93" y="98"/>
                  <a:pt x="93" y="98"/>
                </a:cubicBezTo>
                <a:cubicBezTo>
                  <a:pt x="93" y="98"/>
                  <a:pt x="92" y="97"/>
                  <a:pt x="92" y="97"/>
                </a:cubicBezTo>
                <a:cubicBezTo>
                  <a:pt x="91" y="97"/>
                  <a:pt x="91" y="97"/>
                  <a:pt x="91" y="97"/>
                </a:cubicBezTo>
                <a:cubicBezTo>
                  <a:pt x="89" y="96"/>
                  <a:pt x="86" y="95"/>
                  <a:pt x="84" y="95"/>
                </a:cubicBezTo>
                <a:cubicBezTo>
                  <a:pt x="83" y="94"/>
                  <a:pt x="83" y="94"/>
                  <a:pt x="83" y="94"/>
                </a:cubicBezTo>
                <a:cubicBezTo>
                  <a:pt x="83" y="94"/>
                  <a:pt x="83" y="94"/>
                  <a:pt x="82" y="94"/>
                </a:cubicBezTo>
                <a:cubicBezTo>
                  <a:pt x="82" y="94"/>
                  <a:pt x="82" y="94"/>
                  <a:pt x="82" y="94"/>
                </a:cubicBezTo>
                <a:cubicBezTo>
                  <a:pt x="80" y="94"/>
                  <a:pt x="78" y="94"/>
                  <a:pt x="76" y="94"/>
                </a:cubicBezTo>
                <a:cubicBezTo>
                  <a:pt x="72" y="94"/>
                  <a:pt x="68" y="94"/>
                  <a:pt x="64" y="95"/>
                </a:cubicBezTo>
                <a:cubicBezTo>
                  <a:pt x="55" y="98"/>
                  <a:pt x="45" y="102"/>
                  <a:pt x="36" y="102"/>
                </a:cubicBezTo>
                <a:cubicBezTo>
                  <a:pt x="36" y="102"/>
                  <a:pt x="36" y="102"/>
                  <a:pt x="36" y="102"/>
                </a:cubicBezTo>
                <a:cubicBezTo>
                  <a:pt x="36" y="102"/>
                  <a:pt x="36" y="102"/>
                  <a:pt x="36" y="102"/>
                </a:cubicBezTo>
                <a:cubicBezTo>
                  <a:pt x="35" y="102"/>
                  <a:pt x="35" y="102"/>
                  <a:pt x="35" y="102"/>
                </a:cubicBezTo>
                <a:moveTo>
                  <a:pt x="21" y="0"/>
                </a:moveTo>
                <a:cubicBezTo>
                  <a:pt x="21" y="0"/>
                  <a:pt x="20" y="1"/>
                  <a:pt x="20" y="1"/>
                </a:cubicBezTo>
                <a:cubicBezTo>
                  <a:pt x="13" y="6"/>
                  <a:pt x="9" y="11"/>
                  <a:pt x="2" y="16"/>
                </a:cubicBezTo>
                <a:cubicBezTo>
                  <a:pt x="2" y="16"/>
                  <a:pt x="2" y="16"/>
                  <a:pt x="2" y="16"/>
                </a:cubicBezTo>
                <a:cubicBezTo>
                  <a:pt x="2" y="16"/>
                  <a:pt x="2" y="16"/>
                  <a:pt x="2" y="16"/>
                </a:cubicBezTo>
                <a:cubicBezTo>
                  <a:pt x="1" y="16"/>
                  <a:pt x="1" y="16"/>
                  <a:pt x="1" y="16"/>
                </a:cubicBezTo>
                <a:cubicBezTo>
                  <a:pt x="1" y="16"/>
                  <a:pt x="1" y="16"/>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8"/>
                  <a:pt x="1" y="18"/>
                </a:cubicBezTo>
                <a:cubicBezTo>
                  <a:pt x="1" y="19"/>
                  <a:pt x="1" y="19"/>
                  <a:pt x="1" y="19"/>
                </a:cubicBezTo>
                <a:cubicBezTo>
                  <a:pt x="1" y="19"/>
                  <a:pt x="1" y="19"/>
                  <a:pt x="1" y="19"/>
                </a:cubicBezTo>
                <a:cubicBezTo>
                  <a:pt x="2" y="19"/>
                  <a:pt x="2" y="19"/>
                  <a:pt x="2" y="19"/>
                </a:cubicBezTo>
                <a:cubicBezTo>
                  <a:pt x="4" y="21"/>
                  <a:pt x="7" y="26"/>
                  <a:pt x="9" y="30"/>
                </a:cubicBezTo>
                <a:cubicBezTo>
                  <a:pt x="10" y="32"/>
                  <a:pt x="11" y="34"/>
                  <a:pt x="12" y="36"/>
                </a:cubicBezTo>
                <a:cubicBezTo>
                  <a:pt x="12" y="36"/>
                  <a:pt x="12" y="37"/>
                  <a:pt x="12" y="37"/>
                </a:cubicBezTo>
                <a:cubicBezTo>
                  <a:pt x="6" y="45"/>
                  <a:pt x="0" y="58"/>
                  <a:pt x="0" y="70"/>
                </a:cubicBezTo>
                <a:cubicBezTo>
                  <a:pt x="0" y="73"/>
                  <a:pt x="0" y="75"/>
                  <a:pt x="1" y="78"/>
                </a:cubicBezTo>
                <a:cubicBezTo>
                  <a:pt x="2" y="80"/>
                  <a:pt x="4" y="86"/>
                  <a:pt x="8" y="92"/>
                </a:cubicBezTo>
                <a:cubicBezTo>
                  <a:pt x="8" y="92"/>
                  <a:pt x="8" y="92"/>
                  <a:pt x="9" y="93"/>
                </a:cubicBezTo>
                <a:cubicBezTo>
                  <a:pt x="9" y="93"/>
                  <a:pt x="9" y="94"/>
                  <a:pt x="9" y="94"/>
                </a:cubicBezTo>
                <a:cubicBezTo>
                  <a:pt x="14" y="101"/>
                  <a:pt x="17" y="105"/>
                  <a:pt x="22" y="111"/>
                </a:cubicBezTo>
                <a:cubicBezTo>
                  <a:pt x="22" y="111"/>
                  <a:pt x="22" y="112"/>
                  <a:pt x="22" y="112"/>
                </a:cubicBezTo>
                <a:cubicBezTo>
                  <a:pt x="22" y="112"/>
                  <a:pt x="23" y="113"/>
                  <a:pt x="23" y="113"/>
                </a:cubicBezTo>
                <a:cubicBezTo>
                  <a:pt x="24" y="114"/>
                  <a:pt x="24" y="114"/>
                  <a:pt x="24" y="114"/>
                </a:cubicBezTo>
                <a:cubicBezTo>
                  <a:pt x="24" y="114"/>
                  <a:pt x="24" y="114"/>
                  <a:pt x="25" y="114"/>
                </a:cubicBezTo>
                <a:cubicBezTo>
                  <a:pt x="26" y="116"/>
                  <a:pt x="28" y="117"/>
                  <a:pt x="30" y="118"/>
                </a:cubicBezTo>
                <a:cubicBezTo>
                  <a:pt x="30" y="118"/>
                  <a:pt x="31" y="119"/>
                  <a:pt x="31" y="119"/>
                </a:cubicBezTo>
                <a:cubicBezTo>
                  <a:pt x="32" y="119"/>
                  <a:pt x="32" y="119"/>
                  <a:pt x="32" y="119"/>
                </a:cubicBezTo>
                <a:cubicBezTo>
                  <a:pt x="32" y="119"/>
                  <a:pt x="33" y="119"/>
                  <a:pt x="33" y="119"/>
                </a:cubicBezTo>
                <a:cubicBezTo>
                  <a:pt x="35" y="119"/>
                  <a:pt x="37" y="119"/>
                  <a:pt x="38" y="119"/>
                </a:cubicBezTo>
                <a:cubicBezTo>
                  <a:pt x="38" y="119"/>
                  <a:pt x="38" y="119"/>
                  <a:pt x="38" y="119"/>
                </a:cubicBezTo>
                <a:cubicBezTo>
                  <a:pt x="45" y="119"/>
                  <a:pt x="51" y="117"/>
                  <a:pt x="57" y="115"/>
                </a:cubicBezTo>
                <a:cubicBezTo>
                  <a:pt x="63" y="113"/>
                  <a:pt x="70" y="111"/>
                  <a:pt x="75" y="111"/>
                </a:cubicBezTo>
                <a:cubicBezTo>
                  <a:pt x="75" y="111"/>
                  <a:pt x="75" y="111"/>
                  <a:pt x="75" y="111"/>
                </a:cubicBezTo>
                <a:cubicBezTo>
                  <a:pt x="76" y="111"/>
                  <a:pt x="76" y="111"/>
                  <a:pt x="76" y="111"/>
                </a:cubicBezTo>
                <a:cubicBezTo>
                  <a:pt x="77" y="112"/>
                  <a:pt x="77" y="112"/>
                  <a:pt x="77" y="112"/>
                </a:cubicBezTo>
                <a:cubicBezTo>
                  <a:pt x="77" y="112"/>
                  <a:pt x="77" y="112"/>
                  <a:pt x="77" y="112"/>
                </a:cubicBezTo>
                <a:cubicBezTo>
                  <a:pt x="78" y="112"/>
                  <a:pt x="78" y="112"/>
                  <a:pt x="78" y="111"/>
                </a:cubicBezTo>
                <a:cubicBezTo>
                  <a:pt x="81" y="112"/>
                  <a:pt x="82" y="112"/>
                  <a:pt x="84" y="113"/>
                </a:cubicBezTo>
                <a:cubicBezTo>
                  <a:pt x="84" y="114"/>
                  <a:pt x="85" y="114"/>
                  <a:pt x="85" y="115"/>
                </a:cubicBezTo>
                <a:cubicBezTo>
                  <a:pt x="85" y="115"/>
                  <a:pt x="86" y="115"/>
                  <a:pt x="86" y="115"/>
                </a:cubicBezTo>
                <a:cubicBezTo>
                  <a:pt x="86" y="115"/>
                  <a:pt x="86" y="115"/>
                  <a:pt x="87" y="115"/>
                </a:cubicBezTo>
                <a:cubicBezTo>
                  <a:pt x="88" y="115"/>
                  <a:pt x="88" y="115"/>
                  <a:pt x="88" y="115"/>
                </a:cubicBezTo>
                <a:cubicBezTo>
                  <a:pt x="89" y="117"/>
                  <a:pt x="90" y="118"/>
                  <a:pt x="90" y="120"/>
                </a:cubicBezTo>
                <a:cubicBezTo>
                  <a:pt x="90" y="120"/>
                  <a:pt x="90" y="120"/>
                  <a:pt x="90" y="120"/>
                </a:cubicBezTo>
                <a:cubicBezTo>
                  <a:pt x="90" y="121"/>
                  <a:pt x="90" y="121"/>
                  <a:pt x="90" y="122"/>
                </a:cubicBezTo>
                <a:cubicBezTo>
                  <a:pt x="90" y="122"/>
                  <a:pt x="90" y="122"/>
                  <a:pt x="90" y="122"/>
                </a:cubicBezTo>
                <a:cubicBezTo>
                  <a:pt x="90" y="125"/>
                  <a:pt x="89" y="128"/>
                  <a:pt x="87" y="130"/>
                </a:cubicBezTo>
                <a:cubicBezTo>
                  <a:pt x="75" y="138"/>
                  <a:pt x="55" y="146"/>
                  <a:pt x="47" y="147"/>
                </a:cubicBezTo>
                <a:cubicBezTo>
                  <a:pt x="46" y="147"/>
                  <a:pt x="45" y="148"/>
                  <a:pt x="45" y="150"/>
                </a:cubicBezTo>
                <a:cubicBezTo>
                  <a:pt x="46" y="154"/>
                  <a:pt x="46" y="159"/>
                  <a:pt x="46" y="164"/>
                </a:cubicBezTo>
                <a:cubicBezTo>
                  <a:pt x="46" y="169"/>
                  <a:pt x="46" y="174"/>
                  <a:pt x="45" y="179"/>
                </a:cubicBezTo>
                <a:cubicBezTo>
                  <a:pt x="45" y="179"/>
                  <a:pt x="45" y="180"/>
                  <a:pt x="45" y="181"/>
                </a:cubicBezTo>
                <a:cubicBezTo>
                  <a:pt x="49" y="187"/>
                  <a:pt x="52" y="193"/>
                  <a:pt x="55" y="198"/>
                </a:cubicBezTo>
                <a:cubicBezTo>
                  <a:pt x="56" y="199"/>
                  <a:pt x="56" y="199"/>
                  <a:pt x="56" y="199"/>
                </a:cubicBezTo>
                <a:cubicBezTo>
                  <a:pt x="56" y="199"/>
                  <a:pt x="56" y="199"/>
                  <a:pt x="56" y="199"/>
                </a:cubicBezTo>
                <a:cubicBezTo>
                  <a:pt x="56" y="199"/>
                  <a:pt x="56" y="199"/>
                  <a:pt x="56" y="199"/>
                </a:cubicBezTo>
                <a:cubicBezTo>
                  <a:pt x="56" y="199"/>
                  <a:pt x="56" y="199"/>
                  <a:pt x="56" y="199"/>
                </a:cubicBezTo>
                <a:cubicBezTo>
                  <a:pt x="57" y="199"/>
                  <a:pt x="57" y="199"/>
                  <a:pt x="57" y="199"/>
                </a:cubicBezTo>
                <a:cubicBezTo>
                  <a:pt x="57" y="199"/>
                  <a:pt x="57" y="199"/>
                  <a:pt x="57" y="199"/>
                </a:cubicBezTo>
                <a:cubicBezTo>
                  <a:pt x="57" y="199"/>
                  <a:pt x="57" y="199"/>
                  <a:pt x="57" y="199"/>
                </a:cubicBezTo>
                <a:cubicBezTo>
                  <a:pt x="58" y="199"/>
                  <a:pt x="58" y="199"/>
                  <a:pt x="58" y="199"/>
                </a:cubicBezTo>
                <a:cubicBezTo>
                  <a:pt x="58" y="199"/>
                  <a:pt x="58" y="199"/>
                  <a:pt x="58" y="199"/>
                </a:cubicBezTo>
                <a:cubicBezTo>
                  <a:pt x="58" y="199"/>
                  <a:pt x="58" y="199"/>
                  <a:pt x="58" y="199"/>
                </a:cubicBezTo>
                <a:cubicBezTo>
                  <a:pt x="58" y="199"/>
                  <a:pt x="58" y="199"/>
                  <a:pt x="58" y="199"/>
                </a:cubicBezTo>
                <a:cubicBezTo>
                  <a:pt x="58" y="199"/>
                  <a:pt x="59" y="199"/>
                  <a:pt x="60" y="198"/>
                </a:cubicBezTo>
                <a:cubicBezTo>
                  <a:pt x="64" y="197"/>
                  <a:pt x="72" y="194"/>
                  <a:pt x="81" y="191"/>
                </a:cubicBezTo>
                <a:cubicBezTo>
                  <a:pt x="89" y="187"/>
                  <a:pt x="97" y="183"/>
                  <a:pt x="103" y="179"/>
                </a:cubicBezTo>
                <a:cubicBezTo>
                  <a:pt x="104" y="182"/>
                  <a:pt x="106" y="184"/>
                  <a:pt x="107" y="187"/>
                </a:cubicBezTo>
                <a:cubicBezTo>
                  <a:pt x="108" y="188"/>
                  <a:pt x="108" y="188"/>
                  <a:pt x="109" y="188"/>
                </a:cubicBezTo>
                <a:cubicBezTo>
                  <a:pt x="109" y="188"/>
                  <a:pt x="109" y="188"/>
                  <a:pt x="109" y="188"/>
                </a:cubicBezTo>
                <a:cubicBezTo>
                  <a:pt x="112" y="192"/>
                  <a:pt x="114" y="196"/>
                  <a:pt x="116" y="200"/>
                </a:cubicBezTo>
                <a:cubicBezTo>
                  <a:pt x="116" y="201"/>
                  <a:pt x="117" y="201"/>
                  <a:pt x="118" y="201"/>
                </a:cubicBezTo>
                <a:cubicBezTo>
                  <a:pt x="118" y="201"/>
                  <a:pt x="118" y="201"/>
                  <a:pt x="118" y="201"/>
                </a:cubicBezTo>
                <a:cubicBezTo>
                  <a:pt x="118" y="201"/>
                  <a:pt x="119" y="202"/>
                  <a:pt x="119" y="202"/>
                </a:cubicBezTo>
                <a:cubicBezTo>
                  <a:pt x="120" y="202"/>
                  <a:pt x="120" y="201"/>
                  <a:pt x="120" y="201"/>
                </a:cubicBezTo>
                <a:cubicBezTo>
                  <a:pt x="129" y="195"/>
                  <a:pt x="133" y="190"/>
                  <a:pt x="140" y="185"/>
                </a:cubicBezTo>
                <a:cubicBezTo>
                  <a:pt x="141" y="184"/>
                  <a:pt x="141" y="183"/>
                  <a:pt x="140" y="182"/>
                </a:cubicBezTo>
                <a:cubicBezTo>
                  <a:pt x="140" y="182"/>
                  <a:pt x="140" y="182"/>
                  <a:pt x="140" y="182"/>
                </a:cubicBezTo>
                <a:cubicBezTo>
                  <a:pt x="140" y="182"/>
                  <a:pt x="140" y="181"/>
                  <a:pt x="140" y="181"/>
                </a:cubicBezTo>
                <a:cubicBezTo>
                  <a:pt x="138" y="176"/>
                  <a:pt x="136" y="172"/>
                  <a:pt x="134" y="168"/>
                </a:cubicBezTo>
                <a:cubicBezTo>
                  <a:pt x="134" y="167"/>
                  <a:pt x="134" y="167"/>
                  <a:pt x="133" y="166"/>
                </a:cubicBezTo>
                <a:cubicBezTo>
                  <a:pt x="131" y="163"/>
                  <a:pt x="129" y="161"/>
                  <a:pt x="127" y="159"/>
                </a:cubicBezTo>
                <a:cubicBezTo>
                  <a:pt x="134" y="152"/>
                  <a:pt x="140" y="142"/>
                  <a:pt x="141" y="131"/>
                </a:cubicBezTo>
                <a:cubicBezTo>
                  <a:pt x="141" y="131"/>
                  <a:pt x="141" y="131"/>
                  <a:pt x="141" y="131"/>
                </a:cubicBezTo>
                <a:cubicBezTo>
                  <a:pt x="141" y="130"/>
                  <a:pt x="141" y="130"/>
                  <a:pt x="141" y="130"/>
                </a:cubicBezTo>
                <a:cubicBezTo>
                  <a:pt x="141" y="130"/>
                  <a:pt x="141" y="130"/>
                  <a:pt x="141" y="130"/>
                </a:cubicBezTo>
                <a:cubicBezTo>
                  <a:pt x="141" y="130"/>
                  <a:pt x="141" y="130"/>
                  <a:pt x="141" y="130"/>
                </a:cubicBezTo>
                <a:cubicBezTo>
                  <a:pt x="141" y="130"/>
                  <a:pt x="139" y="117"/>
                  <a:pt x="128" y="97"/>
                </a:cubicBezTo>
                <a:cubicBezTo>
                  <a:pt x="128" y="97"/>
                  <a:pt x="128" y="97"/>
                  <a:pt x="128" y="97"/>
                </a:cubicBezTo>
                <a:cubicBezTo>
                  <a:pt x="125" y="91"/>
                  <a:pt x="122" y="86"/>
                  <a:pt x="118" y="82"/>
                </a:cubicBezTo>
                <a:cubicBezTo>
                  <a:pt x="113" y="77"/>
                  <a:pt x="108" y="73"/>
                  <a:pt x="103" y="71"/>
                </a:cubicBezTo>
                <a:cubicBezTo>
                  <a:pt x="98" y="68"/>
                  <a:pt x="93" y="67"/>
                  <a:pt x="87" y="67"/>
                </a:cubicBezTo>
                <a:cubicBezTo>
                  <a:pt x="87" y="67"/>
                  <a:pt x="87" y="67"/>
                  <a:pt x="87" y="67"/>
                </a:cubicBezTo>
                <a:cubicBezTo>
                  <a:pt x="84" y="67"/>
                  <a:pt x="80" y="67"/>
                  <a:pt x="77" y="68"/>
                </a:cubicBezTo>
                <a:cubicBezTo>
                  <a:pt x="66" y="69"/>
                  <a:pt x="57" y="75"/>
                  <a:pt x="47" y="77"/>
                </a:cubicBezTo>
                <a:cubicBezTo>
                  <a:pt x="46" y="77"/>
                  <a:pt x="45" y="77"/>
                  <a:pt x="44" y="77"/>
                </a:cubicBezTo>
                <a:cubicBezTo>
                  <a:pt x="44" y="77"/>
                  <a:pt x="44" y="77"/>
                  <a:pt x="44" y="77"/>
                </a:cubicBezTo>
                <a:cubicBezTo>
                  <a:pt x="43" y="77"/>
                  <a:pt x="43" y="76"/>
                  <a:pt x="42" y="76"/>
                </a:cubicBezTo>
                <a:cubicBezTo>
                  <a:pt x="41" y="75"/>
                  <a:pt x="41" y="74"/>
                  <a:pt x="40" y="73"/>
                </a:cubicBezTo>
                <a:cubicBezTo>
                  <a:pt x="40" y="73"/>
                  <a:pt x="40" y="72"/>
                  <a:pt x="40" y="72"/>
                </a:cubicBezTo>
                <a:cubicBezTo>
                  <a:pt x="40" y="71"/>
                  <a:pt x="40" y="70"/>
                  <a:pt x="41" y="68"/>
                </a:cubicBezTo>
                <a:cubicBezTo>
                  <a:pt x="43" y="66"/>
                  <a:pt x="46" y="64"/>
                  <a:pt x="50" y="62"/>
                </a:cubicBezTo>
                <a:cubicBezTo>
                  <a:pt x="56" y="59"/>
                  <a:pt x="64" y="57"/>
                  <a:pt x="71" y="55"/>
                </a:cubicBezTo>
                <a:cubicBezTo>
                  <a:pt x="78" y="53"/>
                  <a:pt x="83" y="51"/>
                  <a:pt x="85" y="51"/>
                </a:cubicBezTo>
                <a:cubicBezTo>
                  <a:pt x="85" y="51"/>
                  <a:pt x="85" y="51"/>
                  <a:pt x="85" y="51"/>
                </a:cubicBezTo>
                <a:cubicBezTo>
                  <a:pt x="86" y="51"/>
                  <a:pt x="86" y="51"/>
                  <a:pt x="86" y="51"/>
                </a:cubicBezTo>
                <a:cubicBezTo>
                  <a:pt x="86" y="51"/>
                  <a:pt x="86" y="51"/>
                  <a:pt x="86" y="51"/>
                </a:cubicBezTo>
                <a:cubicBezTo>
                  <a:pt x="87" y="51"/>
                  <a:pt x="88" y="50"/>
                  <a:pt x="88" y="49"/>
                </a:cubicBezTo>
                <a:cubicBezTo>
                  <a:pt x="88" y="41"/>
                  <a:pt x="89" y="33"/>
                  <a:pt x="89" y="25"/>
                </a:cubicBezTo>
                <a:cubicBezTo>
                  <a:pt x="89" y="25"/>
                  <a:pt x="89" y="24"/>
                  <a:pt x="88" y="24"/>
                </a:cubicBezTo>
                <a:cubicBezTo>
                  <a:pt x="88" y="23"/>
                  <a:pt x="88" y="23"/>
                  <a:pt x="88" y="23"/>
                </a:cubicBezTo>
                <a:cubicBezTo>
                  <a:pt x="86" y="19"/>
                  <a:pt x="83" y="14"/>
                  <a:pt x="80" y="9"/>
                </a:cubicBezTo>
                <a:cubicBezTo>
                  <a:pt x="80" y="8"/>
                  <a:pt x="79" y="8"/>
                  <a:pt x="78" y="8"/>
                </a:cubicBezTo>
                <a:cubicBezTo>
                  <a:pt x="78" y="8"/>
                  <a:pt x="78" y="8"/>
                  <a:pt x="77" y="8"/>
                </a:cubicBezTo>
                <a:cubicBezTo>
                  <a:pt x="77" y="9"/>
                  <a:pt x="77" y="9"/>
                  <a:pt x="77" y="9"/>
                </a:cubicBezTo>
                <a:cubicBezTo>
                  <a:pt x="77" y="9"/>
                  <a:pt x="77" y="9"/>
                  <a:pt x="77" y="9"/>
                </a:cubicBezTo>
                <a:cubicBezTo>
                  <a:pt x="66" y="10"/>
                  <a:pt x="45" y="17"/>
                  <a:pt x="36" y="22"/>
                </a:cubicBezTo>
                <a:cubicBezTo>
                  <a:pt x="32" y="15"/>
                  <a:pt x="28" y="9"/>
                  <a:pt x="24" y="3"/>
                </a:cubicBezTo>
                <a:cubicBezTo>
                  <a:pt x="24" y="2"/>
                  <a:pt x="24" y="2"/>
                  <a:pt x="24" y="2"/>
                </a:cubicBezTo>
                <a:cubicBezTo>
                  <a:pt x="24" y="2"/>
                  <a:pt x="23" y="2"/>
                  <a:pt x="23" y="1"/>
                </a:cubicBezTo>
                <a:cubicBezTo>
                  <a:pt x="23" y="1"/>
                  <a:pt x="22" y="0"/>
                  <a:pt x="2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5" rIns="91412" bIns="45705"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30"/>
          <p:cNvGrpSpPr/>
          <p:nvPr/>
        </p:nvGrpSpPr>
        <p:grpSpPr>
          <a:xfrm>
            <a:off x="4658202" y="1418488"/>
            <a:ext cx="382516" cy="304675"/>
            <a:chOff x="2339835" y="2821810"/>
            <a:chExt cx="382635" cy="304674"/>
          </a:xfrm>
        </p:grpSpPr>
        <p:sp>
          <p:nvSpPr>
            <p:cNvPr id="11" name="Freeform 739"/>
            <p:cNvSpPr>
              <a:spLocks noEditPoints="1"/>
            </p:cNvSpPr>
            <p:nvPr/>
          </p:nvSpPr>
          <p:spPr bwMode="auto">
            <a:xfrm>
              <a:off x="2395393" y="2829874"/>
              <a:ext cx="324388" cy="197142"/>
            </a:xfrm>
            <a:custGeom>
              <a:avLst/>
              <a:gdLst>
                <a:gd name="T0" fmla="*/ 114 w 153"/>
                <a:gd name="T1" fmla="*/ 13 h 93"/>
                <a:gd name="T2" fmla="*/ 136 w 153"/>
                <a:gd name="T3" fmla="*/ 7 h 93"/>
                <a:gd name="T4" fmla="*/ 148 w 153"/>
                <a:gd name="T5" fmla="*/ 5 h 93"/>
                <a:gd name="T6" fmla="*/ 143 w 153"/>
                <a:gd name="T7" fmla="*/ 38 h 93"/>
                <a:gd name="T8" fmla="*/ 139 w 153"/>
                <a:gd name="T9" fmla="*/ 36 h 93"/>
                <a:gd name="T10" fmla="*/ 139 w 153"/>
                <a:gd name="T11" fmla="*/ 18 h 93"/>
                <a:gd name="T12" fmla="*/ 137 w 153"/>
                <a:gd name="T13" fmla="*/ 19 h 93"/>
                <a:gd name="T14" fmla="*/ 97 w 153"/>
                <a:gd name="T15" fmla="*/ 66 h 93"/>
                <a:gd name="T16" fmla="*/ 90 w 153"/>
                <a:gd name="T17" fmla="*/ 71 h 93"/>
                <a:gd name="T18" fmla="*/ 84 w 153"/>
                <a:gd name="T19" fmla="*/ 68 h 93"/>
                <a:gd name="T20" fmla="*/ 45 w 153"/>
                <a:gd name="T21" fmla="*/ 48 h 93"/>
                <a:gd name="T22" fmla="*/ 5 w 153"/>
                <a:gd name="T23" fmla="*/ 87 h 93"/>
                <a:gd name="T24" fmla="*/ 39 w 153"/>
                <a:gd name="T25" fmla="*/ 44 h 93"/>
                <a:gd name="T26" fmla="*/ 50 w 153"/>
                <a:gd name="T27" fmla="*/ 43 h 93"/>
                <a:gd name="T28" fmla="*/ 90 w 153"/>
                <a:gd name="T29" fmla="*/ 63 h 93"/>
                <a:gd name="T30" fmla="*/ 92 w 153"/>
                <a:gd name="T31" fmla="*/ 63 h 93"/>
                <a:gd name="T32" fmla="*/ 128 w 153"/>
                <a:gd name="T33" fmla="*/ 22 h 93"/>
                <a:gd name="T34" fmla="*/ 133 w 153"/>
                <a:gd name="T35" fmla="*/ 15 h 93"/>
                <a:gd name="T36" fmla="*/ 131 w 153"/>
                <a:gd name="T37" fmla="*/ 14 h 93"/>
                <a:gd name="T38" fmla="*/ 151 w 153"/>
                <a:gd name="T39" fmla="*/ 0 h 93"/>
                <a:gd name="T40" fmla="*/ 108 w 153"/>
                <a:gd name="T41" fmla="*/ 9 h 93"/>
                <a:gd name="T42" fmla="*/ 107 w 153"/>
                <a:gd name="T43" fmla="*/ 12 h 93"/>
                <a:gd name="T44" fmla="*/ 115 w 153"/>
                <a:gd name="T45" fmla="*/ 18 h 93"/>
                <a:gd name="T46" fmla="*/ 126 w 153"/>
                <a:gd name="T47" fmla="*/ 18 h 93"/>
                <a:gd name="T48" fmla="*/ 73 w 153"/>
                <a:gd name="T49" fmla="*/ 50 h 93"/>
                <a:gd name="T50" fmla="*/ 46 w 153"/>
                <a:gd name="T51" fmla="*/ 37 h 93"/>
                <a:gd name="T52" fmla="*/ 0 w 153"/>
                <a:gd name="T53" fmla="*/ 80 h 93"/>
                <a:gd name="T54" fmla="*/ 2 w 153"/>
                <a:gd name="T55" fmla="*/ 91 h 93"/>
                <a:gd name="T56" fmla="*/ 4 w 153"/>
                <a:gd name="T57" fmla="*/ 93 h 93"/>
                <a:gd name="T58" fmla="*/ 45 w 153"/>
                <a:gd name="T59" fmla="*/ 52 h 93"/>
                <a:gd name="T60" fmla="*/ 90 w 153"/>
                <a:gd name="T61" fmla="*/ 74 h 93"/>
                <a:gd name="T62" fmla="*/ 100 w 153"/>
                <a:gd name="T63" fmla="*/ 69 h 93"/>
                <a:gd name="T64" fmla="*/ 135 w 153"/>
                <a:gd name="T65" fmla="*/ 36 h 93"/>
                <a:gd name="T66" fmla="*/ 138 w 153"/>
                <a:gd name="T67" fmla="*/ 40 h 93"/>
                <a:gd name="T68" fmla="*/ 144 w 153"/>
                <a:gd name="T69" fmla="*/ 43 h 93"/>
                <a:gd name="T70" fmla="*/ 146 w 153"/>
                <a:gd name="T71" fmla="*/ 42 h 93"/>
                <a:gd name="T72" fmla="*/ 153 w 153"/>
                <a:gd name="T73" fmla="*/ 3 h 93"/>
                <a:gd name="T74" fmla="*/ 151 w 153"/>
                <a:gd name="T75"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93">
                  <a:moveTo>
                    <a:pt x="116" y="14"/>
                  </a:moveTo>
                  <a:cubicBezTo>
                    <a:pt x="115" y="14"/>
                    <a:pt x="114" y="13"/>
                    <a:pt x="114" y="13"/>
                  </a:cubicBezTo>
                  <a:cubicBezTo>
                    <a:pt x="113" y="12"/>
                    <a:pt x="113" y="12"/>
                    <a:pt x="112" y="11"/>
                  </a:cubicBezTo>
                  <a:cubicBezTo>
                    <a:pt x="119" y="10"/>
                    <a:pt x="128" y="8"/>
                    <a:pt x="136" y="7"/>
                  </a:cubicBezTo>
                  <a:cubicBezTo>
                    <a:pt x="140" y="6"/>
                    <a:pt x="144" y="5"/>
                    <a:pt x="147" y="5"/>
                  </a:cubicBezTo>
                  <a:cubicBezTo>
                    <a:pt x="147" y="5"/>
                    <a:pt x="148" y="5"/>
                    <a:pt x="148" y="5"/>
                  </a:cubicBezTo>
                  <a:cubicBezTo>
                    <a:pt x="148" y="8"/>
                    <a:pt x="147" y="13"/>
                    <a:pt x="146" y="19"/>
                  </a:cubicBezTo>
                  <a:cubicBezTo>
                    <a:pt x="145" y="26"/>
                    <a:pt x="144" y="34"/>
                    <a:pt x="143" y="38"/>
                  </a:cubicBezTo>
                  <a:cubicBezTo>
                    <a:pt x="142" y="38"/>
                    <a:pt x="141" y="37"/>
                    <a:pt x="141" y="37"/>
                  </a:cubicBezTo>
                  <a:cubicBezTo>
                    <a:pt x="140" y="36"/>
                    <a:pt x="139" y="36"/>
                    <a:pt x="139" y="36"/>
                  </a:cubicBezTo>
                  <a:cubicBezTo>
                    <a:pt x="140" y="20"/>
                    <a:pt x="140" y="20"/>
                    <a:pt x="140" y="20"/>
                  </a:cubicBezTo>
                  <a:cubicBezTo>
                    <a:pt x="140" y="20"/>
                    <a:pt x="140" y="19"/>
                    <a:pt x="139" y="18"/>
                  </a:cubicBezTo>
                  <a:cubicBezTo>
                    <a:pt x="139" y="18"/>
                    <a:pt x="139" y="18"/>
                    <a:pt x="138" y="18"/>
                  </a:cubicBezTo>
                  <a:cubicBezTo>
                    <a:pt x="138" y="18"/>
                    <a:pt x="137" y="19"/>
                    <a:pt x="137" y="19"/>
                  </a:cubicBezTo>
                  <a:cubicBezTo>
                    <a:pt x="137" y="19"/>
                    <a:pt x="135" y="21"/>
                    <a:pt x="133" y="24"/>
                  </a:cubicBezTo>
                  <a:cubicBezTo>
                    <a:pt x="125" y="33"/>
                    <a:pt x="109" y="53"/>
                    <a:pt x="97" y="66"/>
                  </a:cubicBezTo>
                  <a:cubicBezTo>
                    <a:pt x="95" y="68"/>
                    <a:pt x="93" y="70"/>
                    <a:pt x="91" y="70"/>
                  </a:cubicBezTo>
                  <a:cubicBezTo>
                    <a:pt x="91" y="71"/>
                    <a:pt x="91" y="71"/>
                    <a:pt x="90" y="71"/>
                  </a:cubicBezTo>
                  <a:cubicBezTo>
                    <a:pt x="90" y="71"/>
                    <a:pt x="90" y="71"/>
                    <a:pt x="90" y="71"/>
                  </a:cubicBezTo>
                  <a:cubicBezTo>
                    <a:pt x="88" y="71"/>
                    <a:pt x="86" y="70"/>
                    <a:pt x="84" y="68"/>
                  </a:cubicBezTo>
                  <a:cubicBezTo>
                    <a:pt x="71" y="62"/>
                    <a:pt x="58" y="55"/>
                    <a:pt x="46" y="48"/>
                  </a:cubicBezTo>
                  <a:cubicBezTo>
                    <a:pt x="45" y="48"/>
                    <a:pt x="45" y="48"/>
                    <a:pt x="45" y="48"/>
                  </a:cubicBezTo>
                  <a:cubicBezTo>
                    <a:pt x="44" y="48"/>
                    <a:pt x="44" y="48"/>
                    <a:pt x="43" y="48"/>
                  </a:cubicBezTo>
                  <a:cubicBezTo>
                    <a:pt x="5" y="87"/>
                    <a:pt x="5" y="87"/>
                    <a:pt x="5" y="87"/>
                  </a:cubicBezTo>
                  <a:cubicBezTo>
                    <a:pt x="4" y="85"/>
                    <a:pt x="4" y="84"/>
                    <a:pt x="4" y="82"/>
                  </a:cubicBezTo>
                  <a:cubicBezTo>
                    <a:pt x="16" y="70"/>
                    <a:pt x="27" y="57"/>
                    <a:pt x="39" y="44"/>
                  </a:cubicBezTo>
                  <a:cubicBezTo>
                    <a:pt x="41" y="42"/>
                    <a:pt x="43" y="41"/>
                    <a:pt x="46" y="41"/>
                  </a:cubicBezTo>
                  <a:cubicBezTo>
                    <a:pt x="47" y="41"/>
                    <a:pt x="49" y="42"/>
                    <a:pt x="50" y="43"/>
                  </a:cubicBezTo>
                  <a:cubicBezTo>
                    <a:pt x="56" y="46"/>
                    <a:pt x="64" y="50"/>
                    <a:pt x="71" y="54"/>
                  </a:cubicBezTo>
                  <a:cubicBezTo>
                    <a:pt x="79" y="57"/>
                    <a:pt x="86" y="61"/>
                    <a:pt x="90" y="63"/>
                  </a:cubicBezTo>
                  <a:cubicBezTo>
                    <a:pt x="90" y="63"/>
                    <a:pt x="90" y="63"/>
                    <a:pt x="91" y="63"/>
                  </a:cubicBezTo>
                  <a:cubicBezTo>
                    <a:pt x="91" y="63"/>
                    <a:pt x="92" y="63"/>
                    <a:pt x="92" y="63"/>
                  </a:cubicBezTo>
                  <a:cubicBezTo>
                    <a:pt x="100" y="53"/>
                    <a:pt x="110" y="42"/>
                    <a:pt x="118" y="33"/>
                  </a:cubicBezTo>
                  <a:cubicBezTo>
                    <a:pt x="122" y="28"/>
                    <a:pt x="126" y="24"/>
                    <a:pt x="128" y="22"/>
                  </a:cubicBezTo>
                  <a:cubicBezTo>
                    <a:pt x="131" y="19"/>
                    <a:pt x="132" y="17"/>
                    <a:pt x="132" y="17"/>
                  </a:cubicBezTo>
                  <a:cubicBezTo>
                    <a:pt x="133" y="16"/>
                    <a:pt x="133" y="16"/>
                    <a:pt x="133" y="15"/>
                  </a:cubicBezTo>
                  <a:cubicBezTo>
                    <a:pt x="132" y="14"/>
                    <a:pt x="132" y="14"/>
                    <a:pt x="131" y="14"/>
                  </a:cubicBezTo>
                  <a:cubicBezTo>
                    <a:pt x="131" y="14"/>
                    <a:pt x="131" y="14"/>
                    <a:pt x="131" y="14"/>
                  </a:cubicBezTo>
                  <a:cubicBezTo>
                    <a:pt x="116" y="14"/>
                    <a:pt x="116" y="14"/>
                    <a:pt x="116" y="14"/>
                  </a:cubicBezTo>
                  <a:moveTo>
                    <a:pt x="151" y="0"/>
                  </a:moveTo>
                  <a:cubicBezTo>
                    <a:pt x="151" y="0"/>
                    <a:pt x="151" y="0"/>
                    <a:pt x="150" y="0"/>
                  </a:cubicBezTo>
                  <a:cubicBezTo>
                    <a:pt x="150" y="0"/>
                    <a:pt x="123" y="4"/>
                    <a:pt x="108" y="9"/>
                  </a:cubicBezTo>
                  <a:cubicBezTo>
                    <a:pt x="107" y="9"/>
                    <a:pt x="107" y="9"/>
                    <a:pt x="106" y="10"/>
                  </a:cubicBezTo>
                  <a:cubicBezTo>
                    <a:pt x="106" y="11"/>
                    <a:pt x="106" y="11"/>
                    <a:pt x="107" y="12"/>
                  </a:cubicBezTo>
                  <a:cubicBezTo>
                    <a:pt x="109" y="13"/>
                    <a:pt x="114" y="18"/>
                    <a:pt x="114" y="18"/>
                  </a:cubicBezTo>
                  <a:cubicBezTo>
                    <a:pt x="114" y="18"/>
                    <a:pt x="115" y="18"/>
                    <a:pt x="115" y="18"/>
                  </a:cubicBezTo>
                  <a:cubicBezTo>
                    <a:pt x="115" y="18"/>
                    <a:pt x="115" y="18"/>
                    <a:pt x="115" y="18"/>
                  </a:cubicBezTo>
                  <a:cubicBezTo>
                    <a:pt x="126" y="18"/>
                    <a:pt x="126" y="18"/>
                    <a:pt x="126" y="18"/>
                  </a:cubicBezTo>
                  <a:cubicBezTo>
                    <a:pt x="119" y="26"/>
                    <a:pt x="102" y="44"/>
                    <a:pt x="90" y="59"/>
                  </a:cubicBezTo>
                  <a:cubicBezTo>
                    <a:pt x="86" y="56"/>
                    <a:pt x="80" y="53"/>
                    <a:pt x="73" y="50"/>
                  </a:cubicBezTo>
                  <a:cubicBezTo>
                    <a:pt x="66" y="47"/>
                    <a:pt x="58" y="43"/>
                    <a:pt x="52" y="39"/>
                  </a:cubicBezTo>
                  <a:cubicBezTo>
                    <a:pt x="50" y="38"/>
                    <a:pt x="48" y="37"/>
                    <a:pt x="46" y="37"/>
                  </a:cubicBezTo>
                  <a:cubicBezTo>
                    <a:pt x="42" y="37"/>
                    <a:pt x="39" y="39"/>
                    <a:pt x="36" y="42"/>
                  </a:cubicBezTo>
                  <a:cubicBezTo>
                    <a:pt x="24" y="55"/>
                    <a:pt x="12" y="67"/>
                    <a:pt x="0" y="80"/>
                  </a:cubicBezTo>
                  <a:cubicBezTo>
                    <a:pt x="0" y="81"/>
                    <a:pt x="0" y="81"/>
                    <a:pt x="0" y="82"/>
                  </a:cubicBezTo>
                  <a:cubicBezTo>
                    <a:pt x="0" y="86"/>
                    <a:pt x="2" y="89"/>
                    <a:pt x="2" y="91"/>
                  </a:cubicBezTo>
                  <a:cubicBezTo>
                    <a:pt x="2" y="92"/>
                    <a:pt x="2" y="93"/>
                    <a:pt x="3" y="93"/>
                  </a:cubicBezTo>
                  <a:cubicBezTo>
                    <a:pt x="3" y="93"/>
                    <a:pt x="3" y="93"/>
                    <a:pt x="4" y="93"/>
                  </a:cubicBezTo>
                  <a:cubicBezTo>
                    <a:pt x="4" y="93"/>
                    <a:pt x="5" y="93"/>
                    <a:pt x="5" y="93"/>
                  </a:cubicBezTo>
                  <a:cubicBezTo>
                    <a:pt x="45" y="52"/>
                    <a:pt x="45" y="52"/>
                    <a:pt x="45" y="52"/>
                  </a:cubicBezTo>
                  <a:cubicBezTo>
                    <a:pt x="57" y="59"/>
                    <a:pt x="70" y="65"/>
                    <a:pt x="82" y="72"/>
                  </a:cubicBezTo>
                  <a:cubicBezTo>
                    <a:pt x="84" y="73"/>
                    <a:pt x="87" y="74"/>
                    <a:pt x="90" y="74"/>
                  </a:cubicBezTo>
                  <a:cubicBezTo>
                    <a:pt x="91" y="74"/>
                    <a:pt x="92" y="74"/>
                    <a:pt x="92" y="74"/>
                  </a:cubicBezTo>
                  <a:cubicBezTo>
                    <a:pt x="96" y="74"/>
                    <a:pt x="98" y="71"/>
                    <a:pt x="100" y="69"/>
                  </a:cubicBezTo>
                  <a:cubicBezTo>
                    <a:pt x="112" y="56"/>
                    <a:pt x="128" y="36"/>
                    <a:pt x="136" y="27"/>
                  </a:cubicBezTo>
                  <a:cubicBezTo>
                    <a:pt x="135" y="36"/>
                    <a:pt x="135" y="36"/>
                    <a:pt x="135" y="36"/>
                  </a:cubicBezTo>
                  <a:cubicBezTo>
                    <a:pt x="135" y="37"/>
                    <a:pt x="135" y="38"/>
                    <a:pt x="136" y="38"/>
                  </a:cubicBezTo>
                  <a:cubicBezTo>
                    <a:pt x="136" y="38"/>
                    <a:pt x="137" y="39"/>
                    <a:pt x="138" y="40"/>
                  </a:cubicBezTo>
                  <a:cubicBezTo>
                    <a:pt x="140" y="41"/>
                    <a:pt x="142" y="42"/>
                    <a:pt x="144" y="43"/>
                  </a:cubicBezTo>
                  <a:cubicBezTo>
                    <a:pt x="144" y="43"/>
                    <a:pt x="144" y="43"/>
                    <a:pt x="144" y="43"/>
                  </a:cubicBezTo>
                  <a:cubicBezTo>
                    <a:pt x="145" y="43"/>
                    <a:pt x="145" y="43"/>
                    <a:pt x="145" y="43"/>
                  </a:cubicBezTo>
                  <a:cubicBezTo>
                    <a:pt x="146" y="43"/>
                    <a:pt x="146" y="42"/>
                    <a:pt x="146" y="42"/>
                  </a:cubicBezTo>
                  <a:cubicBezTo>
                    <a:pt x="147" y="38"/>
                    <a:pt x="149" y="28"/>
                    <a:pt x="150" y="19"/>
                  </a:cubicBezTo>
                  <a:cubicBezTo>
                    <a:pt x="152" y="10"/>
                    <a:pt x="153" y="3"/>
                    <a:pt x="153" y="3"/>
                  </a:cubicBezTo>
                  <a:cubicBezTo>
                    <a:pt x="153" y="2"/>
                    <a:pt x="153" y="1"/>
                    <a:pt x="152" y="1"/>
                  </a:cubicBezTo>
                  <a:cubicBezTo>
                    <a:pt x="152" y="1"/>
                    <a:pt x="151" y="0"/>
                    <a:pt x="15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740"/>
            <p:cNvSpPr>
              <a:spLocks noEditPoints="1"/>
            </p:cNvSpPr>
            <p:nvPr/>
          </p:nvSpPr>
          <p:spPr bwMode="auto">
            <a:xfrm>
              <a:off x="2339835" y="2821810"/>
              <a:ext cx="382635" cy="304674"/>
            </a:xfrm>
            <a:custGeom>
              <a:avLst/>
              <a:gdLst>
                <a:gd name="T0" fmla="*/ 115 w 180"/>
                <a:gd name="T1" fmla="*/ 123 h 144"/>
                <a:gd name="T2" fmla="*/ 82 w 180"/>
                <a:gd name="T3" fmla="*/ 123 h 144"/>
                <a:gd name="T4" fmla="*/ 43 w 180"/>
                <a:gd name="T5" fmla="*/ 123 h 144"/>
                <a:gd name="T6" fmla="*/ 121 w 180"/>
                <a:gd name="T7" fmla="*/ 114 h 144"/>
                <a:gd name="T8" fmla="*/ 138 w 180"/>
                <a:gd name="T9" fmla="*/ 123 h 144"/>
                <a:gd name="T10" fmla="*/ 154 w 180"/>
                <a:gd name="T11" fmla="*/ 123 h 144"/>
                <a:gd name="T12" fmla="*/ 88 w 180"/>
                <a:gd name="T13" fmla="*/ 107 h 144"/>
                <a:gd name="T14" fmla="*/ 74 w 180"/>
                <a:gd name="T15" fmla="*/ 123 h 144"/>
                <a:gd name="T16" fmla="*/ 39 w 180"/>
                <a:gd name="T17" fmla="*/ 114 h 144"/>
                <a:gd name="T18" fmla="*/ 39 w 180"/>
                <a:gd name="T19" fmla="*/ 120 h 144"/>
                <a:gd name="T20" fmla="*/ 121 w 180"/>
                <a:gd name="T21" fmla="*/ 105 h 144"/>
                <a:gd name="T22" fmla="*/ 71 w 180"/>
                <a:gd name="T23" fmla="*/ 105 h 144"/>
                <a:gd name="T24" fmla="*/ 137 w 180"/>
                <a:gd name="T25" fmla="*/ 114 h 144"/>
                <a:gd name="T26" fmla="*/ 153 w 180"/>
                <a:gd name="T27" fmla="*/ 103 h 144"/>
                <a:gd name="T28" fmla="*/ 109 w 180"/>
                <a:gd name="T29" fmla="*/ 92 h 144"/>
                <a:gd name="T30" fmla="*/ 121 w 180"/>
                <a:gd name="T31" fmla="*/ 91 h 144"/>
                <a:gd name="T32" fmla="*/ 38 w 180"/>
                <a:gd name="T33" fmla="*/ 109 h 144"/>
                <a:gd name="T34" fmla="*/ 38 w 180"/>
                <a:gd name="T35" fmla="*/ 109 h 144"/>
                <a:gd name="T36" fmla="*/ 88 w 180"/>
                <a:gd name="T37" fmla="*/ 84 h 144"/>
                <a:gd name="T38" fmla="*/ 137 w 180"/>
                <a:gd name="T39" fmla="*/ 92 h 144"/>
                <a:gd name="T40" fmla="*/ 154 w 180"/>
                <a:gd name="T41" fmla="*/ 89 h 144"/>
                <a:gd name="T42" fmla="*/ 70 w 180"/>
                <a:gd name="T43" fmla="*/ 79 h 144"/>
                <a:gd name="T44" fmla="*/ 70 w 180"/>
                <a:gd name="T45" fmla="*/ 85 h 144"/>
                <a:gd name="T46" fmla="*/ 73 w 180"/>
                <a:gd name="T47" fmla="*/ 73 h 144"/>
                <a:gd name="T48" fmla="*/ 153 w 180"/>
                <a:gd name="T49" fmla="*/ 63 h 144"/>
                <a:gd name="T50" fmla="*/ 16 w 180"/>
                <a:gd name="T51" fmla="*/ 0 h 144"/>
                <a:gd name="T52" fmla="*/ 8 w 180"/>
                <a:gd name="T53" fmla="*/ 34 h 144"/>
                <a:gd name="T54" fmla="*/ 10 w 180"/>
                <a:gd name="T55" fmla="*/ 49 h 144"/>
                <a:gd name="T56" fmla="*/ 14 w 180"/>
                <a:gd name="T57" fmla="*/ 68 h 144"/>
                <a:gd name="T58" fmla="*/ 14 w 180"/>
                <a:gd name="T59" fmla="*/ 72 h 144"/>
                <a:gd name="T60" fmla="*/ 10 w 180"/>
                <a:gd name="T61" fmla="*/ 90 h 144"/>
                <a:gd name="T62" fmla="*/ 8 w 180"/>
                <a:gd name="T63" fmla="*/ 107 h 144"/>
                <a:gd name="T64" fmla="*/ 2 w 180"/>
                <a:gd name="T65" fmla="*/ 124 h 144"/>
                <a:gd name="T66" fmla="*/ 14 w 180"/>
                <a:gd name="T67" fmla="*/ 142 h 144"/>
                <a:gd name="T68" fmla="*/ 178 w 180"/>
                <a:gd name="T69" fmla="*/ 128 h 144"/>
                <a:gd name="T70" fmla="*/ 158 w 180"/>
                <a:gd name="T71" fmla="*/ 112 h 144"/>
                <a:gd name="T72" fmla="*/ 156 w 180"/>
                <a:gd name="T73" fmla="*/ 57 h 144"/>
                <a:gd name="T74" fmla="*/ 136 w 180"/>
                <a:gd name="T75" fmla="*/ 75 h 144"/>
                <a:gd name="T76" fmla="*/ 134 w 180"/>
                <a:gd name="T77" fmla="*/ 118 h 144"/>
                <a:gd name="T78" fmla="*/ 125 w 180"/>
                <a:gd name="T79" fmla="*/ 87 h 144"/>
                <a:gd name="T80" fmla="*/ 118 w 180"/>
                <a:gd name="T81" fmla="*/ 88 h 144"/>
                <a:gd name="T82" fmla="*/ 106 w 180"/>
                <a:gd name="T83" fmla="*/ 86 h 144"/>
                <a:gd name="T84" fmla="*/ 100 w 180"/>
                <a:gd name="T85" fmla="*/ 85 h 144"/>
                <a:gd name="T86" fmla="*/ 101 w 180"/>
                <a:gd name="T87" fmla="*/ 124 h 144"/>
                <a:gd name="T88" fmla="*/ 92 w 180"/>
                <a:gd name="T89" fmla="*/ 104 h 144"/>
                <a:gd name="T90" fmla="*/ 91 w 180"/>
                <a:gd name="T91" fmla="*/ 81 h 144"/>
                <a:gd name="T92" fmla="*/ 72 w 180"/>
                <a:gd name="T93" fmla="*/ 70 h 144"/>
                <a:gd name="T94" fmla="*/ 66 w 180"/>
                <a:gd name="T95" fmla="*/ 79 h 144"/>
                <a:gd name="T96" fmla="*/ 59 w 180"/>
                <a:gd name="T97" fmla="*/ 84 h 144"/>
                <a:gd name="T98" fmla="*/ 35 w 180"/>
                <a:gd name="T99" fmla="*/ 103 h 144"/>
                <a:gd name="T100" fmla="*/ 18 w 180"/>
                <a:gd name="T101"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0" h="144">
                  <a:moveTo>
                    <a:pt x="115" y="123"/>
                  </a:moveTo>
                  <a:cubicBezTo>
                    <a:pt x="117" y="121"/>
                    <a:pt x="119" y="120"/>
                    <a:pt x="121" y="119"/>
                  </a:cubicBezTo>
                  <a:cubicBezTo>
                    <a:pt x="121" y="120"/>
                    <a:pt x="121" y="121"/>
                    <a:pt x="121" y="123"/>
                  </a:cubicBezTo>
                  <a:cubicBezTo>
                    <a:pt x="115" y="123"/>
                    <a:pt x="115" y="123"/>
                    <a:pt x="115" y="123"/>
                  </a:cubicBezTo>
                  <a:moveTo>
                    <a:pt x="82" y="123"/>
                  </a:moveTo>
                  <a:cubicBezTo>
                    <a:pt x="84" y="121"/>
                    <a:pt x="86" y="120"/>
                    <a:pt x="88" y="118"/>
                  </a:cubicBezTo>
                  <a:cubicBezTo>
                    <a:pt x="88" y="120"/>
                    <a:pt x="88" y="121"/>
                    <a:pt x="88" y="123"/>
                  </a:cubicBezTo>
                  <a:cubicBezTo>
                    <a:pt x="82" y="123"/>
                    <a:pt x="82" y="123"/>
                    <a:pt x="82" y="123"/>
                  </a:cubicBezTo>
                  <a:moveTo>
                    <a:pt x="43" y="123"/>
                  </a:moveTo>
                  <a:cubicBezTo>
                    <a:pt x="47" y="120"/>
                    <a:pt x="51" y="118"/>
                    <a:pt x="55" y="116"/>
                  </a:cubicBezTo>
                  <a:cubicBezTo>
                    <a:pt x="55" y="118"/>
                    <a:pt x="55" y="120"/>
                    <a:pt x="55" y="123"/>
                  </a:cubicBezTo>
                  <a:cubicBezTo>
                    <a:pt x="43" y="123"/>
                    <a:pt x="43" y="123"/>
                    <a:pt x="43" y="123"/>
                  </a:cubicBezTo>
                  <a:moveTo>
                    <a:pt x="105" y="123"/>
                  </a:moveTo>
                  <a:cubicBezTo>
                    <a:pt x="105" y="122"/>
                    <a:pt x="105" y="121"/>
                    <a:pt x="105" y="120"/>
                  </a:cubicBezTo>
                  <a:cubicBezTo>
                    <a:pt x="110" y="115"/>
                    <a:pt x="115" y="112"/>
                    <a:pt x="121" y="109"/>
                  </a:cubicBezTo>
                  <a:cubicBezTo>
                    <a:pt x="121" y="111"/>
                    <a:pt x="121" y="113"/>
                    <a:pt x="121" y="114"/>
                  </a:cubicBezTo>
                  <a:cubicBezTo>
                    <a:pt x="117" y="117"/>
                    <a:pt x="112" y="120"/>
                    <a:pt x="108" y="122"/>
                  </a:cubicBezTo>
                  <a:cubicBezTo>
                    <a:pt x="108" y="123"/>
                    <a:pt x="108" y="123"/>
                    <a:pt x="108" y="123"/>
                  </a:cubicBezTo>
                  <a:cubicBezTo>
                    <a:pt x="105" y="123"/>
                    <a:pt x="105" y="123"/>
                    <a:pt x="105" y="123"/>
                  </a:cubicBezTo>
                  <a:moveTo>
                    <a:pt x="138" y="123"/>
                  </a:moveTo>
                  <a:cubicBezTo>
                    <a:pt x="138" y="121"/>
                    <a:pt x="138" y="120"/>
                    <a:pt x="138" y="118"/>
                  </a:cubicBezTo>
                  <a:cubicBezTo>
                    <a:pt x="144" y="114"/>
                    <a:pt x="148" y="111"/>
                    <a:pt x="154" y="108"/>
                  </a:cubicBezTo>
                  <a:cubicBezTo>
                    <a:pt x="154" y="109"/>
                    <a:pt x="154" y="110"/>
                    <a:pt x="154" y="112"/>
                  </a:cubicBezTo>
                  <a:cubicBezTo>
                    <a:pt x="154" y="115"/>
                    <a:pt x="154" y="119"/>
                    <a:pt x="154" y="123"/>
                  </a:cubicBezTo>
                  <a:cubicBezTo>
                    <a:pt x="138" y="123"/>
                    <a:pt x="138" y="123"/>
                    <a:pt x="138" y="123"/>
                  </a:cubicBezTo>
                  <a:moveTo>
                    <a:pt x="72" y="123"/>
                  </a:moveTo>
                  <a:cubicBezTo>
                    <a:pt x="72" y="120"/>
                    <a:pt x="72" y="118"/>
                    <a:pt x="71" y="116"/>
                  </a:cubicBezTo>
                  <a:cubicBezTo>
                    <a:pt x="79" y="112"/>
                    <a:pt x="82" y="111"/>
                    <a:pt x="88" y="107"/>
                  </a:cubicBezTo>
                  <a:cubicBezTo>
                    <a:pt x="88" y="109"/>
                    <a:pt x="88" y="111"/>
                    <a:pt x="88" y="113"/>
                  </a:cubicBezTo>
                  <a:cubicBezTo>
                    <a:pt x="88" y="114"/>
                    <a:pt x="88" y="114"/>
                    <a:pt x="88" y="114"/>
                  </a:cubicBezTo>
                  <a:cubicBezTo>
                    <a:pt x="84" y="117"/>
                    <a:pt x="78" y="120"/>
                    <a:pt x="74" y="122"/>
                  </a:cubicBezTo>
                  <a:cubicBezTo>
                    <a:pt x="74" y="123"/>
                    <a:pt x="74" y="123"/>
                    <a:pt x="74" y="123"/>
                  </a:cubicBezTo>
                  <a:cubicBezTo>
                    <a:pt x="72" y="123"/>
                    <a:pt x="72" y="123"/>
                    <a:pt x="72" y="123"/>
                  </a:cubicBezTo>
                  <a:moveTo>
                    <a:pt x="39" y="120"/>
                  </a:moveTo>
                  <a:cubicBezTo>
                    <a:pt x="39" y="118"/>
                    <a:pt x="38" y="116"/>
                    <a:pt x="38" y="114"/>
                  </a:cubicBezTo>
                  <a:cubicBezTo>
                    <a:pt x="39" y="114"/>
                    <a:pt x="39" y="114"/>
                    <a:pt x="39" y="114"/>
                  </a:cubicBezTo>
                  <a:cubicBezTo>
                    <a:pt x="44" y="112"/>
                    <a:pt x="50" y="109"/>
                    <a:pt x="55" y="106"/>
                  </a:cubicBezTo>
                  <a:cubicBezTo>
                    <a:pt x="55" y="108"/>
                    <a:pt x="55" y="109"/>
                    <a:pt x="55" y="111"/>
                  </a:cubicBezTo>
                  <a:cubicBezTo>
                    <a:pt x="55" y="111"/>
                    <a:pt x="55" y="111"/>
                    <a:pt x="55" y="111"/>
                  </a:cubicBezTo>
                  <a:cubicBezTo>
                    <a:pt x="49" y="115"/>
                    <a:pt x="44" y="117"/>
                    <a:pt x="39" y="120"/>
                  </a:cubicBezTo>
                  <a:moveTo>
                    <a:pt x="104" y="115"/>
                  </a:moveTo>
                  <a:cubicBezTo>
                    <a:pt x="104" y="112"/>
                    <a:pt x="104" y="108"/>
                    <a:pt x="104" y="105"/>
                  </a:cubicBezTo>
                  <a:cubicBezTo>
                    <a:pt x="109" y="103"/>
                    <a:pt x="116" y="100"/>
                    <a:pt x="121" y="98"/>
                  </a:cubicBezTo>
                  <a:cubicBezTo>
                    <a:pt x="121" y="100"/>
                    <a:pt x="121" y="103"/>
                    <a:pt x="121" y="105"/>
                  </a:cubicBezTo>
                  <a:cubicBezTo>
                    <a:pt x="115" y="108"/>
                    <a:pt x="110" y="111"/>
                    <a:pt x="104" y="115"/>
                  </a:cubicBezTo>
                  <a:moveTo>
                    <a:pt x="71" y="112"/>
                  </a:moveTo>
                  <a:cubicBezTo>
                    <a:pt x="71" y="109"/>
                    <a:pt x="71" y="107"/>
                    <a:pt x="71" y="105"/>
                  </a:cubicBezTo>
                  <a:cubicBezTo>
                    <a:pt x="71" y="105"/>
                    <a:pt x="71" y="105"/>
                    <a:pt x="71" y="105"/>
                  </a:cubicBezTo>
                  <a:cubicBezTo>
                    <a:pt x="77" y="101"/>
                    <a:pt x="82" y="98"/>
                    <a:pt x="88" y="95"/>
                  </a:cubicBezTo>
                  <a:cubicBezTo>
                    <a:pt x="88" y="97"/>
                    <a:pt x="88" y="100"/>
                    <a:pt x="88" y="103"/>
                  </a:cubicBezTo>
                  <a:cubicBezTo>
                    <a:pt x="81" y="107"/>
                    <a:pt x="78" y="108"/>
                    <a:pt x="71" y="112"/>
                  </a:cubicBezTo>
                  <a:moveTo>
                    <a:pt x="137" y="114"/>
                  </a:moveTo>
                  <a:cubicBezTo>
                    <a:pt x="137" y="111"/>
                    <a:pt x="137" y="109"/>
                    <a:pt x="137" y="106"/>
                  </a:cubicBezTo>
                  <a:cubicBezTo>
                    <a:pt x="144" y="101"/>
                    <a:pt x="147" y="100"/>
                    <a:pt x="154" y="94"/>
                  </a:cubicBezTo>
                  <a:cubicBezTo>
                    <a:pt x="154" y="97"/>
                    <a:pt x="154" y="100"/>
                    <a:pt x="154" y="103"/>
                  </a:cubicBezTo>
                  <a:cubicBezTo>
                    <a:pt x="153" y="103"/>
                    <a:pt x="153" y="103"/>
                    <a:pt x="153" y="103"/>
                  </a:cubicBezTo>
                  <a:cubicBezTo>
                    <a:pt x="147" y="107"/>
                    <a:pt x="143" y="110"/>
                    <a:pt x="137" y="114"/>
                  </a:cubicBezTo>
                  <a:moveTo>
                    <a:pt x="104" y="101"/>
                  </a:moveTo>
                  <a:cubicBezTo>
                    <a:pt x="104" y="97"/>
                    <a:pt x="104" y="93"/>
                    <a:pt x="104" y="90"/>
                  </a:cubicBezTo>
                  <a:cubicBezTo>
                    <a:pt x="105" y="90"/>
                    <a:pt x="107" y="91"/>
                    <a:pt x="109" y="92"/>
                  </a:cubicBezTo>
                  <a:cubicBezTo>
                    <a:pt x="109" y="92"/>
                    <a:pt x="110" y="92"/>
                    <a:pt x="111" y="92"/>
                  </a:cubicBezTo>
                  <a:cubicBezTo>
                    <a:pt x="112" y="93"/>
                    <a:pt x="112" y="93"/>
                    <a:pt x="113" y="93"/>
                  </a:cubicBezTo>
                  <a:cubicBezTo>
                    <a:pt x="115" y="93"/>
                    <a:pt x="116" y="93"/>
                    <a:pt x="117" y="93"/>
                  </a:cubicBezTo>
                  <a:cubicBezTo>
                    <a:pt x="118" y="92"/>
                    <a:pt x="120" y="92"/>
                    <a:pt x="121" y="91"/>
                  </a:cubicBezTo>
                  <a:cubicBezTo>
                    <a:pt x="121" y="91"/>
                    <a:pt x="121" y="91"/>
                    <a:pt x="121" y="91"/>
                  </a:cubicBezTo>
                  <a:cubicBezTo>
                    <a:pt x="121" y="92"/>
                    <a:pt x="121" y="93"/>
                    <a:pt x="121" y="94"/>
                  </a:cubicBezTo>
                  <a:cubicBezTo>
                    <a:pt x="116" y="96"/>
                    <a:pt x="109" y="99"/>
                    <a:pt x="104" y="101"/>
                  </a:cubicBezTo>
                  <a:moveTo>
                    <a:pt x="38" y="109"/>
                  </a:moveTo>
                  <a:cubicBezTo>
                    <a:pt x="38" y="108"/>
                    <a:pt x="38" y="107"/>
                    <a:pt x="38" y="105"/>
                  </a:cubicBezTo>
                  <a:cubicBezTo>
                    <a:pt x="44" y="101"/>
                    <a:pt x="50" y="95"/>
                    <a:pt x="55" y="89"/>
                  </a:cubicBezTo>
                  <a:cubicBezTo>
                    <a:pt x="55" y="93"/>
                    <a:pt x="55" y="97"/>
                    <a:pt x="55" y="101"/>
                  </a:cubicBezTo>
                  <a:cubicBezTo>
                    <a:pt x="49" y="104"/>
                    <a:pt x="44" y="106"/>
                    <a:pt x="38" y="109"/>
                  </a:cubicBezTo>
                  <a:moveTo>
                    <a:pt x="71" y="100"/>
                  </a:moveTo>
                  <a:cubicBezTo>
                    <a:pt x="71" y="97"/>
                    <a:pt x="71" y="93"/>
                    <a:pt x="71" y="90"/>
                  </a:cubicBezTo>
                  <a:cubicBezTo>
                    <a:pt x="75" y="87"/>
                    <a:pt x="79" y="85"/>
                    <a:pt x="85" y="82"/>
                  </a:cubicBezTo>
                  <a:cubicBezTo>
                    <a:pt x="86" y="82"/>
                    <a:pt x="87" y="83"/>
                    <a:pt x="88" y="84"/>
                  </a:cubicBezTo>
                  <a:cubicBezTo>
                    <a:pt x="88" y="86"/>
                    <a:pt x="88" y="88"/>
                    <a:pt x="88" y="90"/>
                  </a:cubicBezTo>
                  <a:cubicBezTo>
                    <a:pt x="82" y="93"/>
                    <a:pt x="77" y="97"/>
                    <a:pt x="71" y="100"/>
                  </a:cubicBezTo>
                  <a:moveTo>
                    <a:pt x="137" y="101"/>
                  </a:moveTo>
                  <a:cubicBezTo>
                    <a:pt x="137" y="98"/>
                    <a:pt x="137" y="95"/>
                    <a:pt x="137" y="92"/>
                  </a:cubicBezTo>
                  <a:cubicBezTo>
                    <a:pt x="137" y="92"/>
                    <a:pt x="137" y="92"/>
                    <a:pt x="137" y="92"/>
                  </a:cubicBezTo>
                  <a:cubicBezTo>
                    <a:pt x="141" y="89"/>
                    <a:pt x="145" y="87"/>
                    <a:pt x="148" y="84"/>
                  </a:cubicBezTo>
                  <a:cubicBezTo>
                    <a:pt x="150" y="82"/>
                    <a:pt x="151" y="80"/>
                    <a:pt x="154" y="78"/>
                  </a:cubicBezTo>
                  <a:cubicBezTo>
                    <a:pt x="154" y="81"/>
                    <a:pt x="154" y="85"/>
                    <a:pt x="154" y="89"/>
                  </a:cubicBezTo>
                  <a:cubicBezTo>
                    <a:pt x="153" y="89"/>
                    <a:pt x="153" y="89"/>
                    <a:pt x="153" y="89"/>
                  </a:cubicBezTo>
                  <a:cubicBezTo>
                    <a:pt x="146" y="96"/>
                    <a:pt x="143" y="97"/>
                    <a:pt x="137" y="101"/>
                  </a:cubicBezTo>
                  <a:moveTo>
                    <a:pt x="70" y="85"/>
                  </a:moveTo>
                  <a:cubicBezTo>
                    <a:pt x="70" y="83"/>
                    <a:pt x="70" y="81"/>
                    <a:pt x="70" y="79"/>
                  </a:cubicBezTo>
                  <a:cubicBezTo>
                    <a:pt x="71" y="78"/>
                    <a:pt x="72" y="77"/>
                    <a:pt x="73" y="75"/>
                  </a:cubicBezTo>
                  <a:cubicBezTo>
                    <a:pt x="73" y="75"/>
                    <a:pt x="74" y="74"/>
                    <a:pt x="74" y="73"/>
                  </a:cubicBezTo>
                  <a:cubicBezTo>
                    <a:pt x="76" y="75"/>
                    <a:pt x="79" y="77"/>
                    <a:pt x="81" y="79"/>
                  </a:cubicBezTo>
                  <a:cubicBezTo>
                    <a:pt x="77" y="81"/>
                    <a:pt x="74" y="83"/>
                    <a:pt x="70" y="85"/>
                  </a:cubicBezTo>
                  <a:moveTo>
                    <a:pt x="73" y="73"/>
                  </a:moveTo>
                  <a:cubicBezTo>
                    <a:pt x="74" y="71"/>
                    <a:pt x="74" y="71"/>
                    <a:pt x="74" y="71"/>
                  </a:cubicBezTo>
                  <a:cubicBezTo>
                    <a:pt x="74" y="71"/>
                    <a:pt x="74" y="71"/>
                    <a:pt x="74" y="71"/>
                  </a:cubicBezTo>
                  <a:cubicBezTo>
                    <a:pt x="73" y="73"/>
                    <a:pt x="73" y="73"/>
                    <a:pt x="73" y="73"/>
                  </a:cubicBezTo>
                  <a:moveTo>
                    <a:pt x="137" y="87"/>
                  </a:moveTo>
                  <a:cubicBezTo>
                    <a:pt x="137" y="85"/>
                    <a:pt x="136" y="83"/>
                    <a:pt x="136" y="80"/>
                  </a:cubicBezTo>
                  <a:cubicBezTo>
                    <a:pt x="137" y="80"/>
                    <a:pt x="138" y="79"/>
                    <a:pt x="139" y="78"/>
                  </a:cubicBezTo>
                  <a:cubicBezTo>
                    <a:pt x="143" y="74"/>
                    <a:pt x="149" y="68"/>
                    <a:pt x="153" y="63"/>
                  </a:cubicBezTo>
                  <a:cubicBezTo>
                    <a:pt x="153" y="66"/>
                    <a:pt x="153" y="69"/>
                    <a:pt x="154" y="72"/>
                  </a:cubicBezTo>
                  <a:cubicBezTo>
                    <a:pt x="150" y="76"/>
                    <a:pt x="148" y="78"/>
                    <a:pt x="145" y="81"/>
                  </a:cubicBezTo>
                  <a:cubicBezTo>
                    <a:pt x="143" y="83"/>
                    <a:pt x="140" y="85"/>
                    <a:pt x="137" y="87"/>
                  </a:cubicBezTo>
                  <a:moveTo>
                    <a:pt x="16" y="0"/>
                  </a:moveTo>
                  <a:cubicBezTo>
                    <a:pt x="15" y="0"/>
                    <a:pt x="14" y="1"/>
                    <a:pt x="14" y="2"/>
                  </a:cubicBezTo>
                  <a:cubicBezTo>
                    <a:pt x="14" y="32"/>
                    <a:pt x="14" y="32"/>
                    <a:pt x="14" y="32"/>
                  </a:cubicBezTo>
                  <a:cubicBezTo>
                    <a:pt x="13" y="32"/>
                    <a:pt x="11" y="32"/>
                    <a:pt x="10" y="32"/>
                  </a:cubicBezTo>
                  <a:cubicBezTo>
                    <a:pt x="8" y="32"/>
                    <a:pt x="8" y="33"/>
                    <a:pt x="8" y="34"/>
                  </a:cubicBezTo>
                  <a:cubicBezTo>
                    <a:pt x="8" y="35"/>
                    <a:pt x="8" y="36"/>
                    <a:pt x="10" y="36"/>
                  </a:cubicBezTo>
                  <a:cubicBezTo>
                    <a:pt x="11" y="36"/>
                    <a:pt x="13" y="36"/>
                    <a:pt x="14" y="36"/>
                  </a:cubicBezTo>
                  <a:cubicBezTo>
                    <a:pt x="14" y="49"/>
                    <a:pt x="14" y="49"/>
                    <a:pt x="14" y="49"/>
                  </a:cubicBezTo>
                  <a:cubicBezTo>
                    <a:pt x="13" y="49"/>
                    <a:pt x="11" y="49"/>
                    <a:pt x="10" y="49"/>
                  </a:cubicBezTo>
                  <a:cubicBezTo>
                    <a:pt x="8" y="49"/>
                    <a:pt x="8" y="50"/>
                    <a:pt x="8" y="51"/>
                  </a:cubicBezTo>
                  <a:cubicBezTo>
                    <a:pt x="8" y="52"/>
                    <a:pt x="8" y="53"/>
                    <a:pt x="10" y="53"/>
                  </a:cubicBezTo>
                  <a:cubicBezTo>
                    <a:pt x="11" y="53"/>
                    <a:pt x="13" y="53"/>
                    <a:pt x="14" y="53"/>
                  </a:cubicBezTo>
                  <a:cubicBezTo>
                    <a:pt x="14" y="68"/>
                    <a:pt x="14" y="68"/>
                    <a:pt x="14" y="68"/>
                  </a:cubicBezTo>
                  <a:cubicBezTo>
                    <a:pt x="13" y="68"/>
                    <a:pt x="11" y="68"/>
                    <a:pt x="10" y="68"/>
                  </a:cubicBezTo>
                  <a:cubicBezTo>
                    <a:pt x="8" y="68"/>
                    <a:pt x="8" y="69"/>
                    <a:pt x="8" y="70"/>
                  </a:cubicBezTo>
                  <a:cubicBezTo>
                    <a:pt x="8" y="71"/>
                    <a:pt x="8" y="72"/>
                    <a:pt x="10" y="72"/>
                  </a:cubicBezTo>
                  <a:cubicBezTo>
                    <a:pt x="11" y="72"/>
                    <a:pt x="13" y="72"/>
                    <a:pt x="14" y="72"/>
                  </a:cubicBezTo>
                  <a:cubicBezTo>
                    <a:pt x="14" y="86"/>
                    <a:pt x="14" y="86"/>
                    <a:pt x="14" y="86"/>
                  </a:cubicBezTo>
                  <a:cubicBezTo>
                    <a:pt x="13" y="86"/>
                    <a:pt x="11" y="86"/>
                    <a:pt x="10" y="86"/>
                  </a:cubicBezTo>
                  <a:cubicBezTo>
                    <a:pt x="8" y="86"/>
                    <a:pt x="8" y="87"/>
                    <a:pt x="8" y="88"/>
                  </a:cubicBezTo>
                  <a:cubicBezTo>
                    <a:pt x="8" y="90"/>
                    <a:pt x="8" y="90"/>
                    <a:pt x="10" y="90"/>
                  </a:cubicBezTo>
                  <a:cubicBezTo>
                    <a:pt x="11" y="90"/>
                    <a:pt x="13" y="90"/>
                    <a:pt x="14" y="90"/>
                  </a:cubicBezTo>
                  <a:cubicBezTo>
                    <a:pt x="14" y="105"/>
                    <a:pt x="14" y="105"/>
                    <a:pt x="14" y="105"/>
                  </a:cubicBezTo>
                  <a:cubicBezTo>
                    <a:pt x="13" y="105"/>
                    <a:pt x="11" y="105"/>
                    <a:pt x="10" y="105"/>
                  </a:cubicBezTo>
                  <a:cubicBezTo>
                    <a:pt x="8" y="105"/>
                    <a:pt x="8" y="106"/>
                    <a:pt x="8" y="107"/>
                  </a:cubicBezTo>
                  <a:cubicBezTo>
                    <a:pt x="8" y="109"/>
                    <a:pt x="8" y="109"/>
                    <a:pt x="10" y="109"/>
                  </a:cubicBezTo>
                  <a:cubicBezTo>
                    <a:pt x="11" y="109"/>
                    <a:pt x="13" y="109"/>
                    <a:pt x="14" y="109"/>
                  </a:cubicBezTo>
                  <a:cubicBezTo>
                    <a:pt x="14" y="124"/>
                    <a:pt x="14" y="124"/>
                    <a:pt x="14" y="124"/>
                  </a:cubicBezTo>
                  <a:cubicBezTo>
                    <a:pt x="2" y="124"/>
                    <a:pt x="2" y="124"/>
                    <a:pt x="2" y="124"/>
                  </a:cubicBezTo>
                  <a:cubicBezTo>
                    <a:pt x="1" y="124"/>
                    <a:pt x="0" y="125"/>
                    <a:pt x="0" y="126"/>
                  </a:cubicBezTo>
                  <a:cubicBezTo>
                    <a:pt x="0" y="127"/>
                    <a:pt x="1" y="128"/>
                    <a:pt x="2" y="128"/>
                  </a:cubicBezTo>
                  <a:cubicBezTo>
                    <a:pt x="14" y="128"/>
                    <a:pt x="14" y="128"/>
                    <a:pt x="14" y="128"/>
                  </a:cubicBezTo>
                  <a:cubicBezTo>
                    <a:pt x="14" y="142"/>
                    <a:pt x="14" y="142"/>
                    <a:pt x="14" y="142"/>
                  </a:cubicBezTo>
                  <a:cubicBezTo>
                    <a:pt x="14" y="143"/>
                    <a:pt x="15" y="144"/>
                    <a:pt x="16" y="144"/>
                  </a:cubicBezTo>
                  <a:cubicBezTo>
                    <a:pt x="17" y="144"/>
                    <a:pt x="18" y="143"/>
                    <a:pt x="18" y="142"/>
                  </a:cubicBezTo>
                  <a:cubicBezTo>
                    <a:pt x="18" y="128"/>
                    <a:pt x="18" y="128"/>
                    <a:pt x="18" y="128"/>
                  </a:cubicBezTo>
                  <a:cubicBezTo>
                    <a:pt x="178" y="128"/>
                    <a:pt x="178" y="128"/>
                    <a:pt x="178" y="128"/>
                  </a:cubicBezTo>
                  <a:cubicBezTo>
                    <a:pt x="179" y="128"/>
                    <a:pt x="180" y="127"/>
                    <a:pt x="180" y="126"/>
                  </a:cubicBezTo>
                  <a:cubicBezTo>
                    <a:pt x="180" y="125"/>
                    <a:pt x="179" y="124"/>
                    <a:pt x="178" y="124"/>
                  </a:cubicBezTo>
                  <a:cubicBezTo>
                    <a:pt x="158" y="124"/>
                    <a:pt x="158" y="124"/>
                    <a:pt x="158" y="124"/>
                  </a:cubicBezTo>
                  <a:cubicBezTo>
                    <a:pt x="158" y="120"/>
                    <a:pt x="158" y="116"/>
                    <a:pt x="158" y="112"/>
                  </a:cubicBezTo>
                  <a:cubicBezTo>
                    <a:pt x="158" y="99"/>
                    <a:pt x="158" y="86"/>
                    <a:pt x="157" y="74"/>
                  </a:cubicBezTo>
                  <a:cubicBezTo>
                    <a:pt x="158" y="73"/>
                    <a:pt x="158" y="72"/>
                    <a:pt x="157" y="72"/>
                  </a:cubicBezTo>
                  <a:cubicBezTo>
                    <a:pt x="157" y="67"/>
                    <a:pt x="157" y="63"/>
                    <a:pt x="157" y="58"/>
                  </a:cubicBezTo>
                  <a:cubicBezTo>
                    <a:pt x="157" y="58"/>
                    <a:pt x="157" y="57"/>
                    <a:pt x="156" y="57"/>
                  </a:cubicBezTo>
                  <a:cubicBezTo>
                    <a:pt x="156" y="56"/>
                    <a:pt x="155" y="56"/>
                    <a:pt x="155" y="56"/>
                  </a:cubicBezTo>
                  <a:cubicBezTo>
                    <a:pt x="155" y="56"/>
                    <a:pt x="154" y="57"/>
                    <a:pt x="154" y="57"/>
                  </a:cubicBezTo>
                  <a:cubicBezTo>
                    <a:pt x="151" y="60"/>
                    <a:pt x="146" y="65"/>
                    <a:pt x="142" y="69"/>
                  </a:cubicBezTo>
                  <a:cubicBezTo>
                    <a:pt x="140" y="71"/>
                    <a:pt x="138" y="73"/>
                    <a:pt x="136" y="75"/>
                  </a:cubicBezTo>
                  <a:cubicBezTo>
                    <a:pt x="134" y="76"/>
                    <a:pt x="133" y="78"/>
                    <a:pt x="133" y="78"/>
                  </a:cubicBezTo>
                  <a:cubicBezTo>
                    <a:pt x="133" y="78"/>
                    <a:pt x="132" y="79"/>
                    <a:pt x="132" y="79"/>
                  </a:cubicBezTo>
                  <a:cubicBezTo>
                    <a:pt x="133" y="93"/>
                    <a:pt x="133" y="104"/>
                    <a:pt x="134" y="117"/>
                  </a:cubicBezTo>
                  <a:cubicBezTo>
                    <a:pt x="133" y="117"/>
                    <a:pt x="134" y="117"/>
                    <a:pt x="134" y="118"/>
                  </a:cubicBezTo>
                  <a:cubicBezTo>
                    <a:pt x="134" y="120"/>
                    <a:pt x="134" y="122"/>
                    <a:pt x="134" y="124"/>
                  </a:cubicBezTo>
                  <a:cubicBezTo>
                    <a:pt x="125" y="124"/>
                    <a:pt x="125" y="124"/>
                    <a:pt x="125" y="124"/>
                  </a:cubicBezTo>
                  <a:cubicBezTo>
                    <a:pt x="125" y="121"/>
                    <a:pt x="125" y="118"/>
                    <a:pt x="125" y="115"/>
                  </a:cubicBezTo>
                  <a:cubicBezTo>
                    <a:pt x="125" y="105"/>
                    <a:pt x="125" y="97"/>
                    <a:pt x="125" y="87"/>
                  </a:cubicBezTo>
                  <a:cubicBezTo>
                    <a:pt x="125" y="86"/>
                    <a:pt x="124" y="85"/>
                    <a:pt x="123" y="85"/>
                  </a:cubicBezTo>
                  <a:cubicBezTo>
                    <a:pt x="123" y="85"/>
                    <a:pt x="123" y="85"/>
                    <a:pt x="123" y="85"/>
                  </a:cubicBezTo>
                  <a:cubicBezTo>
                    <a:pt x="122" y="85"/>
                    <a:pt x="122" y="85"/>
                    <a:pt x="121" y="85"/>
                  </a:cubicBezTo>
                  <a:cubicBezTo>
                    <a:pt x="119" y="87"/>
                    <a:pt x="119" y="88"/>
                    <a:pt x="118" y="88"/>
                  </a:cubicBezTo>
                  <a:cubicBezTo>
                    <a:pt x="117" y="89"/>
                    <a:pt x="117" y="89"/>
                    <a:pt x="116" y="89"/>
                  </a:cubicBezTo>
                  <a:cubicBezTo>
                    <a:pt x="116" y="89"/>
                    <a:pt x="115" y="89"/>
                    <a:pt x="113" y="89"/>
                  </a:cubicBezTo>
                  <a:cubicBezTo>
                    <a:pt x="113" y="89"/>
                    <a:pt x="112" y="89"/>
                    <a:pt x="111" y="88"/>
                  </a:cubicBezTo>
                  <a:cubicBezTo>
                    <a:pt x="110" y="88"/>
                    <a:pt x="108" y="87"/>
                    <a:pt x="106" y="86"/>
                  </a:cubicBezTo>
                  <a:cubicBezTo>
                    <a:pt x="105" y="86"/>
                    <a:pt x="105" y="86"/>
                    <a:pt x="104" y="86"/>
                  </a:cubicBezTo>
                  <a:cubicBezTo>
                    <a:pt x="103" y="85"/>
                    <a:pt x="103" y="85"/>
                    <a:pt x="102" y="85"/>
                  </a:cubicBezTo>
                  <a:cubicBezTo>
                    <a:pt x="102" y="85"/>
                    <a:pt x="102" y="85"/>
                    <a:pt x="102" y="85"/>
                  </a:cubicBezTo>
                  <a:cubicBezTo>
                    <a:pt x="101" y="85"/>
                    <a:pt x="101" y="85"/>
                    <a:pt x="100" y="85"/>
                  </a:cubicBezTo>
                  <a:cubicBezTo>
                    <a:pt x="100" y="86"/>
                    <a:pt x="100" y="86"/>
                    <a:pt x="100" y="87"/>
                  </a:cubicBezTo>
                  <a:cubicBezTo>
                    <a:pt x="100" y="97"/>
                    <a:pt x="100" y="108"/>
                    <a:pt x="101" y="118"/>
                  </a:cubicBezTo>
                  <a:cubicBezTo>
                    <a:pt x="100" y="119"/>
                    <a:pt x="100" y="119"/>
                    <a:pt x="101" y="119"/>
                  </a:cubicBezTo>
                  <a:cubicBezTo>
                    <a:pt x="101" y="121"/>
                    <a:pt x="101" y="122"/>
                    <a:pt x="101" y="124"/>
                  </a:cubicBezTo>
                  <a:cubicBezTo>
                    <a:pt x="92" y="124"/>
                    <a:pt x="92" y="124"/>
                    <a:pt x="92" y="124"/>
                  </a:cubicBezTo>
                  <a:cubicBezTo>
                    <a:pt x="92" y="120"/>
                    <a:pt x="92" y="117"/>
                    <a:pt x="92" y="113"/>
                  </a:cubicBezTo>
                  <a:cubicBezTo>
                    <a:pt x="92" y="110"/>
                    <a:pt x="92" y="107"/>
                    <a:pt x="92" y="104"/>
                  </a:cubicBezTo>
                  <a:cubicBezTo>
                    <a:pt x="92" y="104"/>
                    <a:pt x="92" y="104"/>
                    <a:pt x="92" y="104"/>
                  </a:cubicBezTo>
                  <a:cubicBezTo>
                    <a:pt x="92" y="100"/>
                    <a:pt x="92" y="96"/>
                    <a:pt x="92" y="92"/>
                  </a:cubicBezTo>
                  <a:cubicBezTo>
                    <a:pt x="92" y="91"/>
                    <a:pt x="92" y="91"/>
                    <a:pt x="92" y="91"/>
                  </a:cubicBezTo>
                  <a:cubicBezTo>
                    <a:pt x="92" y="88"/>
                    <a:pt x="92" y="86"/>
                    <a:pt x="92" y="83"/>
                  </a:cubicBezTo>
                  <a:cubicBezTo>
                    <a:pt x="92" y="82"/>
                    <a:pt x="91" y="82"/>
                    <a:pt x="91" y="81"/>
                  </a:cubicBezTo>
                  <a:cubicBezTo>
                    <a:pt x="85" y="77"/>
                    <a:pt x="80" y="73"/>
                    <a:pt x="76" y="70"/>
                  </a:cubicBezTo>
                  <a:cubicBezTo>
                    <a:pt x="75" y="69"/>
                    <a:pt x="75" y="69"/>
                    <a:pt x="74" y="69"/>
                  </a:cubicBezTo>
                  <a:cubicBezTo>
                    <a:pt x="74" y="69"/>
                    <a:pt x="74" y="69"/>
                    <a:pt x="74" y="69"/>
                  </a:cubicBezTo>
                  <a:cubicBezTo>
                    <a:pt x="73" y="69"/>
                    <a:pt x="73" y="69"/>
                    <a:pt x="72" y="70"/>
                  </a:cubicBezTo>
                  <a:cubicBezTo>
                    <a:pt x="72" y="70"/>
                    <a:pt x="71" y="71"/>
                    <a:pt x="70" y="72"/>
                  </a:cubicBezTo>
                  <a:cubicBezTo>
                    <a:pt x="70" y="73"/>
                    <a:pt x="69" y="74"/>
                    <a:pt x="68" y="75"/>
                  </a:cubicBezTo>
                  <a:cubicBezTo>
                    <a:pt x="67" y="76"/>
                    <a:pt x="67" y="77"/>
                    <a:pt x="67" y="78"/>
                  </a:cubicBezTo>
                  <a:cubicBezTo>
                    <a:pt x="66" y="78"/>
                    <a:pt x="66" y="78"/>
                    <a:pt x="66" y="79"/>
                  </a:cubicBezTo>
                  <a:cubicBezTo>
                    <a:pt x="67" y="97"/>
                    <a:pt x="67" y="106"/>
                    <a:pt x="68" y="124"/>
                  </a:cubicBezTo>
                  <a:cubicBezTo>
                    <a:pt x="59" y="124"/>
                    <a:pt x="59" y="124"/>
                    <a:pt x="59" y="124"/>
                  </a:cubicBezTo>
                  <a:cubicBezTo>
                    <a:pt x="59" y="120"/>
                    <a:pt x="59" y="117"/>
                    <a:pt x="59" y="113"/>
                  </a:cubicBezTo>
                  <a:cubicBezTo>
                    <a:pt x="59" y="104"/>
                    <a:pt x="59" y="94"/>
                    <a:pt x="59" y="84"/>
                  </a:cubicBezTo>
                  <a:cubicBezTo>
                    <a:pt x="59" y="83"/>
                    <a:pt x="58" y="83"/>
                    <a:pt x="57" y="82"/>
                  </a:cubicBezTo>
                  <a:cubicBezTo>
                    <a:pt x="57" y="82"/>
                    <a:pt x="57" y="82"/>
                    <a:pt x="57" y="82"/>
                  </a:cubicBezTo>
                  <a:cubicBezTo>
                    <a:pt x="56" y="82"/>
                    <a:pt x="56" y="82"/>
                    <a:pt x="55" y="83"/>
                  </a:cubicBezTo>
                  <a:cubicBezTo>
                    <a:pt x="49" y="90"/>
                    <a:pt x="42" y="98"/>
                    <a:pt x="35" y="103"/>
                  </a:cubicBezTo>
                  <a:cubicBezTo>
                    <a:pt x="34" y="103"/>
                    <a:pt x="34" y="104"/>
                    <a:pt x="34" y="104"/>
                  </a:cubicBezTo>
                  <a:cubicBezTo>
                    <a:pt x="34" y="112"/>
                    <a:pt x="35" y="117"/>
                    <a:pt x="35" y="124"/>
                  </a:cubicBezTo>
                  <a:cubicBezTo>
                    <a:pt x="18" y="124"/>
                    <a:pt x="18" y="124"/>
                    <a:pt x="18" y="124"/>
                  </a:cubicBezTo>
                  <a:cubicBezTo>
                    <a:pt x="18" y="2"/>
                    <a:pt x="18" y="2"/>
                    <a:pt x="18" y="2"/>
                  </a:cubicBezTo>
                  <a:cubicBezTo>
                    <a:pt x="18" y="1"/>
                    <a:pt x="17" y="0"/>
                    <a:pt x="16"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 name="组合 36"/>
          <p:cNvGrpSpPr/>
          <p:nvPr/>
        </p:nvGrpSpPr>
        <p:grpSpPr>
          <a:xfrm>
            <a:off x="3114697" y="1806500"/>
            <a:ext cx="451495" cy="400557"/>
            <a:chOff x="795854" y="3209821"/>
            <a:chExt cx="451635" cy="400557"/>
          </a:xfrm>
          <a:solidFill>
            <a:schemeClr val="accent3"/>
          </a:solidFill>
        </p:grpSpPr>
        <p:sp>
          <p:nvSpPr>
            <p:cNvPr id="14" name="Freeform 741"/>
            <p:cNvSpPr>
              <a:spLocks noEditPoints="1"/>
            </p:cNvSpPr>
            <p:nvPr/>
          </p:nvSpPr>
          <p:spPr bwMode="auto">
            <a:xfrm>
              <a:off x="848724" y="3338860"/>
              <a:ext cx="167571" cy="167571"/>
            </a:xfrm>
            <a:custGeom>
              <a:avLst/>
              <a:gdLst>
                <a:gd name="T0" fmla="*/ 75 w 79"/>
                <a:gd name="T1" fmla="*/ 34 h 79"/>
                <a:gd name="T2" fmla="*/ 72 w 79"/>
                <a:gd name="T3" fmla="*/ 34 h 79"/>
                <a:gd name="T4" fmla="*/ 74 w 79"/>
                <a:gd name="T5" fmla="*/ 32 h 79"/>
                <a:gd name="T6" fmla="*/ 71 w 79"/>
                <a:gd name="T7" fmla="*/ 31 h 79"/>
                <a:gd name="T8" fmla="*/ 73 w 79"/>
                <a:gd name="T9" fmla="*/ 29 h 79"/>
                <a:gd name="T10" fmla="*/ 67 w 79"/>
                <a:gd name="T11" fmla="*/ 26 h 79"/>
                <a:gd name="T12" fmla="*/ 69 w 79"/>
                <a:gd name="T13" fmla="*/ 28 h 79"/>
                <a:gd name="T14" fmla="*/ 69 w 79"/>
                <a:gd name="T15" fmla="*/ 20 h 79"/>
                <a:gd name="T16" fmla="*/ 64 w 79"/>
                <a:gd name="T17" fmla="*/ 23 h 79"/>
                <a:gd name="T18" fmla="*/ 67 w 79"/>
                <a:gd name="T19" fmla="*/ 18 h 79"/>
                <a:gd name="T20" fmla="*/ 12 w 79"/>
                <a:gd name="T21" fmla="*/ 25 h 79"/>
                <a:gd name="T22" fmla="*/ 62 w 79"/>
                <a:gd name="T23" fmla="*/ 25 h 79"/>
                <a:gd name="T24" fmla="*/ 65 w 79"/>
                <a:gd name="T25" fmla="*/ 65 h 79"/>
                <a:gd name="T26" fmla="*/ 41 w 79"/>
                <a:gd name="T27" fmla="*/ 76 h 79"/>
                <a:gd name="T28" fmla="*/ 3 w 79"/>
                <a:gd name="T29" fmla="*/ 39 h 79"/>
                <a:gd name="T30" fmla="*/ 61 w 79"/>
                <a:gd name="T31" fmla="*/ 20 h 79"/>
                <a:gd name="T32" fmla="*/ 64 w 79"/>
                <a:gd name="T33" fmla="*/ 15 h 79"/>
                <a:gd name="T34" fmla="*/ 3 w 79"/>
                <a:gd name="T35" fmla="*/ 32 h 79"/>
                <a:gd name="T36" fmla="*/ 12 w 79"/>
                <a:gd name="T37" fmla="*/ 16 h 79"/>
                <a:gd name="T38" fmla="*/ 8 w 79"/>
                <a:gd name="T39" fmla="*/ 26 h 79"/>
                <a:gd name="T40" fmla="*/ 57 w 79"/>
                <a:gd name="T41" fmla="*/ 18 h 79"/>
                <a:gd name="T42" fmla="*/ 62 w 79"/>
                <a:gd name="T43" fmla="*/ 13 h 79"/>
                <a:gd name="T44" fmla="*/ 49 w 79"/>
                <a:gd name="T45" fmla="*/ 14 h 79"/>
                <a:gd name="T46" fmla="*/ 58 w 79"/>
                <a:gd name="T47" fmla="*/ 10 h 79"/>
                <a:gd name="T48" fmla="*/ 46 w 79"/>
                <a:gd name="T49" fmla="*/ 13 h 79"/>
                <a:gd name="T50" fmla="*/ 54 w 79"/>
                <a:gd name="T51" fmla="*/ 7 h 79"/>
                <a:gd name="T52" fmla="*/ 20 w 79"/>
                <a:gd name="T53" fmla="*/ 8 h 79"/>
                <a:gd name="T54" fmla="*/ 16 w 79"/>
                <a:gd name="T55" fmla="*/ 18 h 79"/>
                <a:gd name="T56" fmla="*/ 40 w 79"/>
                <a:gd name="T57" fmla="*/ 12 h 79"/>
                <a:gd name="T58" fmla="*/ 50 w 79"/>
                <a:gd name="T59" fmla="*/ 5 h 79"/>
                <a:gd name="T60" fmla="*/ 28 w 79"/>
                <a:gd name="T61" fmla="*/ 5 h 79"/>
                <a:gd name="T62" fmla="*/ 22 w 79"/>
                <a:gd name="T63" fmla="*/ 15 h 79"/>
                <a:gd name="T64" fmla="*/ 42 w 79"/>
                <a:gd name="T65" fmla="*/ 3 h 79"/>
                <a:gd name="T66" fmla="*/ 39 w 79"/>
                <a:gd name="T67" fmla="*/ 12 h 79"/>
                <a:gd name="T68" fmla="*/ 36 w 79"/>
                <a:gd name="T69" fmla="*/ 12 h 79"/>
                <a:gd name="T70" fmla="*/ 35 w 79"/>
                <a:gd name="T71" fmla="*/ 3 h 79"/>
                <a:gd name="T72" fmla="*/ 30 w 79"/>
                <a:gd name="T73" fmla="*/ 12 h 79"/>
                <a:gd name="T74" fmla="*/ 38 w 79"/>
                <a:gd name="T75" fmla="*/ 3 h 79"/>
                <a:gd name="T76" fmla="*/ 30 w 79"/>
                <a:gd name="T77" fmla="*/ 12 h 79"/>
                <a:gd name="T78" fmla="*/ 11 w 79"/>
                <a:gd name="T79" fmla="*/ 12 h 79"/>
                <a:gd name="T80" fmla="*/ 41 w 79"/>
                <a:gd name="T81" fmla="*/ 79 h 79"/>
                <a:gd name="T82" fmla="*/ 65 w 79"/>
                <a:gd name="T83" fmla="*/ 70 h 79"/>
                <a:gd name="T84" fmla="*/ 67 w 79"/>
                <a:gd name="T85" fmla="*/ 67 h 79"/>
                <a:gd name="T86" fmla="*/ 69 w 79"/>
                <a:gd name="T87" fmla="*/ 66 h 79"/>
                <a:gd name="T88" fmla="*/ 69 w 79"/>
                <a:gd name="T89" fmla="*/ 65 h 79"/>
                <a:gd name="T90" fmla="*/ 69 w 79"/>
                <a:gd name="T91" fmla="*/ 65 h 79"/>
                <a:gd name="T92" fmla="*/ 69 w 79"/>
                <a:gd name="T93" fmla="*/ 65 h 79"/>
                <a:gd name="T94" fmla="*/ 38 w 79"/>
                <a:gd name="T9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 h="79">
                  <a:moveTo>
                    <a:pt x="76" y="41"/>
                  </a:moveTo>
                  <a:cubicBezTo>
                    <a:pt x="75" y="39"/>
                    <a:pt x="74" y="37"/>
                    <a:pt x="73" y="35"/>
                  </a:cubicBezTo>
                  <a:cubicBezTo>
                    <a:pt x="75" y="34"/>
                    <a:pt x="75" y="34"/>
                    <a:pt x="75" y="34"/>
                  </a:cubicBezTo>
                  <a:cubicBezTo>
                    <a:pt x="75" y="36"/>
                    <a:pt x="76" y="39"/>
                    <a:pt x="76" y="41"/>
                  </a:cubicBezTo>
                  <a:cubicBezTo>
                    <a:pt x="76" y="41"/>
                    <a:pt x="76" y="41"/>
                    <a:pt x="76" y="41"/>
                  </a:cubicBezTo>
                  <a:moveTo>
                    <a:pt x="72" y="34"/>
                  </a:moveTo>
                  <a:cubicBezTo>
                    <a:pt x="72" y="33"/>
                    <a:pt x="72" y="33"/>
                    <a:pt x="71" y="32"/>
                  </a:cubicBezTo>
                  <a:cubicBezTo>
                    <a:pt x="72" y="31"/>
                    <a:pt x="73" y="31"/>
                    <a:pt x="74" y="30"/>
                  </a:cubicBezTo>
                  <a:cubicBezTo>
                    <a:pt x="74" y="31"/>
                    <a:pt x="74" y="31"/>
                    <a:pt x="74" y="32"/>
                  </a:cubicBezTo>
                  <a:cubicBezTo>
                    <a:pt x="74" y="32"/>
                    <a:pt x="74" y="32"/>
                    <a:pt x="74" y="32"/>
                  </a:cubicBezTo>
                  <a:cubicBezTo>
                    <a:pt x="74" y="33"/>
                    <a:pt x="73" y="33"/>
                    <a:pt x="72" y="34"/>
                  </a:cubicBezTo>
                  <a:moveTo>
                    <a:pt x="71" y="31"/>
                  </a:moveTo>
                  <a:cubicBezTo>
                    <a:pt x="70" y="30"/>
                    <a:pt x="70" y="30"/>
                    <a:pt x="70" y="30"/>
                  </a:cubicBezTo>
                  <a:cubicBezTo>
                    <a:pt x="71" y="29"/>
                    <a:pt x="72" y="28"/>
                    <a:pt x="73" y="27"/>
                  </a:cubicBezTo>
                  <a:cubicBezTo>
                    <a:pt x="73" y="27"/>
                    <a:pt x="73" y="28"/>
                    <a:pt x="73" y="29"/>
                  </a:cubicBezTo>
                  <a:cubicBezTo>
                    <a:pt x="72" y="29"/>
                    <a:pt x="71" y="30"/>
                    <a:pt x="71" y="31"/>
                  </a:cubicBezTo>
                  <a:moveTo>
                    <a:pt x="69" y="28"/>
                  </a:moveTo>
                  <a:cubicBezTo>
                    <a:pt x="68" y="28"/>
                    <a:pt x="67" y="27"/>
                    <a:pt x="67" y="26"/>
                  </a:cubicBezTo>
                  <a:cubicBezTo>
                    <a:pt x="68" y="25"/>
                    <a:pt x="69" y="24"/>
                    <a:pt x="70" y="23"/>
                  </a:cubicBezTo>
                  <a:cubicBezTo>
                    <a:pt x="71" y="24"/>
                    <a:pt x="71" y="25"/>
                    <a:pt x="72" y="26"/>
                  </a:cubicBezTo>
                  <a:cubicBezTo>
                    <a:pt x="71" y="26"/>
                    <a:pt x="70" y="27"/>
                    <a:pt x="69" y="28"/>
                  </a:cubicBezTo>
                  <a:moveTo>
                    <a:pt x="66" y="25"/>
                  </a:moveTo>
                  <a:cubicBezTo>
                    <a:pt x="65" y="24"/>
                    <a:pt x="65" y="24"/>
                    <a:pt x="65" y="24"/>
                  </a:cubicBezTo>
                  <a:cubicBezTo>
                    <a:pt x="66" y="23"/>
                    <a:pt x="67" y="22"/>
                    <a:pt x="69" y="20"/>
                  </a:cubicBezTo>
                  <a:cubicBezTo>
                    <a:pt x="70" y="22"/>
                    <a:pt x="70" y="22"/>
                    <a:pt x="70" y="22"/>
                  </a:cubicBezTo>
                  <a:cubicBezTo>
                    <a:pt x="68" y="23"/>
                    <a:pt x="67" y="24"/>
                    <a:pt x="66" y="25"/>
                  </a:cubicBezTo>
                  <a:moveTo>
                    <a:pt x="64" y="23"/>
                  </a:moveTo>
                  <a:cubicBezTo>
                    <a:pt x="64" y="23"/>
                    <a:pt x="64" y="23"/>
                    <a:pt x="64" y="23"/>
                  </a:cubicBezTo>
                  <a:cubicBezTo>
                    <a:pt x="63" y="22"/>
                    <a:pt x="62" y="22"/>
                    <a:pt x="62" y="21"/>
                  </a:cubicBezTo>
                  <a:cubicBezTo>
                    <a:pt x="63" y="20"/>
                    <a:pt x="65" y="19"/>
                    <a:pt x="67" y="18"/>
                  </a:cubicBezTo>
                  <a:cubicBezTo>
                    <a:pt x="67" y="18"/>
                    <a:pt x="68" y="19"/>
                    <a:pt x="68" y="19"/>
                  </a:cubicBezTo>
                  <a:cubicBezTo>
                    <a:pt x="67" y="20"/>
                    <a:pt x="65" y="22"/>
                    <a:pt x="64" y="23"/>
                  </a:cubicBezTo>
                  <a:moveTo>
                    <a:pt x="12" y="25"/>
                  </a:moveTo>
                  <a:cubicBezTo>
                    <a:pt x="20" y="18"/>
                    <a:pt x="28" y="15"/>
                    <a:pt x="36" y="15"/>
                  </a:cubicBezTo>
                  <a:cubicBezTo>
                    <a:pt x="36" y="15"/>
                    <a:pt x="36" y="15"/>
                    <a:pt x="36" y="15"/>
                  </a:cubicBezTo>
                  <a:cubicBezTo>
                    <a:pt x="46" y="15"/>
                    <a:pt x="55" y="19"/>
                    <a:pt x="62" y="25"/>
                  </a:cubicBezTo>
                  <a:cubicBezTo>
                    <a:pt x="69" y="31"/>
                    <a:pt x="73" y="40"/>
                    <a:pt x="74" y="49"/>
                  </a:cubicBezTo>
                  <a:cubicBezTo>
                    <a:pt x="74" y="50"/>
                    <a:pt x="74" y="50"/>
                    <a:pt x="74" y="50"/>
                  </a:cubicBezTo>
                  <a:cubicBezTo>
                    <a:pt x="73" y="55"/>
                    <a:pt x="70" y="60"/>
                    <a:pt x="65" y="65"/>
                  </a:cubicBezTo>
                  <a:cubicBezTo>
                    <a:pt x="65" y="65"/>
                    <a:pt x="65" y="65"/>
                    <a:pt x="65" y="65"/>
                  </a:cubicBezTo>
                  <a:cubicBezTo>
                    <a:pt x="57" y="73"/>
                    <a:pt x="49" y="76"/>
                    <a:pt x="41" y="76"/>
                  </a:cubicBezTo>
                  <a:cubicBezTo>
                    <a:pt x="41" y="76"/>
                    <a:pt x="41" y="76"/>
                    <a:pt x="41" y="76"/>
                  </a:cubicBezTo>
                  <a:cubicBezTo>
                    <a:pt x="31" y="76"/>
                    <a:pt x="21" y="72"/>
                    <a:pt x="14" y="65"/>
                  </a:cubicBezTo>
                  <a:cubicBezTo>
                    <a:pt x="7" y="58"/>
                    <a:pt x="3" y="49"/>
                    <a:pt x="3" y="40"/>
                  </a:cubicBezTo>
                  <a:cubicBezTo>
                    <a:pt x="3" y="39"/>
                    <a:pt x="3" y="39"/>
                    <a:pt x="3" y="39"/>
                  </a:cubicBezTo>
                  <a:cubicBezTo>
                    <a:pt x="5" y="34"/>
                    <a:pt x="8" y="30"/>
                    <a:pt x="12" y="25"/>
                  </a:cubicBezTo>
                  <a:cubicBezTo>
                    <a:pt x="12" y="25"/>
                    <a:pt x="12" y="25"/>
                    <a:pt x="12" y="25"/>
                  </a:cubicBezTo>
                  <a:moveTo>
                    <a:pt x="61" y="20"/>
                  </a:moveTo>
                  <a:cubicBezTo>
                    <a:pt x="60" y="20"/>
                    <a:pt x="59" y="19"/>
                    <a:pt x="58" y="18"/>
                  </a:cubicBezTo>
                  <a:cubicBezTo>
                    <a:pt x="60" y="17"/>
                    <a:pt x="62" y="15"/>
                    <a:pt x="63" y="14"/>
                  </a:cubicBezTo>
                  <a:cubicBezTo>
                    <a:pt x="64" y="15"/>
                    <a:pt x="64" y="15"/>
                    <a:pt x="64" y="15"/>
                  </a:cubicBezTo>
                  <a:cubicBezTo>
                    <a:pt x="65" y="15"/>
                    <a:pt x="65" y="16"/>
                    <a:pt x="66" y="16"/>
                  </a:cubicBezTo>
                  <a:cubicBezTo>
                    <a:pt x="64" y="18"/>
                    <a:pt x="62" y="19"/>
                    <a:pt x="61" y="20"/>
                  </a:cubicBezTo>
                  <a:moveTo>
                    <a:pt x="3" y="32"/>
                  </a:moveTo>
                  <a:cubicBezTo>
                    <a:pt x="3" y="31"/>
                    <a:pt x="4" y="30"/>
                    <a:pt x="4" y="29"/>
                  </a:cubicBezTo>
                  <a:cubicBezTo>
                    <a:pt x="4" y="29"/>
                    <a:pt x="4" y="29"/>
                    <a:pt x="4" y="29"/>
                  </a:cubicBezTo>
                  <a:cubicBezTo>
                    <a:pt x="7" y="25"/>
                    <a:pt x="10" y="21"/>
                    <a:pt x="12" y="16"/>
                  </a:cubicBezTo>
                  <a:cubicBezTo>
                    <a:pt x="13" y="15"/>
                    <a:pt x="14" y="14"/>
                    <a:pt x="15" y="12"/>
                  </a:cubicBezTo>
                  <a:cubicBezTo>
                    <a:pt x="15" y="12"/>
                    <a:pt x="16" y="11"/>
                    <a:pt x="17" y="11"/>
                  </a:cubicBezTo>
                  <a:cubicBezTo>
                    <a:pt x="13" y="16"/>
                    <a:pt x="10" y="21"/>
                    <a:pt x="8" y="26"/>
                  </a:cubicBezTo>
                  <a:cubicBezTo>
                    <a:pt x="8" y="26"/>
                    <a:pt x="8" y="26"/>
                    <a:pt x="8" y="26"/>
                  </a:cubicBezTo>
                  <a:cubicBezTo>
                    <a:pt x="6" y="28"/>
                    <a:pt x="4" y="30"/>
                    <a:pt x="3" y="32"/>
                  </a:cubicBezTo>
                  <a:moveTo>
                    <a:pt x="57" y="18"/>
                  </a:moveTo>
                  <a:cubicBezTo>
                    <a:pt x="56" y="17"/>
                    <a:pt x="55" y="16"/>
                    <a:pt x="53" y="16"/>
                  </a:cubicBezTo>
                  <a:cubicBezTo>
                    <a:pt x="55" y="14"/>
                    <a:pt x="57" y="12"/>
                    <a:pt x="59" y="11"/>
                  </a:cubicBezTo>
                  <a:cubicBezTo>
                    <a:pt x="60" y="11"/>
                    <a:pt x="61" y="12"/>
                    <a:pt x="62" y="13"/>
                  </a:cubicBezTo>
                  <a:cubicBezTo>
                    <a:pt x="60" y="14"/>
                    <a:pt x="59" y="16"/>
                    <a:pt x="57" y="18"/>
                  </a:cubicBezTo>
                  <a:moveTo>
                    <a:pt x="52" y="15"/>
                  </a:moveTo>
                  <a:cubicBezTo>
                    <a:pt x="51" y="15"/>
                    <a:pt x="50" y="14"/>
                    <a:pt x="49" y="14"/>
                  </a:cubicBezTo>
                  <a:cubicBezTo>
                    <a:pt x="51" y="12"/>
                    <a:pt x="53" y="10"/>
                    <a:pt x="55" y="8"/>
                  </a:cubicBezTo>
                  <a:cubicBezTo>
                    <a:pt x="55" y="8"/>
                    <a:pt x="55" y="8"/>
                    <a:pt x="55" y="8"/>
                  </a:cubicBezTo>
                  <a:cubicBezTo>
                    <a:pt x="56" y="8"/>
                    <a:pt x="57" y="9"/>
                    <a:pt x="58" y="10"/>
                  </a:cubicBezTo>
                  <a:cubicBezTo>
                    <a:pt x="56" y="11"/>
                    <a:pt x="54" y="13"/>
                    <a:pt x="52" y="15"/>
                  </a:cubicBezTo>
                  <a:moveTo>
                    <a:pt x="47" y="13"/>
                  </a:moveTo>
                  <a:cubicBezTo>
                    <a:pt x="47" y="13"/>
                    <a:pt x="46" y="13"/>
                    <a:pt x="46" y="13"/>
                  </a:cubicBezTo>
                  <a:cubicBezTo>
                    <a:pt x="48" y="10"/>
                    <a:pt x="49" y="8"/>
                    <a:pt x="52" y="6"/>
                  </a:cubicBezTo>
                  <a:cubicBezTo>
                    <a:pt x="52" y="6"/>
                    <a:pt x="53" y="7"/>
                    <a:pt x="54" y="7"/>
                  </a:cubicBezTo>
                  <a:cubicBezTo>
                    <a:pt x="54" y="7"/>
                    <a:pt x="54" y="7"/>
                    <a:pt x="54" y="7"/>
                  </a:cubicBezTo>
                  <a:cubicBezTo>
                    <a:pt x="51" y="9"/>
                    <a:pt x="49" y="11"/>
                    <a:pt x="47" y="13"/>
                  </a:cubicBezTo>
                  <a:moveTo>
                    <a:pt x="11" y="22"/>
                  </a:moveTo>
                  <a:cubicBezTo>
                    <a:pt x="14" y="17"/>
                    <a:pt x="17" y="13"/>
                    <a:pt x="20" y="8"/>
                  </a:cubicBezTo>
                  <a:cubicBezTo>
                    <a:pt x="22" y="7"/>
                    <a:pt x="24" y="6"/>
                    <a:pt x="25" y="6"/>
                  </a:cubicBezTo>
                  <a:cubicBezTo>
                    <a:pt x="22" y="10"/>
                    <a:pt x="19" y="14"/>
                    <a:pt x="16" y="18"/>
                  </a:cubicBezTo>
                  <a:cubicBezTo>
                    <a:pt x="16" y="18"/>
                    <a:pt x="16" y="18"/>
                    <a:pt x="16" y="18"/>
                  </a:cubicBezTo>
                  <a:cubicBezTo>
                    <a:pt x="14" y="19"/>
                    <a:pt x="13" y="21"/>
                    <a:pt x="11" y="22"/>
                  </a:cubicBezTo>
                  <a:moveTo>
                    <a:pt x="44" y="12"/>
                  </a:moveTo>
                  <a:cubicBezTo>
                    <a:pt x="43" y="12"/>
                    <a:pt x="42" y="12"/>
                    <a:pt x="40" y="12"/>
                  </a:cubicBezTo>
                  <a:cubicBezTo>
                    <a:pt x="41" y="10"/>
                    <a:pt x="43" y="8"/>
                    <a:pt x="44" y="7"/>
                  </a:cubicBezTo>
                  <a:cubicBezTo>
                    <a:pt x="45" y="6"/>
                    <a:pt x="46" y="5"/>
                    <a:pt x="46" y="4"/>
                  </a:cubicBezTo>
                  <a:cubicBezTo>
                    <a:pt x="48" y="5"/>
                    <a:pt x="49" y="5"/>
                    <a:pt x="50" y="5"/>
                  </a:cubicBezTo>
                  <a:cubicBezTo>
                    <a:pt x="48" y="8"/>
                    <a:pt x="46" y="10"/>
                    <a:pt x="44" y="12"/>
                  </a:cubicBezTo>
                  <a:moveTo>
                    <a:pt x="19" y="16"/>
                  </a:moveTo>
                  <a:cubicBezTo>
                    <a:pt x="22" y="12"/>
                    <a:pt x="25" y="9"/>
                    <a:pt x="28" y="5"/>
                  </a:cubicBezTo>
                  <a:cubicBezTo>
                    <a:pt x="28" y="4"/>
                    <a:pt x="29" y="4"/>
                    <a:pt x="30" y="4"/>
                  </a:cubicBezTo>
                  <a:cubicBezTo>
                    <a:pt x="27" y="7"/>
                    <a:pt x="25" y="11"/>
                    <a:pt x="22" y="14"/>
                  </a:cubicBezTo>
                  <a:cubicBezTo>
                    <a:pt x="22" y="15"/>
                    <a:pt x="22" y="15"/>
                    <a:pt x="22" y="15"/>
                  </a:cubicBezTo>
                  <a:cubicBezTo>
                    <a:pt x="21" y="15"/>
                    <a:pt x="20" y="16"/>
                    <a:pt x="19" y="16"/>
                  </a:cubicBezTo>
                  <a:moveTo>
                    <a:pt x="36" y="12"/>
                  </a:moveTo>
                  <a:cubicBezTo>
                    <a:pt x="38" y="9"/>
                    <a:pt x="40" y="6"/>
                    <a:pt x="42" y="3"/>
                  </a:cubicBezTo>
                  <a:cubicBezTo>
                    <a:pt x="43" y="4"/>
                    <a:pt x="44" y="4"/>
                    <a:pt x="45" y="4"/>
                  </a:cubicBezTo>
                  <a:cubicBezTo>
                    <a:pt x="44" y="4"/>
                    <a:pt x="44" y="5"/>
                    <a:pt x="43" y="6"/>
                  </a:cubicBezTo>
                  <a:cubicBezTo>
                    <a:pt x="42" y="7"/>
                    <a:pt x="40" y="9"/>
                    <a:pt x="39" y="12"/>
                  </a:cubicBezTo>
                  <a:cubicBezTo>
                    <a:pt x="39" y="12"/>
                    <a:pt x="39" y="12"/>
                    <a:pt x="39" y="12"/>
                  </a:cubicBezTo>
                  <a:cubicBezTo>
                    <a:pt x="38" y="12"/>
                    <a:pt x="37" y="12"/>
                    <a:pt x="36" y="12"/>
                  </a:cubicBezTo>
                  <a:cubicBezTo>
                    <a:pt x="36" y="12"/>
                    <a:pt x="36" y="12"/>
                    <a:pt x="36" y="12"/>
                  </a:cubicBezTo>
                  <a:moveTo>
                    <a:pt x="24" y="14"/>
                  </a:moveTo>
                  <a:cubicBezTo>
                    <a:pt x="27" y="10"/>
                    <a:pt x="30" y="7"/>
                    <a:pt x="32" y="4"/>
                  </a:cubicBezTo>
                  <a:cubicBezTo>
                    <a:pt x="33" y="3"/>
                    <a:pt x="34" y="3"/>
                    <a:pt x="35" y="3"/>
                  </a:cubicBezTo>
                  <a:cubicBezTo>
                    <a:pt x="32" y="6"/>
                    <a:pt x="30" y="10"/>
                    <a:pt x="27" y="13"/>
                  </a:cubicBezTo>
                  <a:cubicBezTo>
                    <a:pt x="26" y="13"/>
                    <a:pt x="25" y="13"/>
                    <a:pt x="24" y="14"/>
                  </a:cubicBezTo>
                  <a:moveTo>
                    <a:pt x="30" y="12"/>
                  </a:moveTo>
                  <a:cubicBezTo>
                    <a:pt x="32" y="9"/>
                    <a:pt x="34" y="6"/>
                    <a:pt x="37" y="3"/>
                  </a:cubicBezTo>
                  <a:cubicBezTo>
                    <a:pt x="38" y="3"/>
                    <a:pt x="38" y="3"/>
                    <a:pt x="38" y="3"/>
                  </a:cubicBezTo>
                  <a:cubicBezTo>
                    <a:pt x="38" y="3"/>
                    <a:pt x="38" y="3"/>
                    <a:pt x="38" y="3"/>
                  </a:cubicBezTo>
                  <a:cubicBezTo>
                    <a:pt x="39" y="3"/>
                    <a:pt x="39" y="3"/>
                    <a:pt x="40" y="3"/>
                  </a:cubicBezTo>
                  <a:cubicBezTo>
                    <a:pt x="38" y="6"/>
                    <a:pt x="36" y="9"/>
                    <a:pt x="34" y="12"/>
                  </a:cubicBezTo>
                  <a:cubicBezTo>
                    <a:pt x="32" y="12"/>
                    <a:pt x="31" y="12"/>
                    <a:pt x="30" y="12"/>
                  </a:cubicBezTo>
                  <a:moveTo>
                    <a:pt x="38" y="0"/>
                  </a:moveTo>
                  <a:cubicBezTo>
                    <a:pt x="29" y="0"/>
                    <a:pt x="19" y="4"/>
                    <a:pt x="11" y="12"/>
                  </a:cubicBezTo>
                  <a:cubicBezTo>
                    <a:pt x="11" y="12"/>
                    <a:pt x="11" y="12"/>
                    <a:pt x="11" y="12"/>
                  </a:cubicBezTo>
                  <a:cubicBezTo>
                    <a:pt x="3" y="20"/>
                    <a:pt x="0" y="29"/>
                    <a:pt x="0" y="38"/>
                  </a:cubicBezTo>
                  <a:cubicBezTo>
                    <a:pt x="0" y="49"/>
                    <a:pt x="5" y="59"/>
                    <a:pt x="12" y="67"/>
                  </a:cubicBezTo>
                  <a:cubicBezTo>
                    <a:pt x="20" y="74"/>
                    <a:pt x="30" y="79"/>
                    <a:pt x="41" y="79"/>
                  </a:cubicBezTo>
                  <a:cubicBezTo>
                    <a:pt x="41" y="79"/>
                    <a:pt x="41" y="79"/>
                    <a:pt x="41" y="79"/>
                  </a:cubicBezTo>
                  <a:cubicBezTo>
                    <a:pt x="49" y="79"/>
                    <a:pt x="57" y="76"/>
                    <a:pt x="64" y="70"/>
                  </a:cubicBezTo>
                  <a:cubicBezTo>
                    <a:pt x="65" y="70"/>
                    <a:pt x="65" y="70"/>
                    <a:pt x="65" y="70"/>
                  </a:cubicBezTo>
                  <a:cubicBezTo>
                    <a:pt x="65" y="69"/>
                    <a:pt x="65" y="69"/>
                    <a:pt x="65" y="69"/>
                  </a:cubicBezTo>
                  <a:cubicBezTo>
                    <a:pt x="65" y="69"/>
                    <a:pt x="65" y="69"/>
                    <a:pt x="65" y="69"/>
                  </a:cubicBezTo>
                  <a:cubicBezTo>
                    <a:pt x="65" y="69"/>
                    <a:pt x="66" y="69"/>
                    <a:pt x="67" y="67"/>
                  </a:cubicBezTo>
                  <a:cubicBezTo>
                    <a:pt x="67" y="67"/>
                    <a:pt x="67" y="67"/>
                    <a:pt x="67" y="67"/>
                  </a:cubicBezTo>
                  <a:cubicBezTo>
                    <a:pt x="68" y="67"/>
                    <a:pt x="68" y="66"/>
                    <a:pt x="68" y="66"/>
                  </a:cubicBezTo>
                  <a:cubicBezTo>
                    <a:pt x="69" y="66"/>
                    <a:pt x="69" y="66"/>
                    <a:pt x="69" y="66"/>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76" y="57"/>
                    <a:pt x="79" y="49"/>
                    <a:pt x="79" y="41"/>
                  </a:cubicBezTo>
                  <a:cubicBezTo>
                    <a:pt x="79" y="30"/>
                    <a:pt x="74" y="20"/>
                    <a:pt x="66" y="13"/>
                  </a:cubicBezTo>
                  <a:cubicBezTo>
                    <a:pt x="59" y="5"/>
                    <a:pt x="48" y="0"/>
                    <a:pt x="38"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742"/>
            <p:cNvSpPr>
              <a:spLocks noEditPoints="1"/>
            </p:cNvSpPr>
            <p:nvPr/>
          </p:nvSpPr>
          <p:spPr bwMode="auto">
            <a:xfrm>
              <a:off x="795854" y="3290471"/>
              <a:ext cx="269726" cy="290337"/>
            </a:xfrm>
            <a:custGeom>
              <a:avLst/>
              <a:gdLst>
                <a:gd name="T0" fmla="*/ 64 w 127"/>
                <a:gd name="T1" fmla="*/ 126 h 137"/>
                <a:gd name="T2" fmla="*/ 60 w 127"/>
                <a:gd name="T3" fmla="*/ 125 h 137"/>
                <a:gd name="T4" fmla="*/ 68 w 127"/>
                <a:gd name="T5" fmla="*/ 134 h 137"/>
                <a:gd name="T6" fmla="*/ 53 w 127"/>
                <a:gd name="T7" fmla="*/ 124 h 137"/>
                <a:gd name="T8" fmla="*/ 97 w 127"/>
                <a:gd name="T9" fmla="*/ 120 h 137"/>
                <a:gd name="T10" fmla="*/ 76 w 127"/>
                <a:gd name="T11" fmla="*/ 116 h 137"/>
                <a:gd name="T12" fmla="*/ 90 w 127"/>
                <a:gd name="T13" fmla="*/ 113 h 137"/>
                <a:gd name="T14" fmla="*/ 25 w 127"/>
                <a:gd name="T15" fmla="*/ 121 h 137"/>
                <a:gd name="T16" fmla="*/ 42 w 127"/>
                <a:gd name="T17" fmla="*/ 120 h 137"/>
                <a:gd name="T18" fmla="*/ 104 w 127"/>
                <a:gd name="T19" fmla="*/ 111 h 137"/>
                <a:gd name="T20" fmla="*/ 98 w 127"/>
                <a:gd name="T21" fmla="*/ 112 h 137"/>
                <a:gd name="T22" fmla="*/ 22 w 127"/>
                <a:gd name="T23" fmla="*/ 118 h 137"/>
                <a:gd name="T24" fmla="*/ 79 w 127"/>
                <a:gd name="T25" fmla="*/ 121 h 137"/>
                <a:gd name="T26" fmla="*/ 34 w 127"/>
                <a:gd name="T27" fmla="*/ 109 h 137"/>
                <a:gd name="T28" fmla="*/ 41 w 127"/>
                <a:gd name="T29" fmla="*/ 110 h 137"/>
                <a:gd name="T30" fmla="*/ 93 w 127"/>
                <a:gd name="T31" fmla="*/ 115 h 137"/>
                <a:gd name="T32" fmla="*/ 87 w 127"/>
                <a:gd name="T33" fmla="*/ 118 h 137"/>
                <a:gd name="T34" fmla="*/ 106 w 127"/>
                <a:gd name="T35" fmla="*/ 109 h 137"/>
                <a:gd name="T36" fmla="*/ 20 w 127"/>
                <a:gd name="T37" fmla="*/ 108 h 137"/>
                <a:gd name="T38" fmla="*/ 109 w 127"/>
                <a:gd name="T39" fmla="*/ 113 h 137"/>
                <a:gd name="T40" fmla="*/ 16 w 127"/>
                <a:gd name="T41" fmla="*/ 104 h 137"/>
                <a:gd name="T42" fmla="*/ 15 w 127"/>
                <a:gd name="T43" fmla="*/ 89 h 137"/>
                <a:gd name="T44" fmla="*/ 113 w 127"/>
                <a:gd name="T45" fmla="*/ 85 h 137"/>
                <a:gd name="T46" fmla="*/ 14 w 127"/>
                <a:gd name="T47" fmla="*/ 80 h 137"/>
                <a:gd name="T48" fmla="*/ 116 w 127"/>
                <a:gd name="T49" fmla="*/ 77 h 137"/>
                <a:gd name="T50" fmla="*/ 3 w 127"/>
                <a:gd name="T51" fmla="*/ 82 h 137"/>
                <a:gd name="T52" fmla="*/ 116 w 127"/>
                <a:gd name="T53" fmla="*/ 81 h 137"/>
                <a:gd name="T54" fmla="*/ 123 w 127"/>
                <a:gd name="T55" fmla="*/ 74 h 137"/>
                <a:gd name="T56" fmla="*/ 3 w 127"/>
                <a:gd name="T57" fmla="*/ 74 h 137"/>
                <a:gd name="T58" fmla="*/ 17 w 127"/>
                <a:gd name="T59" fmla="*/ 40 h 137"/>
                <a:gd name="T60" fmla="*/ 109 w 127"/>
                <a:gd name="T61" fmla="*/ 34 h 137"/>
                <a:gd name="T62" fmla="*/ 16 w 127"/>
                <a:gd name="T63" fmla="*/ 31 h 137"/>
                <a:gd name="T64" fmla="*/ 64 w 127"/>
                <a:gd name="T65" fmla="*/ 2 h 137"/>
                <a:gd name="T66" fmla="*/ 100 w 127"/>
                <a:gd name="T67" fmla="*/ 14 h 137"/>
                <a:gd name="T68" fmla="*/ 113 w 127"/>
                <a:gd name="T69" fmla="*/ 53 h 137"/>
                <a:gd name="T70" fmla="*/ 112 w 127"/>
                <a:gd name="T71" fmla="*/ 76 h 137"/>
                <a:gd name="T72" fmla="*/ 92 w 127"/>
                <a:gd name="T73" fmla="*/ 104 h 137"/>
                <a:gd name="T74" fmla="*/ 54 w 127"/>
                <a:gd name="T75" fmla="*/ 111 h 137"/>
                <a:gd name="T76" fmla="*/ 16 w 127"/>
                <a:gd name="T77" fmla="*/ 98 h 137"/>
                <a:gd name="T78" fmla="*/ 5 w 127"/>
                <a:gd name="T79" fmla="*/ 54 h 137"/>
                <a:gd name="T80" fmla="*/ 35 w 127"/>
                <a:gd name="T81" fmla="*/ 21 h 137"/>
                <a:gd name="T82" fmla="*/ 30 w 127"/>
                <a:gd name="T83" fmla="*/ 11 h 137"/>
                <a:gd name="T84" fmla="*/ 12 w 127"/>
                <a:gd name="T85" fmla="*/ 36 h 137"/>
                <a:gd name="T86" fmla="*/ 13 w 127"/>
                <a:gd name="T87" fmla="*/ 51 h 137"/>
                <a:gd name="T88" fmla="*/ 1 w 127"/>
                <a:gd name="T89" fmla="*/ 85 h 137"/>
                <a:gd name="T90" fmla="*/ 12 w 127"/>
                <a:gd name="T91" fmla="*/ 99 h 137"/>
                <a:gd name="T92" fmla="*/ 27 w 127"/>
                <a:gd name="T93" fmla="*/ 125 h 137"/>
                <a:gd name="T94" fmla="*/ 63 w 127"/>
                <a:gd name="T95" fmla="*/ 137 h 137"/>
                <a:gd name="T96" fmla="*/ 100 w 127"/>
                <a:gd name="T97" fmla="*/ 125 h 137"/>
                <a:gd name="T98" fmla="*/ 115 w 127"/>
                <a:gd name="T99" fmla="*/ 97 h 137"/>
                <a:gd name="T100" fmla="*/ 124 w 127"/>
                <a:gd name="T101" fmla="*/ 85 h 137"/>
                <a:gd name="T102" fmla="*/ 112 w 127"/>
                <a:gd name="T103" fmla="*/ 40 h 137"/>
                <a:gd name="T104" fmla="*/ 115 w 127"/>
                <a:gd name="T105" fmla="*/ 26 h 137"/>
                <a:gd name="T106" fmla="*/ 102 w 127"/>
                <a:gd name="T107" fmla="*/ 12 h 137"/>
                <a:gd name="T108" fmla="*/ 76 w 127"/>
                <a:gd name="T109" fmla="*/ 1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7" h="137">
                  <a:moveTo>
                    <a:pt x="70" y="134"/>
                  </a:moveTo>
                  <a:cubicBezTo>
                    <a:pt x="71" y="132"/>
                    <a:pt x="72" y="130"/>
                    <a:pt x="72" y="128"/>
                  </a:cubicBezTo>
                  <a:cubicBezTo>
                    <a:pt x="72" y="130"/>
                    <a:pt x="72" y="132"/>
                    <a:pt x="72" y="133"/>
                  </a:cubicBezTo>
                  <a:cubicBezTo>
                    <a:pt x="71" y="134"/>
                    <a:pt x="70" y="134"/>
                    <a:pt x="70" y="134"/>
                  </a:cubicBezTo>
                  <a:moveTo>
                    <a:pt x="63" y="134"/>
                  </a:moveTo>
                  <a:cubicBezTo>
                    <a:pt x="62" y="134"/>
                    <a:pt x="61" y="134"/>
                    <a:pt x="61" y="134"/>
                  </a:cubicBezTo>
                  <a:cubicBezTo>
                    <a:pt x="62" y="131"/>
                    <a:pt x="63" y="128"/>
                    <a:pt x="64" y="126"/>
                  </a:cubicBezTo>
                  <a:cubicBezTo>
                    <a:pt x="65" y="126"/>
                    <a:pt x="66" y="126"/>
                    <a:pt x="67" y="125"/>
                  </a:cubicBezTo>
                  <a:cubicBezTo>
                    <a:pt x="66" y="128"/>
                    <a:pt x="65" y="131"/>
                    <a:pt x="64" y="134"/>
                  </a:cubicBezTo>
                  <a:cubicBezTo>
                    <a:pt x="64" y="134"/>
                    <a:pt x="64" y="134"/>
                    <a:pt x="64" y="134"/>
                  </a:cubicBezTo>
                  <a:cubicBezTo>
                    <a:pt x="63" y="134"/>
                    <a:pt x="63" y="134"/>
                    <a:pt x="63" y="134"/>
                  </a:cubicBezTo>
                  <a:moveTo>
                    <a:pt x="59" y="134"/>
                  </a:moveTo>
                  <a:cubicBezTo>
                    <a:pt x="58" y="134"/>
                    <a:pt x="57" y="134"/>
                    <a:pt x="56" y="134"/>
                  </a:cubicBezTo>
                  <a:cubicBezTo>
                    <a:pt x="58" y="131"/>
                    <a:pt x="59" y="128"/>
                    <a:pt x="60" y="125"/>
                  </a:cubicBezTo>
                  <a:cubicBezTo>
                    <a:pt x="61" y="125"/>
                    <a:pt x="62" y="126"/>
                    <a:pt x="63" y="126"/>
                  </a:cubicBezTo>
                  <a:cubicBezTo>
                    <a:pt x="61" y="128"/>
                    <a:pt x="60" y="131"/>
                    <a:pt x="59" y="134"/>
                  </a:cubicBezTo>
                  <a:moveTo>
                    <a:pt x="66" y="134"/>
                  </a:moveTo>
                  <a:cubicBezTo>
                    <a:pt x="66" y="131"/>
                    <a:pt x="68" y="128"/>
                    <a:pt x="69" y="125"/>
                  </a:cubicBezTo>
                  <a:cubicBezTo>
                    <a:pt x="70" y="125"/>
                    <a:pt x="71" y="125"/>
                    <a:pt x="72" y="125"/>
                  </a:cubicBezTo>
                  <a:cubicBezTo>
                    <a:pt x="72" y="125"/>
                    <a:pt x="72" y="125"/>
                    <a:pt x="72" y="125"/>
                  </a:cubicBezTo>
                  <a:cubicBezTo>
                    <a:pt x="71" y="128"/>
                    <a:pt x="69" y="131"/>
                    <a:pt x="68" y="134"/>
                  </a:cubicBezTo>
                  <a:cubicBezTo>
                    <a:pt x="67" y="134"/>
                    <a:pt x="66" y="134"/>
                    <a:pt x="66" y="134"/>
                  </a:cubicBezTo>
                  <a:moveTo>
                    <a:pt x="55" y="133"/>
                  </a:moveTo>
                  <a:cubicBezTo>
                    <a:pt x="55" y="130"/>
                    <a:pt x="56" y="128"/>
                    <a:pt x="56" y="125"/>
                  </a:cubicBezTo>
                  <a:cubicBezTo>
                    <a:pt x="57" y="125"/>
                    <a:pt x="58" y="125"/>
                    <a:pt x="59" y="125"/>
                  </a:cubicBezTo>
                  <a:cubicBezTo>
                    <a:pt x="57" y="128"/>
                    <a:pt x="56" y="130"/>
                    <a:pt x="55" y="133"/>
                  </a:cubicBezTo>
                  <a:moveTo>
                    <a:pt x="53" y="125"/>
                  </a:moveTo>
                  <a:cubicBezTo>
                    <a:pt x="53" y="125"/>
                    <a:pt x="53" y="124"/>
                    <a:pt x="53" y="124"/>
                  </a:cubicBezTo>
                  <a:cubicBezTo>
                    <a:pt x="53" y="123"/>
                    <a:pt x="52" y="123"/>
                    <a:pt x="51" y="123"/>
                  </a:cubicBezTo>
                  <a:cubicBezTo>
                    <a:pt x="50" y="122"/>
                    <a:pt x="49" y="122"/>
                    <a:pt x="48" y="122"/>
                  </a:cubicBezTo>
                  <a:cubicBezTo>
                    <a:pt x="49" y="120"/>
                    <a:pt x="51" y="118"/>
                    <a:pt x="52" y="116"/>
                  </a:cubicBezTo>
                  <a:cubicBezTo>
                    <a:pt x="52" y="118"/>
                    <a:pt x="52" y="121"/>
                    <a:pt x="52" y="123"/>
                  </a:cubicBezTo>
                  <a:cubicBezTo>
                    <a:pt x="52" y="124"/>
                    <a:pt x="53" y="124"/>
                    <a:pt x="53" y="124"/>
                  </a:cubicBezTo>
                  <a:cubicBezTo>
                    <a:pt x="53" y="125"/>
                    <a:pt x="53" y="125"/>
                    <a:pt x="53" y="125"/>
                  </a:cubicBezTo>
                  <a:moveTo>
                    <a:pt x="97" y="120"/>
                  </a:moveTo>
                  <a:cubicBezTo>
                    <a:pt x="97" y="120"/>
                    <a:pt x="96" y="119"/>
                    <a:pt x="96" y="119"/>
                  </a:cubicBezTo>
                  <a:cubicBezTo>
                    <a:pt x="96" y="118"/>
                    <a:pt x="97" y="116"/>
                    <a:pt x="98" y="115"/>
                  </a:cubicBezTo>
                  <a:cubicBezTo>
                    <a:pt x="97" y="117"/>
                    <a:pt x="97" y="119"/>
                    <a:pt x="97" y="120"/>
                  </a:cubicBezTo>
                  <a:moveTo>
                    <a:pt x="76" y="116"/>
                  </a:moveTo>
                  <a:cubicBezTo>
                    <a:pt x="76" y="116"/>
                    <a:pt x="76" y="115"/>
                    <a:pt x="76" y="114"/>
                  </a:cubicBezTo>
                  <a:cubicBezTo>
                    <a:pt x="76" y="114"/>
                    <a:pt x="77" y="114"/>
                    <a:pt x="77" y="114"/>
                  </a:cubicBezTo>
                  <a:cubicBezTo>
                    <a:pt x="77" y="115"/>
                    <a:pt x="76" y="116"/>
                    <a:pt x="76" y="116"/>
                  </a:cubicBezTo>
                  <a:moveTo>
                    <a:pt x="46" y="121"/>
                  </a:moveTo>
                  <a:cubicBezTo>
                    <a:pt x="45" y="121"/>
                    <a:pt x="44" y="121"/>
                    <a:pt x="44" y="120"/>
                  </a:cubicBezTo>
                  <a:cubicBezTo>
                    <a:pt x="45" y="118"/>
                    <a:pt x="47" y="115"/>
                    <a:pt x="49" y="113"/>
                  </a:cubicBezTo>
                  <a:cubicBezTo>
                    <a:pt x="50" y="114"/>
                    <a:pt x="51" y="114"/>
                    <a:pt x="52" y="114"/>
                  </a:cubicBezTo>
                  <a:cubicBezTo>
                    <a:pt x="50" y="116"/>
                    <a:pt x="48" y="119"/>
                    <a:pt x="46" y="121"/>
                  </a:cubicBezTo>
                  <a:moveTo>
                    <a:pt x="89" y="116"/>
                  </a:moveTo>
                  <a:cubicBezTo>
                    <a:pt x="90" y="115"/>
                    <a:pt x="90" y="114"/>
                    <a:pt x="90" y="113"/>
                  </a:cubicBezTo>
                  <a:cubicBezTo>
                    <a:pt x="90" y="114"/>
                    <a:pt x="90" y="115"/>
                    <a:pt x="90" y="116"/>
                  </a:cubicBezTo>
                  <a:cubicBezTo>
                    <a:pt x="89" y="116"/>
                    <a:pt x="89" y="116"/>
                    <a:pt x="89" y="116"/>
                  </a:cubicBezTo>
                  <a:moveTo>
                    <a:pt x="25" y="121"/>
                  </a:moveTo>
                  <a:cubicBezTo>
                    <a:pt x="24" y="120"/>
                    <a:pt x="24" y="120"/>
                    <a:pt x="23" y="119"/>
                  </a:cubicBezTo>
                  <a:cubicBezTo>
                    <a:pt x="24" y="117"/>
                    <a:pt x="25" y="115"/>
                    <a:pt x="26" y="113"/>
                  </a:cubicBezTo>
                  <a:cubicBezTo>
                    <a:pt x="26" y="113"/>
                    <a:pt x="26" y="113"/>
                    <a:pt x="26" y="113"/>
                  </a:cubicBezTo>
                  <a:cubicBezTo>
                    <a:pt x="26" y="115"/>
                    <a:pt x="25" y="118"/>
                    <a:pt x="25" y="121"/>
                  </a:cubicBezTo>
                  <a:moveTo>
                    <a:pt x="76" y="122"/>
                  </a:moveTo>
                  <a:cubicBezTo>
                    <a:pt x="76" y="121"/>
                    <a:pt x="76" y="120"/>
                    <a:pt x="76" y="119"/>
                  </a:cubicBezTo>
                  <a:cubicBezTo>
                    <a:pt x="77" y="117"/>
                    <a:pt x="78" y="115"/>
                    <a:pt x="79" y="113"/>
                  </a:cubicBezTo>
                  <a:cubicBezTo>
                    <a:pt x="80" y="113"/>
                    <a:pt x="81" y="113"/>
                    <a:pt x="81" y="112"/>
                  </a:cubicBezTo>
                  <a:cubicBezTo>
                    <a:pt x="80" y="115"/>
                    <a:pt x="78" y="118"/>
                    <a:pt x="77" y="122"/>
                  </a:cubicBezTo>
                  <a:cubicBezTo>
                    <a:pt x="76" y="122"/>
                    <a:pt x="76" y="122"/>
                    <a:pt x="76" y="122"/>
                  </a:cubicBezTo>
                  <a:moveTo>
                    <a:pt x="42" y="120"/>
                  </a:moveTo>
                  <a:cubicBezTo>
                    <a:pt x="42" y="119"/>
                    <a:pt x="41" y="119"/>
                    <a:pt x="40" y="119"/>
                  </a:cubicBezTo>
                  <a:cubicBezTo>
                    <a:pt x="42" y="116"/>
                    <a:pt x="44" y="114"/>
                    <a:pt x="46" y="112"/>
                  </a:cubicBezTo>
                  <a:cubicBezTo>
                    <a:pt x="47" y="112"/>
                    <a:pt x="47" y="113"/>
                    <a:pt x="48" y="113"/>
                  </a:cubicBezTo>
                  <a:cubicBezTo>
                    <a:pt x="46" y="115"/>
                    <a:pt x="44" y="117"/>
                    <a:pt x="42" y="120"/>
                  </a:cubicBezTo>
                  <a:moveTo>
                    <a:pt x="100" y="121"/>
                  </a:moveTo>
                  <a:cubicBezTo>
                    <a:pt x="100" y="119"/>
                    <a:pt x="100" y="116"/>
                    <a:pt x="101" y="114"/>
                  </a:cubicBezTo>
                  <a:cubicBezTo>
                    <a:pt x="102" y="113"/>
                    <a:pt x="103" y="112"/>
                    <a:pt x="104" y="111"/>
                  </a:cubicBezTo>
                  <a:cubicBezTo>
                    <a:pt x="103" y="114"/>
                    <a:pt x="102" y="118"/>
                    <a:pt x="101" y="121"/>
                  </a:cubicBezTo>
                  <a:cubicBezTo>
                    <a:pt x="101" y="121"/>
                    <a:pt x="101" y="121"/>
                    <a:pt x="101" y="121"/>
                  </a:cubicBezTo>
                  <a:cubicBezTo>
                    <a:pt x="100" y="121"/>
                    <a:pt x="100" y="121"/>
                    <a:pt x="100" y="121"/>
                  </a:cubicBezTo>
                  <a:moveTo>
                    <a:pt x="95" y="118"/>
                  </a:moveTo>
                  <a:cubicBezTo>
                    <a:pt x="94" y="117"/>
                    <a:pt x="94" y="117"/>
                    <a:pt x="94" y="117"/>
                  </a:cubicBezTo>
                  <a:cubicBezTo>
                    <a:pt x="95" y="115"/>
                    <a:pt x="96" y="113"/>
                    <a:pt x="97" y="111"/>
                  </a:cubicBezTo>
                  <a:cubicBezTo>
                    <a:pt x="98" y="112"/>
                    <a:pt x="98" y="112"/>
                    <a:pt x="98" y="112"/>
                  </a:cubicBezTo>
                  <a:cubicBezTo>
                    <a:pt x="97" y="112"/>
                    <a:pt x="97" y="112"/>
                    <a:pt x="97" y="112"/>
                  </a:cubicBezTo>
                  <a:cubicBezTo>
                    <a:pt x="97" y="114"/>
                    <a:pt x="96" y="116"/>
                    <a:pt x="95" y="118"/>
                  </a:cubicBezTo>
                  <a:moveTo>
                    <a:pt x="22" y="118"/>
                  </a:moveTo>
                  <a:cubicBezTo>
                    <a:pt x="21" y="117"/>
                    <a:pt x="21" y="117"/>
                    <a:pt x="20" y="116"/>
                  </a:cubicBezTo>
                  <a:cubicBezTo>
                    <a:pt x="21" y="115"/>
                    <a:pt x="22" y="113"/>
                    <a:pt x="24" y="111"/>
                  </a:cubicBezTo>
                  <a:cubicBezTo>
                    <a:pt x="24" y="111"/>
                    <a:pt x="25" y="112"/>
                    <a:pt x="25" y="112"/>
                  </a:cubicBezTo>
                  <a:cubicBezTo>
                    <a:pt x="24" y="114"/>
                    <a:pt x="23" y="116"/>
                    <a:pt x="22" y="118"/>
                  </a:cubicBezTo>
                  <a:moveTo>
                    <a:pt x="39" y="118"/>
                  </a:moveTo>
                  <a:cubicBezTo>
                    <a:pt x="39" y="118"/>
                    <a:pt x="38" y="117"/>
                    <a:pt x="37" y="117"/>
                  </a:cubicBezTo>
                  <a:cubicBezTo>
                    <a:pt x="39" y="115"/>
                    <a:pt x="41" y="113"/>
                    <a:pt x="42" y="111"/>
                  </a:cubicBezTo>
                  <a:cubicBezTo>
                    <a:pt x="42" y="111"/>
                    <a:pt x="42" y="111"/>
                    <a:pt x="42" y="111"/>
                  </a:cubicBezTo>
                  <a:cubicBezTo>
                    <a:pt x="43" y="111"/>
                    <a:pt x="44" y="111"/>
                    <a:pt x="44" y="112"/>
                  </a:cubicBezTo>
                  <a:cubicBezTo>
                    <a:pt x="42" y="114"/>
                    <a:pt x="41" y="116"/>
                    <a:pt x="39" y="118"/>
                  </a:cubicBezTo>
                  <a:moveTo>
                    <a:pt x="79" y="121"/>
                  </a:moveTo>
                  <a:cubicBezTo>
                    <a:pt x="80" y="118"/>
                    <a:pt x="82" y="115"/>
                    <a:pt x="83" y="112"/>
                  </a:cubicBezTo>
                  <a:cubicBezTo>
                    <a:pt x="85" y="111"/>
                    <a:pt x="86" y="111"/>
                    <a:pt x="87" y="110"/>
                  </a:cubicBezTo>
                  <a:cubicBezTo>
                    <a:pt x="85" y="113"/>
                    <a:pt x="84" y="116"/>
                    <a:pt x="83" y="120"/>
                  </a:cubicBezTo>
                  <a:cubicBezTo>
                    <a:pt x="82" y="120"/>
                    <a:pt x="80" y="121"/>
                    <a:pt x="79" y="121"/>
                  </a:cubicBezTo>
                  <a:moveTo>
                    <a:pt x="28" y="121"/>
                  </a:moveTo>
                  <a:cubicBezTo>
                    <a:pt x="28" y="119"/>
                    <a:pt x="29" y="116"/>
                    <a:pt x="29" y="114"/>
                  </a:cubicBezTo>
                  <a:cubicBezTo>
                    <a:pt x="31" y="112"/>
                    <a:pt x="32" y="111"/>
                    <a:pt x="34" y="109"/>
                  </a:cubicBezTo>
                  <a:cubicBezTo>
                    <a:pt x="33" y="111"/>
                    <a:pt x="33" y="114"/>
                    <a:pt x="33" y="116"/>
                  </a:cubicBezTo>
                  <a:cubicBezTo>
                    <a:pt x="31" y="118"/>
                    <a:pt x="30" y="119"/>
                    <a:pt x="28" y="121"/>
                  </a:cubicBezTo>
                  <a:moveTo>
                    <a:pt x="36" y="116"/>
                  </a:moveTo>
                  <a:cubicBezTo>
                    <a:pt x="36" y="116"/>
                    <a:pt x="36" y="116"/>
                    <a:pt x="36" y="116"/>
                  </a:cubicBezTo>
                  <a:cubicBezTo>
                    <a:pt x="36" y="115"/>
                    <a:pt x="36" y="114"/>
                    <a:pt x="36" y="113"/>
                  </a:cubicBezTo>
                  <a:cubicBezTo>
                    <a:pt x="37" y="112"/>
                    <a:pt x="38" y="110"/>
                    <a:pt x="39" y="109"/>
                  </a:cubicBezTo>
                  <a:cubicBezTo>
                    <a:pt x="40" y="109"/>
                    <a:pt x="40" y="110"/>
                    <a:pt x="41" y="110"/>
                  </a:cubicBezTo>
                  <a:cubicBezTo>
                    <a:pt x="39" y="112"/>
                    <a:pt x="38" y="114"/>
                    <a:pt x="36" y="116"/>
                  </a:cubicBezTo>
                  <a:moveTo>
                    <a:pt x="19" y="115"/>
                  </a:moveTo>
                  <a:cubicBezTo>
                    <a:pt x="19" y="115"/>
                    <a:pt x="18" y="114"/>
                    <a:pt x="18" y="114"/>
                  </a:cubicBezTo>
                  <a:cubicBezTo>
                    <a:pt x="19" y="112"/>
                    <a:pt x="20" y="111"/>
                    <a:pt x="21" y="109"/>
                  </a:cubicBezTo>
                  <a:cubicBezTo>
                    <a:pt x="22" y="109"/>
                    <a:pt x="22" y="110"/>
                    <a:pt x="23" y="110"/>
                  </a:cubicBezTo>
                  <a:cubicBezTo>
                    <a:pt x="21" y="112"/>
                    <a:pt x="20" y="113"/>
                    <a:pt x="19" y="115"/>
                  </a:cubicBezTo>
                  <a:moveTo>
                    <a:pt x="93" y="115"/>
                  </a:moveTo>
                  <a:cubicBezTo>
                    <a:pt x="93" y="113"/>
                    <a:pt x="94" y="111"/>
                    <a:pt x="94" y="109"/>
                  </a:cubicBezTo>
                  <a:cubicBezTo>
                    <a:pt x="94" y="109"/>
                    <a:pt x="95" y="110"/>
                    <a:pt x="95" y="110"/>
                  </a:cubicBezTo>
                  <a:cubicBezTo>
                    <a:pt x="95" y="112"/>
                    <a:pt x="94" y="113"/>
                    <a:pt x="93" y="115"/>
                  </a:cubicBezTo>
                  <a:moveTo>
                    <a:pt x="85" y="119"/>
                  </a:moveTo>
                  <a:cubicBezTo>
                    <a:pt x="86" y="116"/>
                    <a:pt x="87" y="112"/>
                    <a:pt x="89" y="109"/>
                  </a:cubicBezTo>
                  <a:cubicBezTo>
                    <a:pt x="89" y="109"/>
                    <a:pt x="90" y="108"/>
                    <a:pt x="91" y="108"/>
                  </a:cubicBezTo>
                  <a:cubicBezTo>
                    <a:pt x="90" y="111"/>
                    <a:pt x="88" y="114"/>
                    <a:pt x="87" y="118"/>
                  </a:cubicBezTo>
                  <a:cubicBezTo>
                    <a:pt x="86" y="118"/>
                    <a:pt x="86" y="118"/>
                    <a:pt x="85" y="119"/>
                  </a:cubicBezTo>
                  <a:moveTo>
                    <a:pt x="37" y="110"/>
                  </a:moveTo>
                  <a:cubicBezTo>
                    <a:pt x="37" y="109"/>
                    <a:pt x="37" y="109"/>
                    <a:pt x="37" y="108"/>
                  </a:cubicBezTo>
                  <a:cubicBezTo>
                    <a:pt x="37" y="108"/>
                    <a:pt x="38" y="108"/>
                    <a:pt x="38" y="108"/>
                  </a:cubicBezTo>
                  <a:cubicBezTo>
                    <a:pt x="37" y="109"/>
                    <a:pt x="37" y="110"/>
                    <a:pt x="37" y="110"/>
                  </a:cubicBezTo>
                  <a:moveTo>
                    <a:pt x="103" y="119"/>
                  </a:moveTo>
                  <a:cubicBezTo>
                    <a:pt x="104" y="116"/>
                    <a:pt x="105" y="113"/>
                    <a:pt x="106" y="109"/>
                  </a:cubicBezTo>
                  <a:cubicBezTo>
                    <a:pt x="107" y="109"/>
                    <a:pt x="108" y="108"/>
                    <a:pt x="109" y="107"/>
                  </a:cubicBezTo>
                  <a:cubicBezTo>
                    <a:pt x="108" y="110"/>
                    <a:pt x="107" y="113"/>
                    <a:pt x="106" y="116"/>
                  </a:cubicBezTo>
                  <a:cubicBezTo>
                    <a:pt x="105" y="117"/>
                    <a:pt x="104" y="118"/>
                    <a:pt x="103" y="119"/>
                  </a:cubicBezTo>
                  <a:moveTo>
                    <a:pt x="17" y="113"/>
                  </a:moveTo>
                  <a:cubicBezTo>
                    <a:pt x="17" y="112"/>
                    <a:pt x="16" y="112"/>
                    <a:pt x="16" y="112"/>
                  </a:cubicBezTo>
                  <a:cubicBezTo>
                    <a:pt x="17" y="110"/>
                    <a:pt x="18" y="108"/>
                    <a:pt x="19" y="107"/>
                  </a:cubicBezTo>
                  <a:cubicBezTo>
                    <a:pt x="20" y="107"/>
                    <a:pt x="20" y="108"/>
                    <a:pt x="20" y="108"/>
                  </a:cubicBezTo>
                  <a:cubicBezTo>
                    <a:pt x="19" y="110"/>
                    <a:pt x="18" y="111"/>
                    <a:pt x="17" y="113"/>
                  </a:cubicBezTo>
                  <a:moveTo>
                    <a:pt x="15" y="110"/>
                  </a:moveTo>
                  <a:cubicBezTo>
                    <a:pt x="14" y="109"/>
                    <a:pt x="14" y="109"/>
                    <a:pt x="14" y="109"/>
                  </a:cubicBezTo>
                  <a:cubicBezTo>
                    <a:pt x="15" y="108"/>
                    <a:pt x="16" y="106"/>
                    <a:pt x="17" y="105"/>
                  </a:cubicBezTo>
                  <a:cubicBezTo>
                    <a:pt x="18" y="106"/>
                    <a:pt x="18" y="106"/>
                    <a:pt x="18" y="106"/>
                  </a:cubicBezTo>
                  <a:cubicBezTo>
                    <a:pt x="17" y="107"/>
                    <a:pt x="16" y="109"/>
                    <a:pt x="15" y="110"/>
                  </a:cubicBezTo>
                  <a:moveTo>
                    <a:pt x="109" y="113"/>
                  </a:moveTo>
                  <a:cubicBezTo>
                    <a:pt x="109" y="110"/>
                    <a:pt x="110" y="107"/>
                    <a:pt x="111" y="104"/>
                  </a:cubicBezTo>
                  <a:cubicBezTo>
                    <a:pt x="112" y="104"/>
                    <a:pt x="112" y="103"/>
                    <a:pt x="112" y="103"/>
                  </a:cubicBezTo>
                  <a:cubicBezTo>
                    <a:pt x="112" y="105"/>
                    <a:pt x="112" y="107"/>
                    <a:pt x="112" y="109"/>
                  </a:cubicBezTo>
                  <a:cubicBezTo>
                    <a:pt x="111" y="110"/>
                    <a:pt x="110" y="112"/>
                    <a:pt x="109" y="113"/>
                  </a:cubicBezTo>
                  <a:moveTo>
                    <a:pt x="15" y="106"/>
                  </a:moveTo>
                  <a:cubicBezTo>
                    <a:pt x="15" y="105"/>
                    <a:pt x="15" y="103"/>
                    <a:pt x="15" y="102"/>
                  </a:cubicBezTo>
                  <a:cubicBezTo>
                    <a:pt x="16" y="103"/>
                    <a:pt x="16" y="103"/>
                    <a:pt x="16" y="104"/>
                  </a:cubicBezTo>
                  <a:cubicBezTo>
                    <a:pt x="16" y="104"/>
                    <a:pt x="15" y="105"/>
                    <a:pt x="15" y="106"/>
                  </a:cubicBezTo>
                  <a:moveTo>
                    <a:pt x="18" y="92"/>
                  </a:moveTo>
                  <a:cubicBezTo>
                    <a:pt x="18" y="91"/>
                    <a:pt x="18" y="90"/>
                    <a:pt x="19" y="90"/>
                  </a:cubicBezTo>
                  <a:cubicBezTo>
                    <a:pt x="19" y="90"/>
                    <a:pt x="19" y="90"/>
                    <a:pt x="19" y="91"/>
                  </a:cubicBezTo>
                  <a:cubicBezTo>
                    <a:pt x="19" y="91"/>
                    <a:pt x="18" y="92"/>
                    <a:pt x="18" y="92"/>
                  </a:cubicBezTo>
                  <a:moveTo>
                    <a:pt x="16" y="92"/>
                  </a:moveTo>
                  <a:cubicBezTo>
                    <a:pt x="16" y="91"/>
                    <a:pt x="16" y="90"/>
                    <a:pt x="15" y="89"/>
                  </a:cubicBezTo>
                  <a:cubicBezTo>
                    <a:pt x="16" y="87"/>
                    <a:pt x="16" y="86"/>
                    <a:pt x="16" y="85"/>
                  </a:cubicBezTo>
                  <a:cubicBezTo>
                    <a:pt x="17" y="86"/>
                    <a:pt x="17" y="87"/>
                    <a:pt x="18" y="88"/>
                  </a:cubicBezTo>
                  <a:cubicBezTo>
                    <a:pt x="17" y="89"/>
                    <a:pt x="17" y="91"/>
                    <a:pt x="16" y="92"/>
                  </a:cubicBezTo>
                  <a:moveTo>
                    <a:pt x="110" y="92"/>
                  </a:moveTo>
                  <a:cubicBezTo>
                    <a:pt x="109" y="91"/>
                    <a:pt x="109" y="91"/>
                    <a:pt x="109" y="91"/>
                  </a:cubicBezTo>
                  <a:cubicBezTo>
                    <a:pt x="111" y="87"/>
                    <a:pt x="112" y="84"/>
                    <a:pt x="113" y="81"/>
                  </a:cubicBezTo>
                  <a:cubicBezTo>
                    <a:pt x="113" y="82"/>
                    <a:pt x="113" y="84"/>
                    <a:pt x="113" y="85"/>
                  </a:cubicBezTo>
                  <a:cubicBezTo>
                    <a:pt x="113" y="86"/>
                    <a:pt x="113" y="86"/>
                    <a:pt x="113" y="86"/>
                  </a:cubicBezTo>
                  <a:cubicBezTo>
                    <a:pt x="113" y="86"/>
                    <a:pt x="113" y="86"/>
                    <a:pt x="113" y="86"/>
                  </a:cubicBezTo>
                  <a:cubicBezTo>
                    <a:pt x="112" y="88"/>
                    <a:pt x="111" y="89"/>
                    <a:pt x="110" y="92"/>
                  </a:cubicBezTo>
                  <a:moveTo>
                    <a:pt x="15" y="86"/>
                  </a:moveTo>
                  <a:cubicBezTo>
                    <a:pt x="14" y="85"/>
                    <a:pt x="14" y="85"/>
                    <a:pt x="14" y="84"/>
                  </a:cubicBezTo>
                  <a:cubicBezTo>
                    <a:pt x="14" y="84"/>
                    <a:pt x="14" y="84"/>
                    <a:pt x="14" y="84"/>
                  </a:cubicBezTo>
                  <a:cubicBezTo>
                    <a:pt x="14" y="83"/>
                    <a:pt x="14" y="81"/>
                    <a:pt x="14" y="80"/>
                  </a:cubicBezTo>
                  <a:cubicBezTo>
                    <a:pt x="15" y="81"/>
                    <a:pt x="15" y="82"/>
                    <a:pt x="15" y="83"/>
                  </a:cubicBezTo>
                  <a:cubicBezTo>
                    <a:pt x="15" y="84"/>
                    <a:pt x="15" y="85"/>
                    <a:pt x="15" y="86"/>
                  </a:cubicBezTo>
                  <a:moveTo>
                    <a:pt x="116" y="77"/>
                  </a:moveTo>
                  <a:cubicBezTo>
                    <a:pt x="116" y="77"/>
                    <a:pt x="116" y="76"/>
                    <a:pt x="116" y="75"/>
                  </a:cubicBezTo>
                  <a:cubicBezTo>
                    <a:pt x="117" y="75"/>
                    <a:pt x="117" y="75"/>
                    <a:pt x="117" y="75"/>
                  </a:cubicBezTo>
                  <a:cubicBezTo>
                    <a:pt x="117" y="75"/>
                    <a:pt x="117" y="75"/>
                    <a:pt x="117" y="75"/>
                  </a:cubicBezTo>
                  <a:cubicBezTo>
                    <a:pt x="117" y="76"/>
                    <a:pt x="117" y="77"/>
                    <a:pt x="116" y="77"/>
                  </a:cubicBezTo>
                  <a:moveTo>
                    <a:pt x="8" y="82"/>
                  </a:moveTo>
                  <a:cubicBezTo>
                    <a:pt x="9" y="80"/>
                    <a:pt x="10" y="77"/>
                    <a:pt x="12" y="74"/>
                  </a:cubicBezTo>
                  <a:cubicBezTo>
                    <a:pt x="12" y="76"/>
                    <a:pt x="11" y="77"/>
                    <a:pt x="11" y="79"/>
                  </a:cubicBezTo>
                  <a:cubicBezTo>
                    <a:pt x="11" y="80"/>
                    <a:pt x="11" y="81"/>
                    <a:pt x="10" y="82"/>
                  </a:cubicBezTo>
                  <a:cubicBezTo>
                    <a:pt x="9" y="82"/>
                    <a:pt x="9" y="82"/>
                    <a:pt x="8" y="82"/>
                  </a:cubicBezTo>
                  <a:moveTo>
                    <a:pt x="3" y="82"/>
                  </a:moveTo>
                  <a:cubicBezTo>
                    <a:pt x="3" y="82"/>
                    <a:pt x="3" y="82"/>
                    <a:pt x="3" y="82"/>
                  </a:cubicBezTo>
                  <a:cubicBezTo>
                    <a:pt x="5" y="79"/>
                    <a:pt x="6" y="77"/>
                    <a:pt x="7" y="74"/>
                  </a:cubicBezTo>
                  <a:cubicBezTo>
                    <a:pt x="8" y="74"/>
                    <a:pt x="9" y="74"/>
                    <a:pt x="10" y="74"/>
                  </a:cubicBezTo>
                  <a:cubicBezTo>
                    <a:pt x="9" y="77"/>
                    <a:pt x="8" y="80"/>
                    <a:pt x="6" y="82"/>
                  </a:cubicBezTo>
                  <a:cubicBezTo>
                    <a:pt x="5" y="82"/>
                    <a:pt x="4" y="82"/>
                    <a:pt x="3" y="82"/>
                  </a:cubicBezTo>
                  <a:moveTo>
                    <a:pt x="116" y="83"/>
                  </a:moveTo>
                  <a:cubicBezTo>
                    <a:pt x="116" y="82"/>
                    <a:pt x="116" y="82"/>
                    <a:pt x="116" y="81"/>
                  </a:cubicBezTo>
                  <a:cubicBezTo>
                    <a:pt x="116" y="81"/>
                    <a:pt x="116" y="81"/>
                    <a:pt x="116" y="81"/>
                  </a:cubicBezTo>
                  <a:cubicBezTo>
                    <a:pt x="117" y="79"/>
                    <a:pt x="118" y="76"/>
                    <a:pt x="119" y="74"/>
                  </a:cubicBezTo>
                  <a:cubicBezTo>
                    <a:pt x="120" y="74"/>
                    <a:pt x="120" y="74"/>
                    <a:pt x="121" y="74"/>
                  </a:cubicBezTo>
                  <a:cubicBezTo>
                    <a:pt x="120" y="77"/>
                    <a:pt x="119" y="80"/>
                    <a:pt x="118" y="83"/>
                  </a:cubicBezTo>
                  <a:cubicBezTo>
                    <a:pt x="117" y="83"/>
                    <a:pt x="117" y="83"/>
                    <a:pt x="116" y="83"/>
                  </a:cubicBezTo>
                  <a:cubicBezTo>
                    <a:pt x="116" y="83"/>
                    <a:pt x="116" y="83"/>
                    <a:pt x="116" y="83"/>
                  </a:cubicBezTo>
                  <a:moveTo>
                    <a:pt x="119" y="82"/>
                  </a:moveTo>
                  <a:cubicBezTo>
                    <a:pt x="120" y="79"/>
                    <a:pt x="121" y="77"/>
                    <a:pt x="123" y="74"/>
                  </a:cubicBezTo>
                  <a:cubicBezTo>
                    <a:pt x="123" y="74"/>
                    <a:pt x="123" y="74"/>
                    <a:pt x="123" y="74"/>
                  </a:cubicBezTo>
                  <a:cubicBezTo>
                    <a:pt x="123" y="77"/>
                    <a:pt x="123" y="80"/>
                    <a:pt x="122" y="82"/>
                  </a:cubicBezTo>
                  <a:cubicBezTo>
                    <a:pt x="122" y="82"/>
                    <a:pt x="121" y="82"/>
                    <a:pt x="120" y="82"/>
                  </a:cubicBezTo>
                  <a:cubicBezTo>
                    <a:pt x="119" y="82"/>
                    <a:pt x="119" y="82"/>
                    <a:pt x="119" y="82"/>
                  </a:cubicBezTo>
                  <a:moveTo>
                    <a:pt x="3" y="79"/>
                  </a:moveTo>
                  <a:cubicBezTo>
                    <a:pt x="3" y="77"/>
                    <a:pt x="3" y="76"/>
                    <a:pt x="3" y="74"/>
                  </a:cubicBezTo>
                  <a:cubicBezTo>
                    <a:pt x="3" y="74"/>
                    <a:pt x="3" y="74"/>
                    <a:pt x="3" y="74"/>
                  </a:cubicBezTo>
                  <a:cubicBezTo>
                    <a:pt x="4" y="74"/>
                    <a:pt x="5" y="74"/>
                    <a:pt x="5" y="74"/>
                  </a:cubicBezTo>
                  <a:cubicBezTo>
                    <a:pt x="5" y="76"/>
                    <a:pt x="4" y="77"/>
                    <a:pt x="3" y="79"/>
                  </a:cubicBezTo>
                  <a:moveTo>
                    <a:pt x="17" y="40"/>
                  </a:moveTo>
                  <a:cubicBezTo>
                    <a:pt x="16" y="39"/>
                    <a:pt x="16" y="39"/>
                    <a:pt x="15" y="38"/>
                  </a:cubicBezTo>
                  <a:cubicBezTo>
                    <a:pt x="16" y="37"/>
                    <a:pt x="18" y="35"/>
                    <a:pt x="19" y="34"/>
                  </a:cubicBezTo>
                  <a:cubicBezTo>
                    <a:pt x="20" y="34"/>
                    <a:pt x="20" y="34"/>
                    <a:pt x="20" y="34"/>
                  </a:cubicBezTo>
                  <a:cubicBezTo>
                    <a:pt x="18" y="36"/>
                    <a:pt x="17" y="38"/>
                    <a:pt x="17" y="40"/>
                  </a:cubicBezTo>
                  <a:moveTo>
                    <a:pt x="15" y="37"/>
                  </a:moveTo>
                  <a:cubicBezTo>
                    <a:pt x="15" y="36"/>
                    <a:pt x="15" y="35"/>
                    <a:pt x="15" y="35"/>
                  </a:cubicBezTo>
                  <a:cubicBezTo>
                    <a:pt x="16" y="34"/>
                    <a:pt x="17" y="33"/>
                    <a:pt x="17" y="32"/>
                  </a:cubicBezTo>
                  <a:cubicBezTo>
                    <a:pt x="18" y="33"/>
                    <a:pt x="18" y="33"/>
                    <a:pt x="18" y="33"/>
                  </a:cubicBezTo>
                  <a:cubicBezTo>
                    <a:pt x="17" y="34"/>
                    <a:pt x="16" y="35"/>
                    <a:pt x="15" y="37"/>
                  </a:cubicBezTo>
                  <a:moveTo>
                    <a:pt x="111" y="38"/>
                  </a:moveTo>
                  <a:cubicBezTo>
                    <a:pt x="110" y="36"/>
                    <a:pt x="109" y="35"/>
                    <a:pt x="109" y="34"/>
                  </a:cubicBezTo>
                  <a:cubicBezTo>
                    <a:pt x="110" y="33"/>
                    <a:pt x="111" y="32"/>
                    <a:pt x="112" y="30"/>
                  </a:cubicBezTo>
                  <a:cubicBezTo>
                    <a:pt x="112" y="32"/>
                    <a:pt x="112" y="33"/>
                    <a:pt x="112" y="34"/>
                  </a:cubicBezTo>
                  <a:cubicBezTo>
                    <a:pt x="112" y="35"/>
                    <a:pt x="112" y="35"/>
                    <a:pt x="112" y="36"/>
                  </a:cubicBezTo>
                  <a:cubicBezTo>
                    <a:pt x="112" y="37"/>
                    <a:pt x="111" y="37"/>
                    <a:pt x="111" y="38"/>
                  </a:cubicBezTo>
                  <a:moveTo>
                    <a:pt x="15" y="32"/>
                  </a:moveTo>
                  <a:cubicBezTo>
                    <a:pt x="15" y="31"/>
                    <a:pt x="15" y="31"/>
                    <a:pt x="15" y="30"/>
                  </a:cubicBezTo>
                  <a:cubicBezTo>
                    <a:pt x="16" y="31"/>
                    <a:pt x="16" y="31"/>
                    <a:pt x="16" y="31"/>
                  </a:cubicBezTo>
                  <a:cubicBezTo>
                    <a:pt x="16" y="31"/>
                    <a:pt x="16" y="32"/>
                    <a:pt x="15" y="32"/>
                  </a:cubicBezTo>
                  <a:moveTo>
                    <a:pt x="36" y="21"/>
                  </a:moveTo>
                  <a:cubicBezTo>
                    <a:pt x="36" y="21"/>
                    <a:pt x="36" y="21"/>
                    <a:pt x="37" y="21"/>
                  </a:cubicBezTo>
                  <a:cubicBezTo>
                    <a:pt x="42" y="17"/>
                    <a:pt x="48" y="15"/>
                    <a:pt x="54" y="14"/>
                  </a:cubicBezTo>
                  <a:cubicBezTo>
                    <a:pt x="55" y="14"/>
                    <a:pt x="55" y="13"/>
                    <a:pt x="55" y="12"/>
                  </a:cubicBezTo>
                  <a:cubicBezTo>
                    <a:pt x="55" y="9"/>
                    <a:pt x="55" y="6"/>
                    <a:pt x="55" y="3"/>
                  </a:cubicBezTo>
                  <a:cubicBezTo>
                    <a:pt x="58" y="3"/>
                    <a:pt x="61" y="2"/>
                    <a:pt x="64" y="2"/>
                  </a:cubicBezTo>
                  <a:cubicBezTo>
                    <a:pt x="67" y="2"/>
                    <a:pt x="70" y="3"/>
                    <a:pt x="73" y="3"/>
                  </a:cubicBezTo>
                  <a:cubicBezTo>
                    <a:pt x="73" y="6"/>
                    <a:pt x="73" y="9"/>
                    <a:pt x="73" y="12"/>
                  </a:cubicBezTo>
                  <a:cubicBezTo>
                    <a:pt x="73" y="13"/>
                    <a:pt x="73" y="14"/>
                    <a:pt x="74" y="14"/>
                  </a:cubicBezTo>
                  <a:cubicBezTo>
                    <a:pt x="80" y="15"/>
                    <a:pt x="86" y="17"/>
                    <a:pt x="92" y="21"/>
                  </a:cubicBezTo>
                  <a:cubicBezTo>
                    <a:pt x="92" y="21"/>
                    <a:pt x="92" y="21"/>
                    <a:pt x="92" y="21"/>
                  </a:cubicBezTo>
                  <a:cubicBezTo>
                    <a:pt x="93" y="21"/>
                    <a:pt x="93" y="21"/>
                    <a:pt x="93" y="21"/>
                  </a:cubicBezTo>
                  <a:cubicBezTo>
                    <a:pt x="96" y="19"/>
                    <a:pt x="98" y="16"/>
                    <a:pt x="100" y="14"/>
                  </a:cubicBezTo>
                  <a:cubicBezTo>
                    <a:pt x="100" y="14"/>
                    <a:pt x="100" y="14"/>
                    <a:pt x="100" y="14"/>
                  </a:cubicBezTo>
                  <a:cubicBezTo>
                    <a:pt x="103" y="16"/>
                    <a:pt x="109" y="23"/>
                    <a:pt x="110" y="23"/>
                  </a:cubicBezTo>
                  <a:cubicBezTo>
                    <a:pt x="110" y="24"/>
                    <a:pt x="111" y="25"/>
                    <a:pt x="112" y="26"/>
                  </a:cubicBezTo>
                  <a:cubicBezTo>
                    <a:pt x="112" y="27"/>
                    <a:pt x="112" y="27"/>
                    <a:pt x="112" y="27"/>
                  </a:cubicBezTo>
                  <a:cubicBezTo>
                    <a:pt x="110" y="29"/>
                    <a:pt x="108" y="31"/>
                    <a:pt x="106" y="33"/>
                  </a:cubicBezTo>
                  <a:cubicBezTo>
                    <a:pt x="105" y="33"/>
                    <a:pt x="105" y="34"/>
                    <a:pt x="106" y="35"/>
                  </a:cubicBezTo>
                  <a:cubicBezTo>
                    <a:pt x="109" y="40"/>
                    <a:pt x="112" y="46"/>
                    <a:pt x="113" y="53"/>
                  </a:cubicBezTo>
                  <a:cubicBezTo>
                    <a:pt x="113" y="53"/>
                    <a:pt x="114" y="54"/>
                    <a:pt x="114" y="54"/>
                  </a:cubicBezTo>
                  <a:cubicBezTo>
                    <a:pt x="117" y="54"/>
                    <a:pt x="120" y="54"/>
                    <a:pt x="123" y="54"/>
                  </a:cubicBezTo>
                  <a:cubicBezTo>
                    <a:pt x="124" y="57"/>
                    <a:pt x="124" y="60"/>
                    <a:pt x="124" y="63"/>
                  </a:cubicBezTo>
                  <a:cubicBezTo>
                    <a:pt x="124" y="65"/>
                    <a:pt x="124" y="68"/>
                    <a:pt x="124" y="71"/>
                  </a:cubicBezTo>
                  <a:cubicBezTo>
                    <a:pt x="123" y="71"/>
                    <a:pt x="123" y="71"/>
                    <a:pt x="122" y="71"/>
                  </a:cubicBezTo>
                  <a:cubicBezTo>
                    <a:pt x="119" y="71"/>
                    <a:pt x="117" y="71"/>
                    <a:pt x="115" y="73"/>
                  </a:cubicBezTo>
                  <a:cubicBezTo>
                    <a:pt x="114" y="73"/>
                    <a:pt x="113" y="75"/>
                    <a:pt x="112" y="76"/>
                  </a:cubicBezTo>
                  <a:cubicBezTo>
                    <a:pt x="110" y="80"/>
                    <a:pt x="109" y="84"/>
                    <a:pt x="106" y="90"/>
                  </a:cubicBezTo>
                  <a:cubicBezTo>
                    <a:pt x="105" y="91"/>
                    <a:pt x="105" y="91"/>
                    <a:pt x="106" y="92"/>
                  </a:cubicBezTo>
                  <a:cubicBezTo>
                    <a:pt x="108" y="94"/>
                    <a:pt x="110" y="96"/>
                    <a:pt x="112" y="98"/>
                  </a:cubicBezTo>
                  <a:cubicBezTo>
                    <a:pt x="109" y="103"/>
                    <a:pt x="105" y="107"/>
                    <a:pt x="100" y="111"/>
                  </a:cubicBezTo>
                  <a:cubicBezTo>
                    <a:pt x="98" y="108"/>
                    <a:pt x="96" y="106"/>
                    <a:pt x="94" y="104"/>
                  </a:cubicBezTo>
                  <a:cubicBezTo>
                    <a:pt x="93" y="104"/>
                    <a:pt x="93" y="104"/>
                    <a:pt x="93" y="104"/>
                  </a:cubicBezTo>
                  <a:cubicBezTo>
                    <a:pt x="92" y="104"/>
                    <a:pt x="92" y="104"/>
                    <a:pt x="92" y="104"/>
                  </a:cubicBezTo>
                  <a:cubicBezTo>
                    <a:pt x="86" y="108"/>
                    <a:pt x="80" y="110"/>
                    <a:pt x="74" y="111"/>
                  </a:cubicBezTo>
                  <a:cubicBezTo>
                    <a:pt x="73" y="112"/>
                    <a:pt x="73" y="112"/>
                    <a:pt x="73" y="113"/>
                  </a:cubicBezTo>
                  <a:cubicBezTo>
                    <a:pt x="73" y="116"/>
                    <a:pt x="73" y="119"/>
                    <a:pt x="73" y="122"/>
                  </a:cubicBezTo>
                  <a:cubicBezTo>
                    <a:pt x="70" y="122"/>
                    <a:pt x="67" y="123"/>
                    <a:pt x="64" y="123"/>
                  </a:cubicBezTo>
                  <a:cubicBezTo>
                    <a:pt x="61" y="123"/>
                    <a:pt x="58" y="122"/>
                    <a:pt x="55" y="122"/>
                  </a:cubicBezTo>
                  <a:cubicBezTo>
                    <a:pt x="55" y="119"/>
                    <a:pt x="55" y="116"/>
                    <a:pt x="55" y="113"/>
                  </a:cubicBezTo>
                  <a:cubicBezTo>
                    <a:pt x="55" y="112"/>
                    <a:pt x="55" y="112"/>
                    <a:pt x="54" y="111"/>
                  </a:cubicBezTo>
                  <a:cubicBezTo>
                    <a:pt x="48" y="110"/>
                    <a:pt x="42" y="108"/>
                    <a:pt x="36" y="104"/>
                  </a:cubicBezTo>
                  <a:cubicBezTo>
                    <a:pt x="36" y="104"/>
                    <a:pt x="36" y="104"/>
                    <a:pt x="36" y="104"/>
                  </a:cubicBezTo>
                  <a:cubicBezTo>
                    <a:pt x="35" y="104"/>
                    <a:pt x="35" y="104"/>
                    <a:pt x="34" y="104"/>
                  </a:cubicBezTo>
                  <a:cubicBezTo>
                    <a:pt x="32" y="106"/>
                    <a:pt x="30" y="108"/>
                    <a:pt x="28" y="111"/>
                  </a:cubicBezTo>
                  <a:cubicBezTo>
                    <a:pt x="28" y="111"/>
                    <a:pt x="28" y="111"/>
                    <a:pt x="28" y="111"/>
                  </a:cubicBezTo>
                  <a:cubicBezTo>
                    <a:pt x="28" y="111"/>
                    <a:pt x="28" y="111"/>
                    <a:pt x="28" y="111"/>
                  </a:cubicBezTo>
                  <a:cubicBezTo>
                    <a:pt x="23" y="107"/>
                    <a:pt x="19" y="103"/>
                    <a:pt x="16" y="98"/>
                  </a:cubicBezTo>
                  <a:cubicBezTo>
                    <a:pt x="18" y="96"/>
                    <a:pt x="20" y="94"/>
                    <a:pt x="22" y="92"/>
                  </a:cubicBezTo>
                  <a:cubicBezTo>
                    <a:pt x="23" y="91"/>
                    <a:pt x="23" y="91"/>
                    <a:pt x="22" y="90"/>
                  </a:cubicBezTo>
                  <a:cubicBezTo>
                    <a:pt x="19" y="85"/>
                    <a:pt x="16" y="79"/>
                    <a:pt x="15" y="72"/>
                  </a:cubicBezTo>
                  <a:cubicBezTo>
                    <a:pt x="15" y="72"/>
                    <a:pt x="14" y="71"/>
                    <a:pt x="14" y="71"/>
                  </a:cubicBezTo>
                  <a:cubicBezTo>
                    <a:pt x="11" y="71"/>
                    <a:pt x="8" y="71"/>
                    <a:pt x="5" y="71"/>
                  </a:cubicBezTo>
                  <a:cubicBezTo>
                    <a:pt x="4" y="68"/>
                    <a:pt x="4" y="66"/>
                    <a:pt x="4" y="63"/>
                  </a:cubicBezTo>
                  <a:cubicBezTo>
                    <a:pt x="4" y="60"/>
                    <a:pt x="4" y="57"/>
                    <a:pt x="5" y="54"/>
                  </a:cubicBezTo>
                  <a:cubicBezTo>
                    <a:pt x="8" y="54"/>
                    <a:pt x="11" y="54"/>
                    <a:pt x="14" y="54"/>
                  </a:cubicBezTo>
                  <a:cubicBezTo>
                    <a:pt x="14" y="54"/>
                    <a:pt x="15" y="53"/>
                    <a:pt x="15" y="53"/>
                  </a:cubicBezTo>
                  <a:cubicBezTo>
                    <a:pt x="17" y="46"/>
                    <a:pt x="19" y="40"/>
                    <a:pt x="23" y="35"/>
                  </a:cubicBezTo>
                  <a:cubicBezTo>
                    <a:pt x="23" y="34"/>
                    <a:pt x="23" y="33"/>
                    <a:pt x="22" y="33"/>
                  </a:cubicBezTo>
                  <a:cubicBezTo>
                    <a:pt x="20" y="31"/>
                    <a:pt x="18" y="29"/>
                    <a:pt x="16" y="27"/>
                  </a:cubicBezTo>
                  <a:cubicBezTo>
                    <a:pt x="20" y="22"/>
                    <a:pt x="24" y="18"/>
                    <a:pt x="28" y="14"/>
                  </a:cubicBezTo>
                  <a:cubicBezTo>
                    <a:pt x="30" y="16"/>
                    <a:pt x="33" y="19"/>
                    <a:pt x="35" y="21"/>
                  </a:cubicBezTo>
                  <a:cubicBezTo>
                    <a:pt x="35" y="21"/>
                    <a:pt x="35" y="21"/>
                    <a:pt x="36" y="21"/>
                  </a:cubicBezTo>
                  <a:moveTo>
                    <a:pt x="64" y="0"/>
                  </a:moveTo>
                  <a:cubicBezTo>
                    <a:pt x="61" y="0"/>
                    <a:pt x="57" y="0"/>
                    <a:pt x="54" y="0"/>
                  </a:cubicBezTo>
                  <a:cubicBezTo>
                    <a:pt x="53" y="1"/>
                    <a:pt x="52" y="1"/>
                    <a:pt x="52" y="2"/>
                  </a:cubicBezTo>
                  <a:cubicBezTo>
                    <a:pt x="52" y="5"/>
                    <a:pt x="52" y="8"/>
                    <a:pt x="52" y="11"/>
                  </a:cubicBezTo>
                  <a:cubicBezTo>
                    <a:pt x="47" y="12"/>
                    <a:pt x="41" y="15"/>
                    <a:pt x="36" y="18"/>
                  </a:cubicBezTo>
                  <a:cubicBezTo>
                    <a:pt x="34" y="16"/>
                    <a:pt x="32" y="14"/>
                    <a:pt x="30" y="11"/>
                  </a:cubicBezTo>
                  <a:cubicBezTo>
                    <a:pt x="29" y="11"/>
                    <a:pt x="29" y="11"/>
                    <a:pt x="28" y="11"/>
                  </a:cubicBezTo>
                  <a:cubicBezTo>
                    <a:pt x="28" y="11"/>
                    <a:pt x="28" y="11"/>
                    <a:pt x="28" y="11"/>
                  </a:cubicBezTo>
                  <a:cubicBezTo>
                    <a:pt x="22" y="15"/>
                    <a:pt x="17" y="20"/>
                    <a:pt x="13" y="26"/>
                  </a:cubicBezTo>
                  <a:cubicBezTo>
                    <a:pt x="13" y="26"/>
                    <a:pt x="13" y="27"/>
                    <a:pt x="13" y="27"/>
                  </a:cubicBezTo>
                  <a:cubicBezTo>
                    <a:pt x="13" y="27"/>
                    <a:pt x="13" y="27"/>
                    <a:pt x="13" y="27"/>
                  </a:cubicBezTo>
                  <a:cubicBezTo>
                    <a:pt x="13" y="30"/>
                    <a:pt x="12" y="33"/>
                    <a:pt x="12" y="36"/>
                  </a:cubicBezTo>
                  <a:cubicBezTo>
                    <a:pt x="12" y="36"/>
                    <a:pt x="12" y="36"/>
                    <a:pt x="12" y="36"/>
                  </a:cubicBezTo>
                  <a:cubicBezTo>
                    <a:pt x="12" y="36"/>
                    <a:pt x="12" y="36"/>
                    <a:pt x="12" y="36"/>
                  </a:cubicBezTo>
                  <a:cubicBezTo>
                    <a:pt x="11" y="36"/>
                    <a:pt x="11" y="36"/>
                    <a:pt x="11" y="36"/>
                  </a:cubicBezTo>
                  <a:cubicBezTo>
                    <a:pt x="12" y="37"/>
                    <a:pt x="12" y="37"/>
                    <a:pt x="12" y="37"/>
                  </a:cubicBezTo>
                  <a:cubicBezTo>
                    <a:pt x="11" y="38"/>
                    <a:pt x="11" y="38"/>
                    <a:pt x="11" y="38"/>
                  </a:cubicBezTo>
                  <a:cubicBezTo>
                    <a:pt x="11" y="38"/>
                    <a:pt x="12" y="39"/>
                    <a:pt x="12" y="39"/>
                  </a:cubicBezTo>
                  <a:cubicBezTo>
                    <a:pt x="13" y="40"/>
                    <a:pt x="14" y="41"/>
                    <a:pt x="15" y="43"/>
                  </a:cubicBezTo>
                  <a:cubicBezTo>
                    <a:pt x="14" y="45"/>
                    <a:pt x="13" y="48"/>
                    <a:pt x="13" y="51"/>
                  </a:cubicBezTo>
                  <a:cubicBezTo>
                    <a:pt x="10" y="51"/>
                    <a:pt x="6" y="51"/>
                    <a:pt x="3" y="51"/>
                  </a:cubicBezTo>
                  <a:cubicBezTo>
                    <a:pt x="3" y="51"/>
                    <a:pt x="2" y="51"/>
                    <a:pt x="2" y="52"/>
                  </a:cubicBezTo>
                  <a:cubicBezTo>
                    <a:pt x="2" y="53"/>
                    <a:pt x="2" y="53"/>
                    <a:pt x="2" y="54"/>
                  </a:cubicBezTo>
                  <a:cubicBezTo>
                    <a:pt x="1" y="54"/>
                    <a:pt x="1" y="54"/>
                    <a:pt x="1" y="55"/>
                  </a:cubicBezTo>
                  <a:cubicBezTo>
                    <a:pt x="0" y="59"/>
                    <a:pt x="0" y="66"/>
                    <a:pt x="0" y="72"/>
                  </a:cubicBezTo>
                  <a:cubicBezTo>
                    <a:pt x="0" y="77"/>
                    <a:pt x="0" y="81"/>
                    <a:pt x="1" y="84"/>
                  </a:cubicBezTo>
                  <a:cubicBezTo>
                    <a:pt x="1" y="85"/>
                    <a:pt x="1" y="85"/>
                    <a:pt x="1" y="85"/>
                  </a:cubicBezTo>
                  <a:cubicBezTo>
                    <a:pt x="1" y="85"/>
                    <a:pt x="1" y="85"/>
                    <a:pt x="1" y="85"/>
                  </a:cubicBezTo>
                  <a:cubicBezTo>
                    <a:pt x="1" y="85"/>
                    <a:pt x="2" y="85"/>
                    <a:pt x="2" y="85"/>
                  </a:cubicBezTo>
                  <a:cubicBezTo>
                    <a:pt x="5" y="85"/>
                    <a:pt x="8" y="85"/>
                    <a:pt x="11" y="85"/>
                  </a:cubicBezTo>
                  <a:cubicBezTo>
                    <a:pt x="12" y="89"/>
                    <a:pt x="13" y="92"/>
                    <a:pt x="15" y="95"/>
                  </a:cubicBezTo>
                  <a:cubicBezTo>
                    <a:pt x="14" y="96"/>
                    <a:pt x="14" y="96"/>
                    <a:pt x="13" y="97"/>
                  </a:cubicBezTo>
                  <a:cubicBezTo>
                    <a:pt x="13" y="97"/>
                    <a:pt x="12" y="98"/>
                    <a:pt x="12" y="98"/>
                  </a:cubicBezTo>
                  <a:cubicBezTo>
                    <a:pt x="12" y="99"/>
                    <a:pt x="12" y="99"/>
                    <a:pt x="12" y="99"/>
                  </a:cubicBezTo>
                  <a:cubicBezTo>
                    <a:pt x="12" y="102"/>
                    <a:pt x="12" y="106"/>
                    <a:pt x="11" y="109"/>
                  </a:cubicBezTo>
                  <a:cubicBezTo>
                    <a:pt x="11" y="109"/>
                    <a:pt x="11" y="109"/>
                    <a:pt x="11" y="109"/>
                  </a:cubicBezTo>
                  <a:cubicBezTo>
                    <a:pt x="11" y="110"/>
                    <a:pt x="11" y="110"/>
                    <a:pt x="11" y="110"/>
                  </a:cubicBezTo>
                  <a:cubicBezTo>
                    <a:pt x="11" y="111"/>
                    <a:pt x="12" y="112"/>
                    <a:pt x="12" y="112"/>
                  </a:cubicBezTo>
                  <a:cubicBezTo>
                    <a:pt x="13" y="112"/>
                    <a:pt x="13" y="112"/>
                    <a:pt x="13" y="112"/>
                  </a:cubicBezTo>
                  <a:cubicBezTo>
                    <a:pt x="16" y="117"/>
                    <a:pt x="20" y="121"/>
                    <a:pt x="25" y="125"/>
                  </a:cubicBezTo>
                  <a:cubicBezTo>
                    <a:pt x="26" y="125"/>
                    <a:pt x="26" y="125"/>
                    <a:pt x="27" y="125"/>
                  </a:cubicBezTo>
                  <a:cubicBezTo>
                    <a:pt x="27" y="125"/>
                    <a:pt x="27" y="125"/>
                    <a:pt x="27" y="125"/>
                  </a:cubicBezTo>
                  <a:cubicBezTo>
                    <a:pt x="28" y="125"/>
                    <a:pt x="28" y="125"/>
                    <a:pt x="28" y="125"/>
                  </a:cubicBezTo>
                  <a:cubicBezTo>
                    <a:pt x="30" y="123"/>
                    <a:pt x="32" y="121"/>
                    <a:pt x="35" y="119"/>
                  </a:cubicBezTo>
                  <a:cubicBezTo>
                    <a:pt x="40" y="122"/>
                    <a:pt x="44" y="124"/>
                    <a:pt x="50" y="125"/>
                  </a:cubicBezTo>
                  <a:cubicBezTo>
                    <a:pt x="50" y="129"/>
                    <a:pt x="51" y="131"/>
                    <a:pt x="51" y="135"/>
                  </a:cubicBezTo>
                  <a:cubicBezTo>
                    <a:pt x="51" y="136"/>
                    <a:pt x="52" y="136"/>
                    <a:pt x="53" y="136"/>
                  </a:cubicBezTo>
                  <a:cubicBezTo>
                    <a:pt x="56" y="137"/>
                    <a:pt x="59" y="137"/>
                    <a:pt x="63" y="137"/>
                  </a:cubicBezTo>
                  <a:cubicBezTo>
                    <a:pt x="66" y="137"/>
                    <a:pt x="70" y="137"/>
                    <a:pt x="73" y="136"/>
                  </a:cubicBezTo>
                  <a:cubicBezTo>
                    <a:pt x="74" y="136"/>
                    <a:pt x="75" y="135"/>
                    <a:pt x="75" y="135"/>
                  </a:cubicBezTo>
                  <a:cubicBezTo>
                    <a:pt x="75" y="132"/>
                    <a:pt x="75" y="129"/>
                    <a:pt x="76" y="125"/>
                  </a:cubicBezTo>
                  <a:cubicBezTo>
                    <a:pt x="81" y="124"/>
                    <a:pt x="86" y="122"/>
                    <a:pt x="91" y="119"/>
                  </a:cubicBezTo>
                  <a:cubicBezTo>
                    <a:pt x="93" y="121"/>
                    <a:pt x="96" y="123"/>
                    <a:pt x="98" y="125"/>
                  </a:cubicBezTo>
                  <a:cubicBezTo>
                    <a:pt x="98" y="125"/>
                    <a:pt x="98" y="126"/>
                    <a:pt x="99" y="126"/>
                  </a:cubicBezTo>
                  <a:cubicBezTo>
                    <a:pt x="99" y="126"/>
                    <a:pt x="99" y="125"/>
                    <a:pt x="100" y="125"/>
                  </a:cubicBezTo>
                  <a:cubicBezTo>
                    <a:pt x="105" y="121"/>
                    <a:pt x="110" y="116"/>
                    <a:pt x="114" y="111"/>
                  </a:cubicBezTo>
                  <a:cubicBezTo>
                    <a:pt x="115" y="110"/>
                    <a:pt x="115" y="110"/>
                    <a:pt x="115" y="110"/>
                  </a:cubicBezTo>
                  <a:cubicBezTo>
                    <a:pt x="115" y="106"/>
                    <a:pt x="115" y="103"/>
                    <a:pt x="116" y="98"/>
                  </a:cubicBezTo>
                  <a:cubicBezTo>
                    <a:pt x="116" y="98"/>
                    <a:pt x="116" y="98"/>
                    <a:pt x="116" y="98"/>
                  </a:cubicBezTo>
                  <a:cubicBezTo>
                    <a:pt x="116" y="98"/>
                    <a:pt x="116" y="98"/>
                    <a:pt x="116" y="98"/>
                  </a:cubicBezTo>
                  <a:cubicBezTo>
                    <a:pt x="115" y="97"/>
                    <a:pt x="115" y="97"/>
                    <a:pt x="115" y="97"/>
                  </a:cubicBezTo>
                  <a:cubicBezTo>
                    <a:pt x="115" y="97"/>
                    <a:pt x="115" y="97"/>
                    <a:pt x="115" y="97"/>
                  </a:cubicBezTo>
                  <a:cubicBezTo>
                    <a:pt x="114" y="96"/>
                    <a:pt x="113" y="95"/>
                    <a:pt x="112" y="94"/>
                  </a:cubicBezTo>
                  <a:cubicBezTo>
                    <a:pt x="114" y="90"/>
                    <a:pt x="115" y="88"/>
                    <a:pt x="116" y="87"/>
                  </a:cubicBezTo>
                  <a:cubicBezTo>
                    <a:pt x="117" y="86"/>
                    <a:pt x="117" y="86"/>
                    <a:pt x="117" y="86"/>
                  </a:cubicBezTo>
                  <a:cubicBezTo>
                    <a:pt x="118" y="85"/>
                    <a:pt x="119" y="85"/>
                    <a:pt x="120" y="85"/>
                  </a:cubicBezTo>
                  <a:cubicBezTo>
                    <a:pt x="120" y="85"/>
                    <a:pt x="120" y="85"/>
                    <a:pt x="120" y="85"/>
                  </a:cubicBezTo>
                  <a:cubicBezTo>
                    <a:pt x="121" y="85"/>
                    <a:pt x="122" y="85"/>
                    <a:pt x="124" y="85"/>
                  </a:cubicBezTo>
                  <a:cubicBezTo>
                    <a:pt x="124" y="85"/>
                    <a:pt x="124" y="85"/>
                    <a:pt x="124" y="85"/>
                  </a:cubicBezTo>
                  <a:cubicBezTo>
                    <a:pt x="124" y="85"/>
                    <a:pt x="125" y="85"/>
                    <a:pt x="125" y="84"/>
                  </a:cubicBezTo>
                  <a:cubicBezTo>
                    <a:pt x="126" y="80"/>
                    <a:pt x="126" y="77"/>
                    <a:pt x="126" y="73"/>
                  </a:cubicBezTo>
                  <a:cubicBezTo>
                    <a:pt x="127" y="69"/>
                    <a:pt x="127" y="66"/>
                    <a:pt x="127" y="63"/>
                  </a:cubicBezTo>
                  <a:cubicBezTo>
                    <a:pt x="127" y="59"/>
                    <a:pt x="127" y="56"/>
                    <a:pt x="126" y="52"/>
                  </a:cubicBezTo>
                  <a:cubicBezTo>
                    <a:pt x="126" y="51"/>
                    <a:pt x="125" y="51"/>
                    <a:pt x="125" y="51"/>
                  </a:cubicBezTo>
                  <a:cubicBezTo>
                    <a:pt x="122" y="51"/>
                    <a:pt x="119" y="51"/>
                    <a:pt x="116" y="51"/>
                  </a:cubicBezTo>
                  <a:cubicBezTo>
                    <a:pt x="115" y="47"/>
                    <a:pt x="114" y="44"/>
                    <a:pt x="112" y="40"/>
                  </a:cubicBezTo>
                  <a:cubicBezTo>
                    <a:pt x="113" y="40"/>
                    <a:pt x="113" y="39"/>
                    <a:pt x="114" y="39"/>
                  </a:cubicBezTo>
                  <a:cubicBezTo>
                    <a:pt x="115" y="39"/>
                    <a:pt x="115" y="38"/>
                    <a:pt x="115" y="37"/>
                  </a:cubicBezTo>
                  <a:cubicBezTo>
                    <a:pt x="115" y="36"/>
                    <a:pt x="115" y="35"/>
                    <a:pt x="115" y="34"/>
                  </a:cubicBezTo>
                  <a:cubicBezTo>
                    <a:pt x="115" y="32"/>
                    <a:pt x="115" y="30"/>
                    <a:pt x="115" y="29"/>
                  </a:cubicBezTo>
                  <a:cubicBezTo>
                    <a:pt x="115" y="28"/>
                    <a:pt x="116" y="28"/>
                    <a:pt x="116" y="28"/>
                  </a:cubicBezTo>
                  <a:cubicBezTo>
                    <a:pt x="115" y="27"/>
                    <a:pt x="115" y="27"/>
                    <a:pt x="115" y="27"/>
                  </a:cubicBezTo>
                  <a:cubicBezTo>
                    <a:pt x="116" y="27"/>
                    <a:pt x="116" y="26"/>
                    <a:pt x="115" y="26"/>
                  </a:cubicBezTo>
                  <a:cubicBezTo>
                    <a:pt x="115" y="26"/>
                    <a:pt x="115" y="26"/>
                    <a:pt x="115" y="26"/>
                  </a:cubicBezTo>
                  <a:cubicBezTo>
                    <a:pt x="115" y="25"/>
                    <a:pt x="115" y="25"/>
                    <a:pt x="114" y="24"/>
                  </a:cubicBezTo>
                  <a:cubicBezTo>
                    <a:pt x="114" y="24"/>
                    <a:pt x="114" y="24"/>
                    <a:pt x="114" y="24"/>
                  </a:cubicBezTo>
                  <a:cubicBezTo>
                    <a:pt x="113" y="23"/>
                    <a:pt x="113" y="22"/>
                    <a:pt x="112" y="21"/>
                  </a:cubicBezTo>
                  <a:cubicBezTo>
                    <a:pt x="112" y="21"/>
                    <a:pt x="111" y="20"/>
                    <a:pt x="110" y="19"/>
                  </a:cubicBezTo>
                  <a:cubicBezTo>
                    <a:pt x="108" y="18"/>
                    <a:pt x="106" y="16"/>
                    <a:pt x="105" y="14"/>
                  </a:cubicBezTo>
                  <a:cubicBezTo>
                    <a:pt x="104" y="13"/>
                    <a:pt x="103" y="13"/>
                    <a:pt x="102" y="12"/>
                  </a:cubicBezTo>
                  <a:cubicBezTo>
                    <a:pt x="102" y="12"/>
                    <a:pt x="101" y="12"/>
                    <a:pt x="101" y="11"/>
                  </a:cubicBezTo>
                  <a:cubicBezTo>
                    <a:pt x="101" y="11"/>
                    <a:pt x="101" y="11"/>
                    <a:pt x="100" y="11"/>
                  </a:cubicBezTo>
                  <a:cubicBezTo>
                    <a:pt x="100" y="11"/>
                    <a:pt x="100" y="11"/>
                    <a:pt x="100" y="11"/>
                  </a:cubicBezTo>
                  <a:cubicBezTo>
                    <a:pt x="100" y="11"/>
                    <a:pt x="99" y="11"/>
                    <a:pt x="99" y="11"/>
                  </a:cubicBezTo>
                  <a:cubicBezTo>
                    <a:pt x="99" y="11"/>
                    <a:pt x="99" y="11"/>
                    <a:pt x="99" y="11"/>
                  </a:cubicBezTo>
                  <a:cubicBezTo>
                    <a:pt x="97" y="14"/>
                    <a:pt x="94" y="16"/>
                    <a:pt x="92" y="18"/>
                  </a:cubicBezTo>
                  <a:cubicBezTo>
                    <a:pt x="87" y="15"/>
                    <a:pt x="82" y="12"/>
                    <a:pt x="76" y="11"/>
                  </a:cubicBezTo>
                  <a:cubicBezTo>
                    <a:pt x="76" y="8"/>
                    <a:pt x="76" y="5"/>
                    <a:pt x="76" y="2"/>
                  </a:cubicBezTo>
                  <a:cubicBezTo>
                    <a:pt x="76" y="1"/>
                    <a:pt x="75" y="1"/>
                    <a:pt x="74" y="0"/>
                  </a:cubicBezTo>
                  <a:cubicBezTo>
                    <a:pt x="71" y="0"/>
                    <a:pt x="68" y="0"/>
                    <a:pt x="6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743"/>
            <p:cNvSpPr>
              <a:spLocks noEditPoints="1"/>
            </p:cNvSpPr>
            <p:nvPr/>
          </p:nvSpPr>
          <p:spPr bwMode="auto">
            <a:xfrm>
              <a:off x="1086191" y="3245665"/>
              <a:ext cx="125454" cy="125454"/>
            </a:xfrm>
            <a:custGeom>
              <a:avLst/>
              <a:gdLst>
                <a:gd name="T0" fmla="*/ 56 w 59"/>
                <a:gd name="T1" fmla="*/ 30 h 59"/>
                <a:gd name="T2" fmla="*/ 54 w 59"/>
                <a:gd name="T3" fmla="*/ 29 h 59"/>
                <a:gd name="T4" fmla="*/ 55 w 59"/>
                <a:gd name="T5" fmla="*/ 28 h 59"/>
                <a:gd name="T6" fmla="*/ 53 w 59"/>
                <a:gd name="T7" fmla="*/ 26 h 59"/>
                <a:gd name="T8" fmla="*/ 53 w 59"/>
                <a:gd name="T9" fmla="*/ 26 h 59"/>
                <a:gd name="T10" fmla="*/ 54 w 59"/>
                <a:gd name="T11" fmla="*/ 21 h 59"/>
                <a:gd name="T12" fmla="*/ 51 w 59"/>
                <a:gd name="T13" fmla="*/ 21 h 59"/>
                <a:gd name="T14" fmla="*/ 53 w 59"/>
                <a:gd name="T15" fmla="*/ 20 h 59"/>
                <a:gd name="T16" fmla="*/ 49 w 59"/>
                <a:gd name="T17" fmla="*/ 19 h 59"/>
                <a:gd name="T18" fmla="*/ 50 w 59"/>
                <a:gd name="T19" fmla="*/ 20 h 59"/>
                <a:gd name="T20" fmla="*/ 46 w 59"/>
                <a:gd name="T21" fmla="*/ 16 h 59"/>
                <a:gd name="T22" fmla="*/ 48 w 59"/>
                <a:gd name="T23" fmla="*/ 18 h 59"/>
                <a:gd name="T24" fmla="*/ 47 w 59"/>
                <a:gd name="T25" fmla="*/ 11 h 59"/>
                <a:gd name="T26" fmla="*/ 45 w 59"/>
                <a:gd name="T27" fmla="*/ 15 h 59"/>
                <a:gd name="T28" fmla="*/ 3 w 59"/>
                <a:gd name="T29" fmla="*/ 28 h 59"/>
                <a:gd name="T30" fmla="*/ 12 w 59"/>
                <a:gd name="T31" fmla="*/ 16 h 59"/>
                <a:gd name="T32" fmla="*/ 45 w 59"/>
                <a:gd name="T33" fmla="*/ 19 h 59"/>
                <a:gd name="T34" fmla="*/ 53 w 59"/>
                <a:gd name="T35" fmla="*/ 41 h 59"/>
                <a:gd name="T36" fmla="*/ 30 w 59"/>
                <a:gd name="T37" fmla="*/ 56 h 59"/>
                <a:gd name="T38" fmla="*/ 40 w 59"/>
                <a:gd name="T39" fmla="*/ 12 h 59"/>
                <a:gd name="T40" fmla="*/ 46 w 59"/>
                <a:gd name="T41" fmla="*/ 10 h 59"/>
                <a:gd name="T42" fmla="*/ 6 w 59"/>
                <a:gd name="T43" fmla="*/ 17 h 59"/>
                <a:gd name="T44" fmla="*/ 9 w 59"/>
                <a:gd name="T45" fmla="*/ 15 h 59"/>
                <a:gd name="T46" fmla="*/ 15 w 59"/>
                <a:gd name="T47" fmla="*/ 7 h 59"/>
                <a:gd name="T48" fmla="*/ 39 w 59"/>
                <a:gd name="T49" fmla="*/ 11 h 59"/>
                <a:gd name="T50" fmla="*/ 43 w 59"/>
                <a:gd name="T51" fmla="*/ 8 h 59"/>
                <a:gd name="T52" fmla="*/ 34 w 59"/>
                <a:gd name="T53" fmla="*/ 9 h 59"/>
                <a:gd name="T54" fmla="*/ 41 w 59"/>
                <a:gd name="T55" fmla="*/ 6 h 59"/>
                <a:gd name="T56" fmla="*/ 31 w 59"/>
                <a:gd name="T57" fmla="*/ 8 h 59"/>
                <a:gd name="T58" fmla="*/ 36 w 59"/>
                <a:gd name="T59" fmla="*/ 5 h 59"/>
                <a:gd name="T60" fmla="*/ 19 w 59"/>
                <a:gd name="T61" fmla="*/ 5 h 59"/>
                <a:gd name="T62" fmla="*/ 13 w 59"/>
                <a:gd name="T63" fmla="*/ 12 h 59"/>
                <a:gd name="T64" fmla="*/ 34 w 59"/>
                <a:gd name="T65" fmla="*/ 3 h 59"/>
                <a:gd name="T66" fmla="*/ 27 w 59"/>
                <a:gd name="T67" fmla="*/ 8 h 59"/>
                <a:gd name="T68" fmla="*/ 26 w 59"/>
                <a:gd name="T69" fmla="*/ 3 h 59"/>
                <a:gd name="T70" fmla="*/ 19 w 59"/>
                <a:gd name="T71" fmla="*/ 9 h 59"/>
                <a:gd name="T72" fmla="*/ 29 w 59"/>
                <a:gd name="T73" fmla="*/ 3 h 59"/>
                <a:gd name="T74" fmla="*/ 23 w 59"/>
                <a:gd name="T75" fmla="*/ 8 h 59"/>
                <a:gd name="T76" fmla="*/ 12 w 59"/>
                <a:gd name="T77" fmla="*/ 5 h 59"/>
                <a:gd name="T78" fmla="*/ 30 w 59"/>
                <a:gd name="T79" fmla="*/ 59 h 59"/>
                <a:gd name="T80" fmla="*/ 45 w 59"/>
                <a:gd name="T81" fmla="*/ 54 h 59"/>
                <a:gd name="T82" fmla="*/ 46 w 59"/>
                <a:gd name="T83" fmla="*/ 53 h 59"/>
                <a:gd name="T84" fmla="*/ 48 w 59"/>
                <a:gd name="T85" fmla="*/ 52 h 59"/>
                <a:gd name="T86" fmla="*/ 48 w 59"/>
                <a:gd name="T87" fmla="*/ 52 h 59"/>
                <a:gd name="T88" fmla="*/ 48 w 59"/>
                <a:gd name="T89" fmla="*/ 52 h 59"/>
                <a:gd name="T90" fmla="*/ 48 w 59"/>
                <a:gd name="T91" fmla="*/ 52 h 59"/>
                <a:gd name="T92" fmla="*/ 59 w 59"/>
                <a:gd name="T93" fmla="*/ 31 h 59"/>
                <a:gd name="T94" fmla="*/ 29 w 59"/>
                <a:gd name="T9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59">
                  <a:moveTo>
                    <a:pt x="56" y="32"/>
                  </a:moveTo>
                  <a:cubicBezTo>
                    <a:pt x="55" y="32"/>
                    <a:pt x="55" y="31"/>
                    <a:pt x="55" y="30"/>
                  </a:cubicBezTo>
                  <a:cubicBezTo>
                    <a:pt x="56" y="30"/>
                    <a:pt x="56" y="30"/>
                    <a:pt x="56" y="30"/>
                  </a:cubicBezTo>
                  <a:cubicBezTo>
                    <a:pt x="56" y="31"/>
                    <a:pt x="56" y="31"/>
                    <a:pt x="56" y="31"/>
                  </a:cubicBezTo>
                  <a:cubicBezTo>
                    <a:pt x="56" y="31"/>
                    <a:pt x="56" y="32"/>
                    <a:pt x="56" y="32"/>
                  </a:cubicBezTo>
                  <a:moveTo>
                    <a:pt x="54" y="29"/>
                  </a:moveTo>
                  <a:cubicBezTo>
                    <a:pt x="54" y="28"/>
                    <a:pt x="54" y="28"/>
                    <a:pt x="54" y="28"/>
                  </a:cubicBezTo>
                  <a:cubicBezTo>
                    <a:pt x="54" y="27"/>
                    <a:pt x="55" y="27"/>
                    <a:pt x="55" y="27"/>
                  </a:cubicBezTo>
                  <a:cubicBezTo>
                    <a:pt x="55" y="27"/>
                    <a:pt x="55" y="28"/>
                    <a:pt x="55" y="28"/>
                  </a:cubicBezTo>
                  <a:cubicBezTo>
                    <a:pt x="54" y="29"/>
                    <a:pt x="54" y="29"/>
                    <a:pt x="54" y="29"/>
                  </a:cubicBezTo>
                  <a:moveTo>
                    <a:pt x="53" y="26"/>
                  </a:moveTo>
                  <a:cubicBezTo>
                    <a:pt x="53" y="26"/>
                    <a:pt x="53" y="26"/>
                    <a:pt x="53" y="26"/>
                  </a:cubicBezTo>
                  <a:cubicBezTo>
                    <a:pt x="54" y="25"/>
                    <a:pt x="54" y="25"/>
                    <a:pt x="55" y="25"/>
                  </a:cubicBezTo>
                  <a:cubicBezTo>
                    <a:pt x="55" y="25"/>
                    <a:pt x="55" y="25"/>
                    <a:pt x="55" y="25"/>
                  </a:cubicBezTo>
                  <a:cubicBezTo>
                    <a:pt x="55" y="26"/>
                    <a:pt x="54" y="26"/>
                    <a:pt x="53" y="26"/>
                  </a:cubicBezTo>
                  <a:moveTo>
                    <a:pt x="52" y="24"/>
                  </a:moveTo>
                  <a:cubicBezTo>
                    <a:pt x="52" y="24"/>
                    <a:pt x="52" y="23"/>
                    <a:pt x="52" y="23"/>
                  </a:cubicBezTo>
                  <a:cubicBezTo>
                    <a:pt x="52" y="22"/>
                    <a:pt x="53" y="22"/>
                    <a:pt x="54" y="21"/>
                  </a:cubicBezTo>
                  <a:cubicBezTo>
                    <a:pt x="54" y="22"/>
                    <a:pt x="54" y="22"/>
                    <a:pt x="54" y="23"/>
                  </a:cubicBezTo>
                  <a:cubicBezTo>
                    <a:pt x="54" y="23"/>
                    <a:pt x="53" y="24"/>
                    <a:pt x="52" y="24"/>
                  </a:cubicBezTo>
                  <a:moveTo>
                    <a:pt x="51" y="21"/>
                  </a:moveTo>
                  <a:cubicBezTo>
                    <a:pt x="50" y="21"/>
                    <a:pt x="50" y="21"/>
                    <a:pt x="50" y="21"/>
                  </a:cubicBezTo>
                  <a:cubicBezTo>
                    <a:pt x="51" y="20"/>
                    <a:pt x="52" y="20"/>
                    <a:pt x="53" y="19"/>
                  </a:cubicBezTo>
                  <a:cubicBezTo>
                    <a:pt x="53" y="20"/>
                    <a:pt x="53" y="20"/>
                    <a:pt x="53" y="20"/>
                  </a:cubicBezTo>
                  <a:cubicBezTo>
                    <a:pt x="52" y="20"/>
                    <a:pt x="52" y="21"/>
                    <a:pt x="51" y="21"/>
                  </a:cubicBezTo>
                  <a:moveTo>
                    <a:pt x="50" y="20"/>
                  </a:moveTo>
                  <a:cubicBezTo>
                    <a:pt x="49" y="19"/>
                    <a:pt x="49" y="19"/>
                    <a:pt x="49" y="19"/>
                  </a:cubicBezTo>
                  <a:cubicBezTo>
                    <a:pt x="50" y="18"/>
                    <a:pt x="51" y="18"/>
                    <a:pt x="52" y="17"/>
                  </a:cubicBezTo>
                  <a:cubicBezTo>
                    <a:pt x="52" y="17"/>
                    <a:pt x="52" y="18"/>
                    <a:pt x="52" y="18"/>
                  </a:cubicBezTo>
                  <a:cubicBezTo>
                    <a:pt x="51" y="19"/>
                    <a:pt x="50" y="19"/>
                    <a:pt x="50" y="20"/>
                  </a:cubicBezTo>
                  <a:moveTo>
                    <a:pt x="48" y="18"/>
                  </a:moveTo>
                  <a:cubicBezTo>
                    <a:pt x="48" y="17"/>
                    <a:pt x="48" y="17"/>
                    <a:pt x="48" y="17"/>
                  </a:cubicBezTo>
                  <a:cubicBezTo>
                    <a:pt x="47" y="17"/>
                    <a:pt x="47" y="17"/>
                    <a:pt x="46" y="16"/>
                  </a:cubicBezTo>
                  <a:cubicBezTo>
                    <a:pt x="47" y="15"/>
                    <a:pt x="49" y="15"/>
                    <a:pt x="50" y="14"/>
                  </a:cubicBezTo>
                  <a:cubicBezTo>
                    <a:pt x="50" y="15"/>
                    <a:pt x="51" y="15"/>
                    <a:pt x="51" y="16"/>
                  </a:cubicBezTo>
                  <a:cubicBezTo>
                    <a:pt x="50" y="16"/>
                    <a:pt x="49" y="17"/>
                    <a:pt x="48" y="18"/>
                  </a:cubicBezTo>
                  <a:moveTo>
                    <a:pt x="45" y="15"/>
                  </a:moveTo>
                  <a:cubicBezTo>
                    <a:pt x="45" y="15"/>
                    <a:pt x="44" y="14"/>
                    <a:pt x="43" y="14"/>
                  </a:cubicBezTo>
                  <a:cubicBezTo>
                    <a:pt x="45" y="13"/>
                    <a:pt x="46" y="12"/>
                    <a:pt x="47" y="11"/>
                  </a:cubicBezTo>
                  <a:cubicBezTo>
                    <a:pt x="48" y="11"/>
                    <a:pt x="48" y="11"/>
                    <a:pt x="48" y="11"/>
                  </a:cubicBezTo>
                  <a:cubicBezTo>
                    <a:pt x="48" y="12"/>
                    <a:pt x="49" y="12"/>
                    <a:pt x="49" y="13"/>
                  </a:cubicBezTo>
                  <a:cubicBezTo>
                    <a:pt x="48" y="14"/>
                    <a:pt x="46" y="14"/>
                    <a:pt x="45" y="15"/>
                  </a:cubicBezTo>
                  <a:moveTo>
                    <a:pt x="30" y="56"/>
                  </a:moveTo>
                  <a:cubicBezTo>
                    <a:pt x="23" y="56"/>
                    <a:pt x="16" y="52"/>
                    <a:pt x="11" y="47"/>
                  </a:cubicBezTo>
                  <a:cubicBezTo>
                    <a:pt x="6" y="42"/>
                    <a:pt x="3" y="35"/>
                    <a:pt x="3" y="28"/>
                  </a:cubicBezTo>
                  <a:cubicBezTo>
                    <a:pt x="3" y="27"/>
                    <a:pt x="3" y="26"/>
                    <a:pt x="3" y="25"/>
                  </a:cubicBezTo>
                  <a:cubicBezTo>
                    <a:pt x="4" y="24"/>
                    <a:pt x="4" y="24"/>
                    <a:pt x="4" y="24"/>
                  </a:cubicBezTo>
                  <a:cubicBezTo>
                    <a:pt x="6" y="21"/>
                    <a:pt x="8" y="18"/>
                    <a:pt x="12" y="16"/>
                  </a:cubicBezTo>
                  <a:cubicBezTo>
                    <a:pt x="17" y="12"/>
                    <a:pt x="22" y="11"/>
                    <a:pt x="27" y="11"/>
                  </a:cubicBezTo>
                  <a:cubicBezTo>
                    <a:pt x="27" y="11"/>
                    <a:pt x="27" y="11"/>
                    <a:pt x="27" y="11"/>
                  </a:cubicBezTo>
                  <a:cubicBezTo>
                    <a:pt x="34" y="11"/>
                    <a:pt x="41" y="14"/>
                    <a:pt x="45" y="19"/>
                  </a:cubicBezTo>
                  <a:cubicBezTo>
                    <a:pt x="50" y="25"/>
                    <a:pt x="53" y="32"/>
                    <a:pt x="53" y="39"/>
                  </a:cubicBezTo>
                  <a:cubicBezTo>
                    <a:pt x="53" y="39"/>
                    <a:pt x="53" y="40"/>
                    <a:pt x="53" y="41"/>
                  </a:cubicBezTo>
                  <a:cubicBezTo>
                    <a:pt x="53" y="41"/>
                    <a:pt x="53" y="41"/>
                    <a:pt x="53" y="41"/>
                  </a:cubicBezTo>
                  <a:cubicBezTo>
                    <a:pt x="52" y="44"/>
                    <a:pt x="49" y="48"/>
                    <a:pt x="45" y="51"/>
                  </a:cubicBezTo>
                  <a:cubicBezTo>
                    <a:pt x="45" y="51"/>
                    <a:pt x="45" y="51"/>
                    <a:pt x="45" y="51"/>
                  </a:cubicBezTo>
                  <a:cubicBezTo>
                    <a:pt x="40" y="54"/>
                    <a:pt x="35" y="56"/>
                    <a:pt x="30" y="56"/>
                  </a:cubicBezTo>
                  <a:cubicBezTo>
                    <a:pt x="30" y="56"/>
                    <a:pt x="30" y="56"/>
                    <a:pt x="30" y="56"/>
                  </a:cubicBezTo>
                  <a:moveTo>
                    <a:pt x="42" y="13"/>
                  </a:moveTo>
                  <a:cubicBezTo>
                    <a:pt x="41" y="12"/>
                    <a:pt x="41" y="12"/>
                    <a:pt x="40" y="12"/>
                  </a:cubicBezTo>
                  <a:cubicBezTo>
                    <a:pt x="42" y="11"/>
                    <a:pt x="43" y="10"/>
                    <a:pt x="45" y="9"/>
                  </a:cubicBezTo>
                  <a:cubicBezTo>
                    <a:pt x="45" y="9"/>
                    <a:pt x="45" y="9"/>
                    <a:pt x="45" y="9"/>
                  </a:cubicBezTo>
                  <a:cubicBezTo>
                    <a:pt x="45" y="9"/>
                    <a:pt x="46" y="9"/>
                    <a:pt x="46" y="10"/>
                  </a:cubicBezTo>
                  <a:cubicBezTo>
                    <a:pt x="45" y="11"/>
                    <a:pt x="43" y="12"/>
                    <a:pt x="42" y="13"/>
                  </a:cubicBezTo>
                  <a:moveTo>
                    <a:pt x="6" y="17"/>
                  </a:moveTo>
                  <a:cubicBezTo>
                    <a:pt x="6" y="17"/>
                    <a:pt x="6" y="17"/>
                    <a:pt x="6" y="17"/>
                  </a:cubicBezTo>
                  <a:cubicBezTo>
                    <a:pt x="8" y="14"/>
                    <a:pt x="11" y="12"/>
                    <a:pt x="13" y="9"/>
                  </a:cubicBezTo>
                  <a:cubicBezTo>
                    <a:pt x="14" y="8"/>
                    <a:pt x="14" y="8"/>
                    <a:pt x="14" y="8"/>
                  </a:cubicBezTo>
                  <a:cubicBezTo>
                    <a:pt x="12" y="10"/>
                    <a:pt x="10" y="12"/>
                    <a:pt x="9" y="15"/>
                  </a:cubicBezTo>
                  <a:cubicBezTo>
                    <a:pt x="8" y="15"/>
                    <a:pt x="7" y="16"/>
                    <a:pt x="6" y="17"/>
                  </a:cubicBezTo>
                  <a:moveTo>
                    <a:pt x="14" y="8"/>
                  </a:moveTo>
                  <a:cubicBezTo>
                    <a:pt x="15" y="7"/>
                    <a:pt x="15" y="7"/>
                    <a:pt x="15" y="7"/>
                  </a:cubicBezTo>
                  <a:cubicBezTo>
                    <a:pt x="15" y="7"/>
                    <a:pt x="15" y="7"/>
                    <a:pt x="15" y="7"/>
                  </a:cubicBezTo>
                  <a:cubicBezTo>
                    <a:pt x="15" y="7"/>
                    <a:pt x="14" y="8"/>
                    <a:pt x="14" y="8"/>
                  </a:cubicBezTo>
                  <a:moveTo>
                    <a:pt x="39" y="11"/>
                  </a:moveTo>
                  <a:cubicBezTo>
                    <a:pt x="38" y="10"/>
                    <a:pt x="38" y="10"/>
                    <a:pt x="38" y="10"/>
                  </a:cubicBezTo>
                  <a:cubicBezTo>
                    <a:pt x="39" y="9"/>
                    <a:pt x="41" y="8"/>
                    <a:pt x="42" y="7"/>
                  </a:cubicBezTo>
                  <a:cubicBezTo>
                    <a:pt x="43" y="8"/>
                    <a:pt x="43" y="8"/>
                    <a:pt x="43" y="8"/>
                  </a:cubicBezTo>
                  <a:cubicBezTo>
                    <a:pt x="42" y="9"/>
                    <a:pt x="40" y="10"/>
                    <a:pt x="39" y="11"/>
                  </a:cubicBezTo>
                  <a:moveTo>
                    <a:pt x="36" y="10"/>
                  </a:moveTo>
                  <a:cubicBezTo>
                    <a:pt x="36" y="9"/>
                    <a:pt x="35" y="9"/>
                    <a:pt x="34" y="9"/>
                  </a:cubicBezTo>
                  <a:cubicBezTo>
                    <a:pt x="35" y="8"/>
                    <a:pt x="36" y="7"/>
                    <a:pt x="37" y="6"/>
                  </a:cubicBezTo>
                  <a:cubicBezTo>
                    <a:pt x="38" y="6"/>
                    <a:pt x="38" y="5"/>
                    <a:pt x="39" y="5"/>
                  </a:cubicBezTo>
                  <a:cubicBezTo>
                    <a:pt x="40" y="5"/>
                    <a:pt x="40" y="6"/>
                    <a:pt x="41" y="6"/>
                  </a:cubicBezTo>
                  <a:cubicBezTo>
                    <a:pt x="39" y="7"/>
                    <a:pt x="38" y="8"/>
                    <a:pt x="36" y="10"/>
                  </a:cubicBezTo>
                  <a:moveTo>
                    <a:pt x="33" y="9"/>
                  </a:moveTo>
                  <a:cubicBezTo>
                    <a:pt x="32" y="8"/>
                    <a:pt x="32" y="8"/>
                    <a:pt x="31" y="8"/>
                  </a:cubicBezTo>
                  <a:cubicBezTo>
                    <a:pt x="33" y="7"/>
                    <a:pt x="34" y="5"/>
                    <a:pt x="36" y="4"/>
                  </a:cubicBezTo>
                  <a:cubicBezTo>
                    <a:pt x="36" y="4"/>
                    <a:pt x="37" y="4"/>
                    <a:pt x="37" y="4"/>
                  </a:cubicBezTo>
                  <a:cubicBezTo>
                    <a:pt x="36" y="5"/>
                    <a:pt x="36" y="5"/>
                    <a:pt x="36" y="5"/>
                  </a:cubicBezTo>
                  <a:cubicBezTo>
                    <a:pt x="35" y="6"/>
                    <a:pt x="34" y="7"/>
                    <a:pt x="33" y="9"/>
                  </a:cubicBezTo>
                  <a:moveTo>
                    <a:pt x="13" y="12"/>
                  </a:moveTo>
                  <a:cubicBezTo>
                    <a:pt x="15" y="9"/>
                    <a:pt x="17" y="7"/>
                    <a:pt x="19" y="5"/>
                  </a:cubicBezTo>
                  <a:cubicBezTo>
                    <a:pt x="20" y="4"/>
                    <a:pt x="21" y="4"/>
                    <a:pt x="22" y="4"/>
                  </a:cubicBezTo>
                  <a:cubicBezTo>
                    <a:pt x="20" y="6"/>
                    <a:pt x="18" y="8"/>
                    <a:pt x="15" y="10"/>
                  </a:cubicBezTo>
                  <a:cubicBezTo>
                    <a:pt x="15" y="11"/>
                    <a:pt x="14" y="11"/>
                    <a:pt x="13" y="12"/>
                  </a:cubicBezTo>
                  <a:moveTo>
                    <a:pt x="27" y="8"/>
                  </a:moveTo>
                  <a:cubicBezTo>
                    <a:pt x="28" y="6"/>
                    <a:pt x="30" y="4"/>
                    <a:pt x="32" y="3"/>
                  </a:cubicBezTo>
                  <a:cubicBezTo>
                    <a:pt x="33" y="3"/>
                    <a:pt x="33" y="3"/>
                    <a:pt x="34" y="3"/>
                  </a:cubicBezTo>
                  <a:cubicBezTo>
                    <a:pt x="32" y="5"/>
                    <a:pt x="31" y="6"/>
                    <a:pt x="29" y="8"/>
                  </a:cubicBezTo>
                  <a:cubicBezTo>
                    <a:pt x="28" y="8"/>
                    <a:pt x="28" y="8"/>
                    <a:pt x="27" y="8"/>
                  </a:cubicBezTo>
                  <a:cubicBezTo>
                    <a:pt x="27" y="8"/>
                    <a:pt x="27" y="8"/>
                    <a:pt x="27" y="8"/>
                  </a:cubicBezTo>
                  <a:moveTo>
                    <a:pt x="19" y="9"/>
                  </a:moveTo>
                  <a:cubicBezTo>
                    <a:pt x="21" y="7"/>
                    <a:pt x="23" y="5"/>
                    <a:pt x="25" y="3"/>
                  </a:cubicBezTo>
                  <a:cubicBezTo>
                    <a:pt x="26" y="3"/>
                    <a:pt x="26" y="3"/>
                    <a:pt x="26" y="3"/>
                  </a:cubicBezTo>
                  <a:cubicBezTo>
                    <a:pt x="24" y="5"/>
                    <a:pt x="22" y="7"/>
                    <a:pt x="20" y="9"/>
                  </a:cubicBezTo>
                  <a:cubicBezTo>
                    <a:pt x="20" y="9"/>
                    <a:pt x="20" y="9"/>
                    <a:pt x="20" y="9"/>
                  </a:cubicBezTo>
                  <a:cubicBezTo>
                    <a:pt x="19" y="9"/>
                    <a:pt x="19" y="9"/>
                    <a:pt x="19" y="9"/>
                  </a:cubicBezTo>
                  <a:moveTo>
                    <a:pt x="23" y="8"/>
                  </a:moveTo>
                  <a:cubicBezTo>
                    <a:pt x="25" y="6"/>
                    <a:pt x="27" y="4"/>
                    <a:pt x="29" y="3"/>
                  </a:cubicBezTo>
                  <a:cubicBezTo>
                    <a:pt x="29" y="3"/>
                    <a:pt x="29" y="3"/>
                    <a:pt x="29" y="3"/>
                  </a:cubicBezTo>
                  <a:cubicBezTo>
                    <a:pt x="29" y="3"/>
                    <a:pt x="30" y="3"/>
                    <a:pt x="30" y="3"/>
                  </a:cubicBezTo>
                  <a:cubicBezTo>
                    <a:pt x="28" y="4"/>
                    <a:pt x="26" y="6"/>
                    <a:pt x="24" y="8"/>
                  </a:cubicBezTo>
                  <a:cubicBezTo>
                    <a:pt x="24" y="8"/>
                    <a:pt x="23" y="8"/>
                    <a:pt x="23" y="8"/>
                  </a:cubicBezTo>
                  <a:moveTo>
                    <a:pt x="29" y="0"/>
                  </a:moveTo>
                  <a:cubicBezTo>
                    <a:pt x="24" y="0"/>
                    <a:pt x="18" y="1"/>
                    <a:pt x="12" y="5"/>
                  </a:cubicBezTo>
                  <a:cubicBezTo>
                    <a:pt x="12" y="5"/>
                    <a:pt x="12" y="5"/>
                    <a:pt x="12" y="5"/>
                  </a:cubicBezTo>
                  <a:cubicBezTo>
                    <a:pt x="4" y="11"/>
                    <a:pt x="0" y="20"/>
                    <a:pt x="0" y="28"/>
                  </a:cubicBezTo>
                  <a:cubicBezTo>
                    <a:pt x="0" y="35"/>
                    <a:pt x="4" y="43"/>
                    <a:pt x="9" y="49"/>
                  </a:cubicBezTo>
                  <a:cubicBezTo>
                    <a:pt x="14" y="55"/>
                    <a:pt x="22" y="59"/>
                    <a:pt x="30" y="59"/>
                  </a:cubicBezTo>
                  <a:cubicBezTo>
                    <a:pt x="34" y="59"/>
                    <a:pt x="39" y="57"/>
                    <a:pt x="44" y="54"/>
                  </a:cubicBezTo>
                  <a:cubicBezTo>
                    <a:pt x="44" y="54"/>
                    <a:pt x="44" y="54"/>
                    <a:pt x="44" y="54"/>
                  </a:cubicBezTo>
                  <a:cubicBezTo>
                    <a:pt x="45" y="54"/>
                    <a:pt x="45" y="54"/>
                    <a:pt x="45" y="54"/>
                  </a:cubicBezTo>
                  <a:cubicBezTo>
                    <a:pt x="45" y="54"/>
                    <a:pt x="45" y="54"/>
                    <a:pt x="45" y="54"/>
                  </a:cubicBezTo>
                  <a:cubicBezTo>
                    <a:pt x="45" y="54"/>
                    <a:pt x="45" y="54"/>
                    <a:pt x="46" y="53"/>
                  </a:cubicBezTo>
                  <a:cubicBezTo>
                    <a:pt x="46" y="53"/>
                    <a:pt x="46" y="53"/>
                    <a:pt x="46" y="53"/>
                  </a:cubicBezTo>
                  <a:cubicBezTo>
                    <a:pt x="46" y="53"/>
                    <a:pt x="46" y="53"/>
                    <a:pt x="46" y="53"/>
                  </a:cubicBezTo>
                  <a:cubicBezTo>
                    <a:pt x="47" y="53"/>
                    <a:pt x="47"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1"/>
                    <a:pt x="48" y="51"/>
                    <a:pt x="48" y="51"/>
                  </a:cubicBezTo>
                  <a:cubicBezTo>
                    <a:pt x="48" y="51"/>
                    <a:pt x="48" y="51"/>
                    <a:pt x="48" y="51"/>
                  </a:cubicBezTo>
                  <a:cubicBezTo>
                    <a:pt x="55" y="46"/>
                    <a:pt x="59" y="38"/>
                    <a:pt x="59" y="31"/>
                  </a:cubicBezTo>
                  <a:cubicBezTo>
                    <a:pt x="59" y="23"/>
                    <a:pt x="55" y="15"/>
                    <a:pt x="50" y="9"/>
                  </a:cubicBezTo>
                  <a:cubicBezTo>
                    <a:pt x="45" y="4"/>
                    <a:pt x="37" y="0"/>
                    <a:pt x="29" y="0"/>
                  </a:cubicBezTo>
                  <a:cubicBezTo>
                    <a:pt x="29" y="0"/>
                    <a:pt x="29" y="0"/>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744"/>
            <p:cNvSpPr>
              <a:spLocks noEditPoints="1"/>
            </p:cNvSpPr>
            <p:nvPr/>
          </p:nvSpPr>
          <p:spPr bwMode="auto">
            <a:xfrm>
              <a:off x="1045866" y="3209821"/>
              <a:ext cx="201623" cy="214168"/>
            </a:xfrm>
            <a:custGeom>
              <a:avLst/>
              <a:gdLst>
                <a:gd name="T0" fmla="*/ 41 w 95"/>
                <a:gd name="T1" fmla="*/ 98 h 101"/>
                <a:gd name="T2" fmla="*/ 41 w 95"/>
                <a:gd name="T3" fmla="*/ 92 h 101"/>
                <a:gd name="T4" fmla="*/ 39 w 95"/>
                <a:gd name="T5" fmla="*/ 92 h 101"/>
                <a:gd name="T6" fmla="*/ 65 w 95"/>
                <a:gd name="T7" fmla="*/ 91 h 101"/>
                <a:gd name="T8" fmla="*/ 71 w 95"/>
                <a:gd name="T9" fmla="*/ 87 h 101"/>
                <a:gd name="T10" fmla="*/ 50 w 95"/>
                <a:gd name="T11" fmla="*/ 90 h 101"/>
                <a:gd name="T12" fmla="*/ 70 w 95"/>
                <a:gd name="T13" fmla="*/ 91 h 101"/>
                <a:gd name="T14" fmla="*/ 56 w 95"/>
                <a:gd name="T15" fmla="*/ 84 h 101"/>
                <a:gd name="T16" fmla="*/ 64 w 95"/>
                <a:gd name="T17" fmla="*/ 84 h 101"/>
                <a:gd name="T18" fmla="*/ 33 w 95"/>
                <a:gd name="T19" fmla="*/ 84 h 101"/>
                <a:gd name="T20" fmla="*/ 57 w 95"/>
                <a:gd name="T21" fmla="*/ 89 h 101"/>
                <a:gd name="T22" fmla="*/ 28 w 95"/>
                <a:gd name="T23" fmla="*/ 86 h 101"/>
                <a:gd name="T24" fmla="*/ 25 w 95"/>
                <a:gd name="T25" fmla="*/ 84 h 101"/>
                <a:gd name="T26" fmla="*/ 14 w 95"/>
                <a:gd name="T27" fmla="*/ 79 h 101"/>
                <a:gd name="T28" fmla="*/ 28 w 95"/>
                <a:gd name="T29" fmla="*/ 79 h 101"/>
                <a:gd name="T30" fmla="*/ 22 w 95"/>
                <a:gd name="T31" fmla="*/ 81 h 101"/>
                <a:gd name="T32" fmla="*/ 16 w 95"/>
                <a:gd name="T33" fmla="*/ 83 h 101"/>
                <a:gd name="T34" fmla="*/ 23 w 95"/>
                <a:gd name="T35" fmla="*/ 76 h 101"/>
                <a:gd name="T36" fmla="*/ 12 w 95"/>
                <a:gd name="T37" fmla="*/ 75 h 101"/>
                <a:gd name="T38" fmla="*/ 11 w 95"/>
                <a:gd name="T39" fmla="*/ 74 h 101"/>
                <a:gd name="T40" fmla="*/ 7 w 95"/>
                <a:gd name="T41" fmla="*/ 74 h 101"/>
                <a:gd name="T42" fmla="*/ 80 w 95"/>
                <a:gd name="T43" fmla="*/ 69 h 101"/>
                <a:gd name="T44" fmla="*/ 88 w 95"/>
                <a:gd name="T45" fmla="*/ 67 h 101"/>
                <a:gd name="T46" fmla="*/ 85 w 95"/>
                <a:gd name="T47" fmla="*/ 67 h 101"/>
                <a:gd name="T48" fmla="*/ 11 w 95"/>
                <a:gd name="T49" fmla="*/ 61 h 101"/>
                <a:gd name="T50" fmla="*/ 10 w 95"/>
                <a:gd name="T51" fmla="*/ 56 h 101"/>
                <a:gd name="T52" fmla="*/ 6 w 95"/>
                <a:gd name="T53" fmla="*/ 53 h 101"/>
                <a:gd name="T54" fmla="*/ 3 w 95"/>
                <a:gd name="T55" fmla="*/ 52 h 101"/>
                <a:gd name="T56" fmla="*/ 4 w 95"/>
                <a:gd name="T57" fmla="*/ 47 h 101"/>
                <a:gd name="T58" fmla="*/ 85 w 95"/>
                <a:gd name="T59" fmla="*/ 33 h 101"/>
                <a:gd name="T60" fmla="*/ 17 w 95"/>
                <a:gd name="T61" fmla="*/ 20 h 101"/>
                <a:gd name="T62" fmla="*/ 47 w 95"/>
                <a:gd name="T63" fmla="*/ 10 h 101"/>
                <a:gd name="T64" fmla="*/ 73 w 95"/>
                <a:gd name="T65" fmla="*/ 20 h 101"/>
                <a:gd name="T66" fmla="*/ 86 w 95"/>
                <a:gd name="T67" fmla="*/ 24 h 101"/>
                <a:gd name="T68" fmla="*/ 86 w 95"/>
                <a:gd name="T69" fmla="*/ 46 h 101"/>
                <a:gd name="T70" fmla="*/ 79 w 95"/>
                <a:gd name="T71" fmla="*/ 65 h 101"/>
                <a:gd name="T72" fmla="*/ 64 w 95"/>
                <a:gd name="T73" fmla="*/ 79 h 101"/>
                <a:gd name="T74" fmla="*/ 36 w 95"/>
                <a:gd name="T75" fmla="*/ 82 h 101"/>
                <a:gd name="T76" fmla="*/ 10 w 95"/>
                <a:gd name="T77" fmla="*/ 66 h 101"/>
                <a:gd name="T78" fmla="*/ 7 w 95"/>
                <a:gd name="T79" fmla="*/ 33 h 101"/>
                <a:gd name="T80" fmla="*/ 22 w 95"/>
                <a:gd name="T81" fmla="*/ 21 h 101"/>
                <a:gd name="T82" fmla="*/ 49 w 95"/>
                <a:gd name="T83" fmla="*/ 0 h 101"/>
                <a:gd name="T84" fmla="*/ 28 w 95"/>
                <a:gd name="T85" fmla="*/ 4 h 101"/>
                <a:gd name="T86" fmla="*/ 15 w 95"/>
                <a:gd name="T87" fmla="*/ 26 h 101"/>
                <a:gd name="T88" fmla="*/ 4 w 95"/>
                <a:gd name="T89" fmla="*/ 33 h 101"/>
                <a:gd name="T90" fmla="*/ 6 w 95"/>
                <a:gd name="T91" fmla="*/ 65 h 101"/>
                <a:gd name="T92" fmla="*/ 14 w 95"/>
                <a:gd name="T93" fmla="*/ 87 h 101"/>
                <a:gd name="T94" fmla="*/ 31 w 95"/>
                <a:gd name="T95" fmla="*/ 98 h 101"/>
                <a:gd name="T96" fmla="*/ 65 w 95"/>
                <a:gd name="T97" fmla="*/ 96 h 101"/>
                <a:gd name="T98" fmla="*/ 82 w 95"/>
                <a:gd name="T99" fmla="*/ 78 h 101"/>
                <a:gd name="T100" fmla="*/ 84 w 95"/>
                <a:gd name="T101" fmla="*/ 70 h 101"/>
                <a:gd name="T102" fmla="*/ 93 w 95"/>
                <a:gd name="T103" fmla="*/ 61 h 101"/>
                <a:gd name="T104" fmla="*/ 86 w 95"/>
                <a:gd name="T105" fmla="*/ 36 h 101"/>
                <a:gd name="T106" fmla="*/ 90 w 95"/>
                <a:gd name="T107" fmla="*/ 25 h 101"/>
                <a:gd name="T108" fmla="*/ 82 w 95"/>
                <a:gd name="T109" fmla="*/ 13 h 101"/>
                <a:gd name="T110" fmla="*/ 64 w 95"/>
                <a:gd name="T111" fmla="*/ 1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5" h="101">
                  <a:moveTo>
                    <a:pt x="45" y="98"/>
                  </a:moveTo>
                  <a:cubicBezTo>
                    <a:pt x="44" y="98"/>
                    <a:pt x="44" y="98"/>
                    <a:pt x="44" y="98"/>
                  </a:cubicBezTo>
                  <a:cubicBezTo>
                    <a:pt x="45" y="97"/>
                    <a:pt x="45" y="97"/>
                    <a:pt x="45" y="96"/>
                  </a:cubicBezTo>
                  <a:cubicBezTo>
                    <a:pt x="45" y="97"/>
                    <a:pt x="45" y="97"/>
                    <a:pt x="45" y="98"/>
                  </a:cubicBezTo>
                  <a:moveTo>
                    <a:pt x="43" y="98"/>
                  </a:moveTo>
                  <a:cubicBezTo>
                    <a:pt x="42" y="98"/>
                    <a:pt x="42" y="98"/>
                    <a:pt x="41" y="98"/>
                  </a:cubicBezTo>
                  <a:cubicBezTo>
                    <a:pt x="42" y="96"/>
                    <a:pt x="43" y="94"/>
                    <a:pt x="44" y="93"/>
                  </a:cubicBezTo>
                  <a:cubicBezTo>
                    <a:pt x="45" y="93"/>
                    <a:pt x="45" y="93"/>
                    <a:pt x="46" y="93"/>
                  </a:cubicBezTo>
                  <a:cubicBezTo>
                    <a:pt x="45" y="94"/>
                    <a:pt x="44" y="96"/>
                    <a:pt x="43" y="98"/>
                  </a:cubicBezTo>
                  <a:moveTo>
                    <a:pt x="40" y="97"/>
                  </a:moveTo>
                  <a:cubicBezTo>
                    <a:pt x="39" y="97"/>
                    <a:pt x="38" y="97"/>
                    <a:pt x="38" y="97"/>
                  </a:cubicBezTo>
                  <a:cubicBezTo>
                    <a:pt x="39" y="95"/>
                    <a:pt x="40" y="94"/>
                    <a:pt x="41" y="92"/>
                  </a:cubicBezTo>
                  <a:cubicBezTo>
                    <a:pt x="41" y="92"/>
                    <a:pt x="42" y="92"/>
                    <a:pt x="43" y="92"/>
                  </a:cubicBezTo>
                  <a:cubicBezTo>
                    <a:pt x="41" y="94"/>
                    <a:pt x="40" y="96"/>
                    <a:pt x="40" y="97"/>
                  </a:cubicBezTo>
                  <a:moveTo>
                    <a:pt x="36" y="97"/>
                  </a:moveTo>
                  <a:cubicBezTo>
                    <a:pt x="36" y="97"/>
                    <a:pt x="35" y="97"/>
                    <a:pt x="34" y="96"/>
                  </a:cubicBezTo>
                  <a:cubicBezTo>
                    <a:pt x="36" y="95"/>
                    <a:pt x="37" y="93"/>
                    <a:pt x="38" y="92"/>
                  </a:cubicBezTo>
                  <a:cubicBezTo>
                    <a:pt x="38" y="92"/>
                    <a:pt x="39" y="92"/>
                    <a:pt x="39" y="92"/>
                  </a:cubicBezTo>
                  <a:cubicBezTo>
                    <a:pt x="38" y="93"/>
                    <a:pt x="37" y="95"/>
                    <a:pt x="36" y="97"/>
                  </a:cubicBezTo>
                  <a:moveTo>
                    <a:pt x="34" y="94"/>
                  </a:moveTo>
                  <a:cubicBezTo>
                    <a:pt x="34" y="93"/>
                    <a:pt x="35" y="92"/>
                    <a:pt x="35" y="91"/>
                  </a:cubicBezTo>
                  <a:cubicBezTo>
                    <a:pt x="35" y="91"/>
                    <a:pt x="36" y="91"/>
                    <a:pt x="36" y="91"/>
                  </a:cubicBezTo>
                  <a:cubicBezTo>
                    <a:pt x="36" y="92"/>
                    <a:pt x="35" y="93"/>
                    <a:pt x="34" y="94"/>
                  </a:cubicBezTo>
                  <a:moveTo>
                    <a:pt x="65" y="91"/>
                  </a:moveTo>
                  <a:cubicBezTo>
                    <a:pt x="65" y="91"/>
                    <a:pt x="65" y="90"/>
                    <a:pt x="64" y="90"/>
                  </a:cubicBezTo>
                  <a:cubicBezTo>
                    <a:pt x="65" y="89"/>
                    <a:pt x="65" y="88"/>
                    <a:pt x="66" y="87"/>
                  </a:cubicBezTo>
                  <a:cubicBezTo>
                    <a:pt x="66" y="89"/>
                    <a:pt x="65" y="90"/>
                    <a:pt x="65" y="91"/>
                  </a:cubicBezTo>
                  <a:moveTo>
                    <a:pt x="68" y="92"/>
                  </a:moveTo>
                  <a:cubicBezTo>
                    <a:pt x="68" y="91"/>
                    <a:pt x="69" y="89"/>
                    <a:pt x="69" y="88"/>
                  </a:cubicBezTo>
                  <a:cubicBezTo>
                    <a:pt x="70" y="88"/>
                    <a:pt x="70" y="87"/>
                    <a:pt x="71" y="87"/>
                  </a:cubicBezTo>
                  <a:cubicBezTo>
                    <a:pt x="70" y="89"/>
                    <a:pt x="69" y="90"/>
                    <a:pt x="68" y="92"/>
                  </a:cubicBezTo>
                  <a:moveTo>
                    <a:pt x="51" y="86"/>
                  </a:moveTo>
                  <a:cubicBezTo>
                    <a:pt x="51" y="85"/>
                    <a:pt x="51" y="85"/>
                    <a:pt x="51" y="85"/>
                  </a:cubicBezTo>
                  <a:cubicBezTo>
                    <a:pt x="51" y="85"/>
                    <a:pt x="51" y="85"/>
                    <a:pt x="51" y="85"/>
                  </a:cubicBezTo>
                  <a:cubicBezTo>
                    <a:pt x="51" y="86"/>
                    <a:pt x="51" y="86"/>
                    <a:pt x="51" y="86"/>
                  </a:cubicBezTo>
                  <a:moveTo>
                    <a:pt x="50" y="90"/>
                  </a:moveTo>
                  <a:cubicBezTo>
                    <a:pt x="50" y="89"/>
                    <a:pt x="50" y="89"/>
                    <a:pt x="50" y="88"/>
                  </a:cubicBezTo>
                  <a:cubicBezTo>
                    <a:pt x="51" y="87"/>
                    <a:pt x="52" y="86"/>
                    <a:pt x="53" y="85"/>
                  </a:cubicBezTo>
                  <a:cubicBezTo>
                    <a:pt x="54" y="85"/>
                    <a:pt x="54" y="85"/>
                    <a:pt x="54" y="85"/>
                  </a:cubicBezTo>
                  <a:cubicBezTo>
                    <a:pt x="53" y="87"/>
                    <a:pt x="52" y="88"/>
                    <a:pt x="50" y="90"/>
                  </a:cubicBezTo>
                  <a:cubicBezTo>
                    <a:pt x="50" y="90"/>
                    <a:pt x="50" y="90"/>
                    <a:pt x="50" y="90"/>
                  </a:cubicBezTo>
                  <a:moveTo>
                    <a:pt x="70" y="91"/>
                  </a:moveTo>
                  <a:cubicBezTo>
                    <a:pt x="71" y="89"/>
                    <a:pt x="72" y="87"/>
                    <a:pt x="73" y="86"/>
                  </a:cubicBezTo>
                  <a:cubicBezTo>
                    <a:pt x="74" y="85"/>
                    <a:pt x="74" y="85"/>
                    <a:pt x="75" y="85"/>
                  </a:cubicBezTo>
                  <a:cubicBezTo>
                    <a:pt x="74" y="86"/>
                    <a:pt x="73" y="88"/>
                    <a:pt x="73" y="89"/>
                  </a:cubicBezTo>
                  <a:cubicBezTo>
                    <a:pt x="72" y="90"/>
                    <a:pt x="71" y="90"/>
                    <a:pt x="70" y="91"/>
                  </a:cubicBezTo>
                  <a:moveTo>
                    <a:pt x="52" y="90"/>
                  </a:moveTo>
                  <a:cubicBezTo>
                    <a:pt x="54" y="88"/>
                    <a:pt x="55" y="86"/>
                    <a:pt x="56" y="84"/>
                  </a:cubicBezTo>
                  <a:cubicBezTo>
                    <a:pt x="57" y="84"/>
                    <a:pt x="58" y="84"/>
                    <a:pt x="58" y="84"/>
                  </a:cubicBezTo>
                  <a:cubicBezTo>
                    <a:pt x="57" y="86"/>
                    <a:pt x="56" y="88"/>
                    <a:pt x="55" y="89"/>
                  </a:cubicBezTo>
                  <a:cubicBezTo>
                    <a:pt x="54" y="89"/>
                    <a:pt x="53" y="90"/>
                    <a:pt x="52" y="90"/>
                  </a:cubicBezTo>
                  <a:moveTo>
                    <a:pt x="63" y="89"/>
                  </a:moveTo>
                  <a:cubicBezTo>
                    <a:pt x="63" y="88"/>
                    <a:pt x="63" y="88"/>
                    <a:pt x="63" y="88"/>
                  </a:cubicBezTo>
                  <a:cubicBezTo>
                    <a:pt x="64" y="87"/>
                    <a:pt x="64" y="85"/>
                    <a:pt x="64" y="84"/>
                  </a:cubicBezTo>
                  <a:cubicBezTo>
                    <a:pt x="65" y="84"/>
                    <a:pt x="65" y="85"/>
                    <a:pt x="66" y="86"/>
                  </a:cubicBezTo>
                  <a:cubicBezTo>
                    <a:pt x="65" y="87"/>
                    <a:pt x="64" y="88"/>
                    <a:pt x="63" y="89"/>
                  </a:cubicBezTo>
                  <a:moveTo>
                    <a:pt x="32" y="88"/>
                  </a:moveTo>
                  <a:cubicBezTo>
                    <a:pt x="32" y="88"/>
                    <a:pt x="32" y="88"/>
                    <a:pt x="32" y="88"/>
                  </a:cubicBezTo>
                  <a:cubicBezTo>
                    <a:pt x="31" y="87"/>
                    <a:pt x="30" y="87"/>
                    <a:pt x="30" y="87"/>
                  </a:cubicBezTo>
                  <a:cubicBezTo>
                    <a:pt x="31" y="86"/>
                    <a:pt x="32" y="85"/>
                    <a:pt x="33" y="84"/>
                  </a:cubicBezTo>
                  <a:cubicBezTo>
                    <a:pt x="33" y="85"/>
                    <a:pt x="33" y="87"/>
                    <a:pt x="32" y="88"/>
                  </a:cubicBezTo>
                  <a:moveTo>
                    <a:pt x="57" y="89"/>
                  </a:moveTo>
                  <a:cubicBezTo>
                    <a:pt x="58" y="87"/>
                    <a:pt x="59" y="85"/>
                    <a:pt x="60" y="83"/>
                  </a:cubicBezTo>
                  <a:cubicBezTo>
                    <a:pt x="61" y="83"/>
                    <a:pt x="61" y="83"/>
                    <a:pt x="62" y="83"/>
                  </a:cubicBezTo>
                  <a:cubicBezTo>
                    <a:pt x="61" y="84"/>
                    <a:pt x="61" y="86"/>
                    <a:pt x="60" y="88"/>
                  </a:cubicBezTo>
                  <a:cubicBezTo>
                    <a:pt x="59" y="88"/>
                    <a:pt x="58" y="88"/>
                    <a:pt x="57" y="89"/>
                  </a:cubicBezTo>
                  <a:moveTo>
                    <a:pt x="75" y="87"/>
                  </a:moveTo>
                  <a:cubicBezTo>
                    <a:pt x="76" y="85"/>
                    <a:pt x="77" y="84"/>
                    <a:pt x="77" y="83"/>
                  </a:cubicBezTo>
                  <a:cubicBezTo>
                    <a:pt x="78" y="82"/>
                    <a:pt x="78" y="82"/>
                    <a:pt x="78" y="82"/>
                  </a:cubicBezTo>
                  <a:cubicBezTo>
                    <a:pt x="77" y="83"/>
                    <a:pt x="77" y="84"/>
                    <a:pt x="77" y="85"/>
                  </a:cubicBezTo>
                  <a:cubicBezTo>
                    <a:pt x="76" y="86"/>
                    <a:pt x="76" y="86"/>
                    <a:pt x="75" y="87"/>
                  </a:cubicBezTo>
                  <a:moveTo>
                    <a:pt x="28" y="86"/>
                  </a:moveTo>
                  <a:cubicBezTo>
                    <a:pt x="28" y="86"/>
                    <a:pt x="27" y="85"/>
                    <a:pt x="27" y="85"/>
                  </a:cubicBezTo>
                  <a:cubicBezTo>
                    <a:pt x="28" y="84"/>
                    <a:pt x="30" y="83"/>
                    <a:pt x="31" y="81"/>
                  </a:cubicBezTo>
                  <a:cubicBezTo>
                    <a:pt x="32" y="82"/>
                    <a:pt x="32" y="82"/>
                    <a:pt x="33" y="82"/>
                  </a:cubicBezTo>
                  <a:cubicBezTo>
                    <a:pt x="31" y="83"/>
                    <a:pt x="30" y="85"/>
                    <a:pt x="28" y="86"/>
                  </a:cubicBezTo>
                  <a:moveTo>
                    <a:pt x="26" y="84"/>
                  </a:moveTo>
                  <a:cubicBezTo>
                    <a:pt x="25" y="84"/>
                    <a:pt x="25" y="84"/>
                    <a:pt x="25" y="84"/>
                  </a:cubicBezTo>
                  <a:cubicBezTo>
                    <a:pt x="26" y="82"/>
                    <a:pt x="28" y="81"/>
                    <a:pt x="29" y="80"/>
                  </a:cubicBezTo>
                  <a:cubicBezTo>
                    <a:pt x="30" y="81"/>
                    <a:pt x="30" y="81"/>
                    <a:pt x="30" y="81"/>
                  </a:cubicBezTo>
                  <a:cubicBezTo>
                    <a:pt x="28" y="82"/>
                    <a:pt x="27" y="83"/>
                    <a:pt x="26" y="84"/>
                  </a:cubicBezTo>
                  <a:moveTo>
                    <a:pt x="13" y="83"/>
                  </a:moveTo>
                  <a:cubicBezTo>
                    <a:pt x="12" y="82"/>
                    <a:pt x="12" y="82"/>
                    <a:pt x="12" y="82"/>
                  </a:cubicBezTo>
                  <a:cubicBezTo>
                    <a:pt x="13" y="81"/>
                    <a:pt x="14" y="80"/>
                    <a:pt x="14" y="79"/>
                  </a:cubicBezTo>
                  <a:cubicBezTo>
                    <a:pt x="14" y="80"/>
                    <a:pt x="14" y="80"/>
                    <a:pt x="13" y="81"/>
                  </a:cubicBezTo>
                  <a:cubicBezTo>
                    <a:pt x="13" y="82"/>
                    <a:pt x="13" y="82"/>
                    <a:pt x="13" y="83"/>
                  </a:cubicBezTo>
                  <a:moveTo>
                    <a:pt x="24" y="83"/>
                  </a:moveTo>
                  <a:cubicBezTo>
                    <a:pt x="23" y="82"/>
                    <a:pt x="23" y="82"/>
                    <a:pt x="23" y="82"/>
                  </a:cubicBezTo>
                  <a:cubicBezTo>
                    <a:pt x="24" y="81"/>
                    <a:pt x="25" y="80"/>
                    <a:pt x="27" y="79"/>
                  </a:cubicBezTo>
                  <a:cubicBezTo>
                    <a:pt x="28" y="79"/>
                    <a:pt x="28" y="79"/>
                    <a:pt x="28" y="79"/>
                  </a:cubicBezTo>
                  <a:cubicBezTo>
                    <a:pt x="26" y="80"/>
                    <a:pt x="25" y="81"/>
                    <a:pt x="24" y="83"/>
                  </a:cubicBezTo>
                  <a:moveTo>
                    <a:pt x="22" y="81"/>
                  </a:moveTo>
                  <a:cubicBezTo>
                    <a:pt x="22" y="80"/>
                    <a:pt x="23" y="80"/>
                    <a:pt x="23" y="79"/>
                  </a:cubicBezTo>
                  <a:cubicBezTo>
                    <a:pt x="23" y="78"/>
                    <a:pt x="24" y="78"/>
                    <a:pt x="25" y="77"/>
                  </a:cubicBezTo>
                  <a:cubicBezTo>
                    <a:pt x="25" y="78"/>
                    <a:pt x="25" y="78"/>
                    <a:pt x="25" y="78"/>
                  </a:cubicBezTo>
                  <a:cubicBezTo>
                    <a:pt x="24" y="79"/>
                    <a:pt x="23" y="80"/>
                    <a:pt x="22" y="81"/>
                  </a:cubicBezTo>
                  <a:moveTo>
                    <a:pt x="16" y="83"/>
                  </a:moveTo>
                  <a:cubicBezTo>
                    <a:pt x="16" y="82"/>
                    <a:pt x="16" y="82"/>
                    <a:pt x="16" y="82"/>
                  </a:cubicBezTo>
                  <a:cubicBezTo>
                    <a:pt x="17" y="81"/>
                    <a:pt x="17" y="80"/>
                    <a:pt x="17" y="79"/>
                  </a:cubicBezTo>
                  <a:cubicBezTo>
                    <a:pt x="18" y="78"/>
                    <a:pt x="19" y="78"/>
                    <a:pt x="20" y="77"/>
                  </a:cubicBezTo>
                  <a:cubicBezTo>
                    <a:pt x="20" y="78"/>
                    <a:pt x="19" y="79"/>
                    <a:pt x="19" y="81"/>
                  </a:cubicBezTo>
                  <a:cubicBezTo>
                    <a:pt x="18" y="81"/>
                    <a:pt x="17" y="82"/>
                    <a:pt x="16" y="83"/>
                  </a:cubicBezTo>
                  <a:moveTo>
                    <a:pt x="11" y="80"/>
                  </a:moveTo>
                  <a:cubicBezTo>
                    <a:pt x="11" y="80"/>
                    <a:pt x="11" y="80"/>
                    <a:pt x="11" y="80"/>
                  </a:cubicBezTo>
                  <a:cubicBezTo>
                    <a:pt x="11" y="79"/>
                    <a:pt x="12" y="78"/>
                    <a:pt x="13" y="77"/>
                  </a:cubicBezTo>
                  <a:cubicBezTo>
                    <a:pt x="14" y="77"/>
                    <a:pt x="14" y="77"/>
                    <a:pt x="14" y="77"/>
                  </a:cubicBezTo>
                  <a:cubicBezTo>
                    <a:pt x="13" y="78"/>
                    <a:pt x="12" y="79"/>
                    <a:pt x="11" y="80"/>
                  </a:cubicBezTo>
                  <a:moveTo>
                    <a:pt x="23" y="76"/>
                  </a:moveTo>
                  <a:cubicBezTo>
                    <a:pt x="23" y="76"/>
                    <a:pt x="23" y="76"/>
                    <a:pt x="23" y="76"/>
                  </a:cubicBezTo>
                  <a:cubicBezTo>
                    <a:pt x="23" y="76"/>
                    <a:pt x="23" y="76"/>
                    <a:pt x="23" y="76"/>
                  </a:cubicBezTo>
                  <a:cubicBezTo>
                    <a:pt x="23" y="76"/>
                    <a:pt x="23" y="76"/>
                    <a:pt x="23" y="76"/>
                  </a:cubicBezTo>
                  <a:moveTo>
                    <a:pt x="10" y="78"/>
                  </a:moveTo>
                  <a:cubicBezTo>
                    <a:pt x="9" y="77"/>
                    <a:pt x="9" y="77"/>
                    <a:pt x="9" y="77"/>
                  </a:cubicBezTo>
                  <a:cubicBezTo>
                    <a:pt x="10" y="77"/>
                    <a:pt x="11" y="76"/>
                    <a:pt x="12" y="75"/>
                  </a:cubicBezTo>
                  <a:cubicBezTo>
                    <a:pt x="12" y="75"/>
                    <a:pt x="12" y="75"/>
                    <a:pt x="12" y="75"/>
                  </a:cubicBezTo>
                  <a:cubicBezTo>
                    <a:pt x="11" y="76"/>
                    <a:pt x="11" y="77"/>
                    <a:pt x="10" y="78"/>
                  </a:cubicBezTo>
                  <a:moveTo>
                    <a:pt x="8" y="76"/>
                  </a:moveTo>
                  <a:cubicBezTo>
                    <a:pt x="8" y="76"/>
                    <a:pt x="8" y="76"/>
                    <a:pt x="8" y="76"/>
                  </a:cubicBezTo>
                  <a:cubicBezTo>
                    <a:pt x="9" y="75"/>
                    <a:pt x="10" y="74"/>
                    <a:pt x="10" y="73"/>
                  </a:cubicBezTo>
                  <a:cubicBezTo>
                    <a:pt x="11" y="74"/>
                    <a:pt x="11" y="74"/>
                    <a:pt x="11" y="74"/>
                  </a:cubicBezTo>
                  <a:cubicBezTo>
                    <a:pt x="10" y="74"/>
                    <a:pt x="9" y="75"/>
                    <a:pt x="8" y="76"/>
                  </a:cubicBezTo>
                  <a:moveTo>
                    <a:pt x="7" y="74"/>
                  </a:moveTo>
                  <a:cubicBezTo>
                    <a:pt x="7" y="74"/>
                    <a:pt x="7" y="74"/>
                    <a:pt x="7" y="74"/>
                  </a:cubicBezTo>
                  <a:cubicBezTo>
                    <a:pt x="8" y="72"/>
                    <a:pt x="8" y="71"/>
                    <a:pt x="8" y="70"/>
                  </a:cubicBezTo>
                  <a:cubicBezTo>
                    <a:pt x="9" y="71"/>
                    <a:pt x="9" y="71"/>
                    <a:pt x="10" y="72"/>
                  </a:cubicBezTo>
                  <a:cubicBezTo>
                    <a:pt x="9" y="73"/>
                    <a:pt x="8" y="73"/>
                    <a:pt x="7" y="74"/>
                  </a:cubicBezTo>
                  <a:moveTo>
                    <a:pt x="78" y="72"/>
                  </a:moveTo>
                  <a:cubicBezTo>
                    <a:pt x="78" y="72"/>
                    <a:pt x="78" y="72"/>
                    <a:pt x="78" y="72"/>
                  </a:cubicBezTo>
                  <a:cubicBezTo>
                    <a:pt x="79" y="71"/>
                    <a:pt x="80" y="69"/>
                    <a:pt x="81" y="68"/>
                  </a:cubicBezTo>
                  <a:cubicBezTo>
                    <a:pt x="81" y="68"/>
                    <a:pt x="81" y="68"/>
                    <a:pt x="81" y="68"/>
                  </a:cubicBezTo>
                  <a:cubicBezTo>
                    <a:pt x="81" y="69"/>
                    <a:pt x="81" y="69"/>
                    <a:pt x="81" y="69"/>
                  </a:cubicBezTo>
                  <a:cubicBezTo>
                    <a:pt x="80" y="69"/>
                    <a:pt x="80" y="69"/>
                    <a:pt x="80" y="69"/>
                  </a:cubicBezTo>
                  <a:cubicBezTo>
                    <a:pt x="79" y="70"/>
                    <a:pt x="79" y="71"/>
                    <a:pt x="78" y="72"/>
                  </a:cubicBezTo>
                  <a:moveTo>
                    <a:pt x="88" y="67"/>
                  </a:moveTo>
                  <a:cubicBezTo>
                    <a:pt x="87" y="67"/>
                    <a:pt x="87" y="67"/>
                    <a:pt x="86" y="67"/>
                  </a:cubicBezTo>
                  <a:cubicBezTo>
                    <a:pt x="87" y="65"/>
                    <a:pt x="88" y="64"/>
                    <a:pt x="89" y="62"/>
                  </a:cubicBezTo>
                  <a:cubicBezTo>
                    <a:pt x="89" y="62"/>
                    <a:pt x="89" y="62"/>
                    <a:pt x="89" y="62"/>
                  </a:cubicBezTo>
                  <a:cubicBezTo>
                    <a:pt x="89" y="64"/>
                    <a:pt x="88" y="65"/>
                    <a:pt x="88" y="67"/>
                  </a:cubicBezTo>
                  <a:moveTo>
                    <a:pt x="84" y="67"/>
                  </a:moveTo>
                  <a:cubicBezTo>
                    <a:pt x="84" y="66"/>
                    <a:pt x="84" y="66"/>
                    <a:pt x="84" y="65"/>
                  </a:cubicBezTo>
                  <a:cubicBezTo>
                    <a:pt x="85" y="64"/>
                    <a:pt x="86" y="63"/>
                    <a:pt x="87" y="62"/>
                  </a:cubicBezTo>
                  <a:cubicBezTo>
                    <a:pt x="87" y="62"/>
                    <a:pt x="87" y="62"/>
                    <a:pt x="87" y="62"/>
                  </a:cubicBezTo>
                  <a:cubicBezTo>
                    <a:pt x="88" y="62"/>
                    <a:pt x="88" y="62"/>
                    <a:pt x="88" y="62"/>
                  </a:cubicBezTo>
                  <a:cubicBezTo>
                    <a:pt x="87" y="63"/>
                    <a:pt x="86" y="65"/>
                    <a:pt x="85" y="67"/>
                  </a:cubicBezTo>
                  <a:cubicBezTo>
                    <a:pt x="84" y="67"/>
                    <a:pt x="84" y="67"/>
                    <a:pt x="84" y="67"/>
                  </a:cubicBezTo>
                  <a:moveTo>
                    <a:pt x="12" y="61"/>
                  </a:moveTo>
                  <a:cubicBezTo>
                    <a:pt x="12" y="61"/>
                    <a:pt x="12" y="61"/>
                    <a:pt x="12" y="61"/>
                  </a:cubicBezTo>
                  <a:cubicBezTo>
                    <a:pt x="12" y="61"/>
                    <a:pt x="12" y="61"/>
                    <a:pt x="12" y="61"/>
                  </a:cubicBezTo>
                  <a:cubicBezTo>
                    <a:pt x="12" y="61"/>
                    <a:pt x="12" y="61"/>
                    <a:pt x="12" y="61"/>
                  </a:cubicBezTo>
                  <a:moveTo>
                    <a:pt x="11" y="61"/>
                  </a:moveTo>
                  <a:cubicBezTo>
                    <a:pt x="10" y="60"/>
                    <a:pt x="10" y="59"/>
                    <a:pt x="10" y="59"/>
                  </a:cubicBezTo>
                  <a:cubicBezTo>
                    <a:pt x="11" y="58"/>
                    <a:pt x="11" y="58"/>
                    <a:pt x="11" y="57"/>
                  </a:cubicBezTo>
                  <a:cubicBezTo>
                    <a:pt x="11" y="58"/>
                    <a:pt x="11" y="58"/>
                    <a:pt x="11" y="59"/>
                  </a:cubicBezTo>
                  <a:cubicBezTo>
                    <a:pt x="11" y="59"/>
                    <a:pt x="11" y="60"/>
                    <a:pt x="11" y="61"/>
                  </a:cubicBezTo>
                  <a:moveTo>
                    <a:pt x="10" y="56"/>
                  </a:moveTo>
                  <a:cubicBezTo>
                    <a:pt x="10" y="56"/>
                    <a:pt x="10" y="56"/>
                    <a:pt x="10" y="56"/>
                  </a:cubicBezTo>
                  <a:cubicBezTo>
                    <a:pt x="10" y="56"/>
                    <a:pt x="10" y="56"/>
                    <a:pt x="10" y="56"/>
                  </a:cubicBezTo>
                  <a:cubicBezTo>
                    <a:pt x="10" y="55"/>
                    <a:pt x="10" y="55"/>
                    <a:pt x="10" y="55"/>
                  </a:cubicBezTo>
                  <a:cubicBezTo>
                    <a:pt x="10" y="55"/>
                    <a:pt x="10" y="55"/>
                    <a:pt x="10" y="55"/>
                  </a:cubicBezTo>
                  <a:cubicBezTo>
                    <a:pt x="10" y="56"/>
                    <a:pt x="10" y="56"/>
                    <a:pt x="10" y="56"/>
                  </a:cubicBezTo>
                  <a:moveTo>
                    <a:pt x="7" y="54"/>
                  </a:moveTo>
                  <a:cubicBezTo>
                    <a:pt x="6" y="53"/>
                    <a:pt x="6" y="53"/>
                    <a:pt x="6" y="53"/>
                  </a:cubicBezTo>
                  <a:cubicBezTo>
                    <a:pt x="7" y="52"/>
                    <a:pt x="7" y="51"/>
                    <a:pt x="8" y="50"/>
                  </a:cubicBezTo>
                  <a:cubicBezTo>
                    <a:pt x="8" y="50"/>
                    <a:pt x="8" y="51"/>
                    <a:pt x="8" y="52"/>
                  </a:cubicBezTo>
                  <a:cubicBezTo>
                    <a:pt x="8" y="52"/>
                    <a:pt x="7" y="53"/>
                    <a:pt x="7" y="54"/>
                  </a:cubicBezTo>
                  <a:moveTo>
                    <a:pt x="4" y="53"/>
                  </a:moveTo>
                  <a:cubicBezTo>
                    <a:pt x="4" y="53"/>
                    <a:pt x="3" y="53"/>
                    <a:pt x="3" y="53"/>
                  </a:cubicBezTo>
                  <a:cubicBezTo>
                    <a:pt x="3" y="52"/>
                    <a:pt x="3" y="52"/>
                    <a:pt x="3" y="52"/>
                  </a:cubicBezTo>
                  <a:cubicBezTo>
                    <a:pt x="4" y="51"/>
                    <a:pt x="5" y="49"/>
                    <a:pt x="6" y="48"/>
                  </a:cubicBezTo>
                  <a:cubicBezTo>
                    <a:pt x="6" y="48"/>
                    <a:pt x="7" y="48"/>
                    <a:pt x="8" y="48"/>
                  </a:cubicBezTo>
                  <a:cubicBezTo>
                    <a:pt x="6" y="50"/>
                    <a:pt x="5" y="51"/>
                    <a:pt x="4" y="53"/>
                  </a:cubicBezTo>
                  <a:moveTo>
                    <a:pt x="3" y="49"/>
                  </a:moveTo>
                  <a:cubicBezTo>
                    <a:pt x="3" y="49"/>
                    <a:pt x="3" y="48"/>
                    <a:pt x="3" y="47"/>
                  </a:cubicBezTo>
                  <a:cubicBezTo>
                    <a:pt x="4" y="47"/>
                    <a:pt x="4" y="47"/>
                    <a:pt x="4" y="47"/>
                  </a:cubicBezTo>
                  <a:cubicBezTo>
                    <a:pt x="4" y="48"/>
                    <a:pt x="3" y="49"/>
                    <a:pt x="3" y="49"/>
                  </a:cubicBezTo>
                  <a:moveTo>
                    <a:pt x="85" y="33"/>
                  </a:moveTo>
                  <a:cubicBezTo>
                    <a:pt x="85" y="33"/>
                    <a:pt x="85" y="32"/>
                    <a:pt x="85" y="31"/>
                  </a:cubicBezTo>
                  <a:cubicBezTo>
                    <a:pt x="85" y="31"/>
                    <a:pt x="86" y="30"/>
                    <a:pt x="87" y="30"/>
                  </a:cubicBezTo>
                  <a:cubicBezTo>
                    <a:pt x="87" y="31"/>
                    <a:pt x="86" y="32"/>
                    <a:pt x="86" y="33"/>
                  </a:cubicBezTo>
                  <a:cubicBezTo>
                    <a:pt x="85" y="33"/>
                    <a:pt x="85" y="33"/>
                    <a:pt x="85" y="33"/>
                  </a:cubicBezTo>
                  <a:moveTo>
                    <a:pt x="17" y="23"/>
                  </a:moveTo>
                  <a:cubicBezTo>
                    <a:pt x="16" y="23"/>
                    <a:pt x="16" y="23"/>
                    <a:pt x="16" y="23"/>
                  </a:cubicBezTo>
                  <a:cubicBezTo>
                    <a:pt x="17" y="22"/>
                    <a:pt x="18" y="21"/>
                    <a:pt x="19" y="20"/>
                  </a:cubicBezTo>
                  <a:cubicBezTo>
                    <a:pt x="18" y="21"/>
                    <a:pt x="18" y="22"/>
                    <a:pt x="17" y="23"/>
                  </a:cubicBezTo>
                  <a:moveTo>
                    <a:pt x="17" y="21"/>
                  </a:moveTo>
                  <a:cubicBezTo>
                    <a:pt x="17" y="20"/>
                    <a:pt x="17" y="20"/>
                    <a:pt x="17" y="20"/>
                  </a:cubicBezTo>
                  <a:cubicBezTo>
                    <a:pt x="17" y="19"/>
                    <a:pt x="18" y="19"/>
                    <a:pt x="18" y="19"/>
                  </a:cubicBezTo>
                  <a:cubicBezTo>
                    <a:pt x="18" y="19"/>
                    <a:pt x="18" y="19"/>
                    <a:pt x="18" y="19"/>
                  </a:cubicBezTo>
                  <a:cubicBezTo>
                    <a:pt x="18" y="20"/>
                    <a:pt x="17" y="20"/>
                    <a:pt x="17" y="21"/>
                  </a:cubicBezTo>
                  <a:moveTo>
                    <a:pt x="33" y="13"/>
                  </a:moveTo>
                  <a:cubicBezTo>
                    <a:pt x="33" y="13"/>
                    <a:pt x="34" y="13"/>
                    <a:pt x="34" y="13"/>
                  </a:cubicBezTo>
                  <a:cubicBezTo>
                    <a:pt x="38" y="11"/>
                    <a:pt x="43" y="10"/>
                    <a:pt x="47" y="10"/>
                  </a:cubicBezTo>
                  <a:cubicBezTo>
                    <a:pt x="48" y="10"/>
                    <a:pt x="49" y="9"/>
                    <a:pt x="49" y="9"/>
                  </a:cubicBezTo>
                  <a:cubicBezTo>
                    <a:pt x="49" y="7"/>
                    <a:pt x="49" y="5"/>
                    <a:pt x="50" y="3"/>
                  </a:cubicBezTo>
                  <a:cubicBezTo>
                    <a:pt x="54" y="3"/>
                    <a:pt x="58" y="3"/>
                    <a:pt x="62" y="5"/>
                  </a:cubicBezTo>
                  <a:cubicBezTo>
                    <a:pt x="61" y="7"/>
                    <a:pt x="61" y="9"/>
                    <a:pt x="60" y="11"/>
                  </a:cubicBezTo>
                  <a:cubicBezTo>
                    <a:pt x="60" y="11"/>
                    <a:pt x="61" y="12"/>
                    <a:pt x="61" y="12"/>
                  </a:cubicBezTo>
                  <a:cubicBezTo>
                    <a:pt x="66" y="14"/>
                    <a:pt x="70" y="17"/>
                    <a:pt x="73" y="20"/>
                  </a:cubicBezTo>
                  <a:cubicBezTo>
                    <a:pt x="73" y="20"/>
                    <a:pt x="74" y="20"/>
                    <a:pt x="74" y="20"/>
                  </a:cubicBezTo>
                  <a:cubicBezTo>
                    <a:pt x="74" y="20"/>
                    <a:pt x="75" y="20"/>
                    <a:pt x="75" y="20"/>
                  </a:cubicBezTo>
                  <a:cubicBezTo>
                    <a:pt x="77" y="19"/>
                    <a:pt x="79" y="17"/>
                    <a:pt x="80" y="16"/>
                  </a:cubicBezTo>
                  <a:cubicBezTo>
                    <a:pt x="81" y="16"/>
                    <a:pt x="81" y="17"/>
                    <a:pt x="81" y="17"/>
                  </a:cubicBezTo>
                  <a:cubicBezTo>
                    <a:pt x="82" y="18"/>
                    <a:pt x="83" y="20"/>
                    <a:pt x="84" y="21"/>
                  </a:cubicBezTo>
                  <a:cubicBezTo>
                    <a:pt x="85" y="22"/>
                    <a:pt x="86" y="23"/>
                    <a:pt x="86" y="24"/>
                  </a:cubicBezTo>
                  <a:cubicBezTo>
                    <a:pt x="86" y="24"/>
                    <a:pt x="87" y="25"/>
                    <a:pt x="87" y="26"/>
                  </a:cubicBezTo>
                  <a:cubicBezTo>
                    <a:pt x="87" y="26"/>
                    <a:pt x="87" y="26"/>
                    <a:pt x="87" y="26"/>
                  </a:cubicBezTo>
                  <a:cubicBezTo>
                    <a:pt x="85" y="27"/>
                    <a:pt x="84" y="28"/>
                    <a:pt x="82" y="30"/>
                  </a:cubicBezTo>
                  <a:cubicBezTo>
                    <a:pt x="81" y="30"/>
                    <a:pt x="81" y="31"/>
                    <a:pt x="81" y="31"/>
                  </a:cubicBezTo>
                  <a:cubicBezTo>
                    <a:pt x="83" y="36"/>
                    <a:pt x="84" y="40"/>
                    <a:pt x="85" y="45"/>
                  </a:cubicBezTo>
                  <a:cubicBezTo>
                    <a:pt x="85" y="46"/>
                    <a:pt x="85" y="46"/>
                    <a:pt x="86" y="46"/>
                  </a:cubicBezTo>
                  <a:cubicBezTo>
                    <a:pt x="88" y="47"/>
                    <a:pt x="90" y="47"/>
                    <a:pt x="92" y="47"/>
                  </a:cubicBezTo>
                  <a:cubicBezTo>
                    <a:pt x="92" y="51"/>
                    <a:pt x="91" y="55"/>
                    <a:pt x="90" y="59"/>
                  </a:cubicBezTo>
                  <a:cubicBezTo>
                    <a:pt x="89" y="59"/>
                    <a:pt x="88" y="59"/>
                    <a:pt x="87" y="59"/>
                  </a:cubicBezTo>
                  <a:cubicBezTo>
                    <a:pt x="87" y="59"/>
                    <a:pt x="87" y="59"/>
                    <a:pt x="87" y="59"/>
                  </a:cubicBezTo>
                  <a:cubicBezTo>
                    <a:pt x="85" y="59"/>
                    <a:pt x="84" y="59"/>
                    <a:pt x="83" y="60"/>
                  </a:cubicBezTo>
                  <a:cubicBezTo>
                    <a:pt x="81" y="61"/>
                    <a:pt x="80" y="63"/>
                    <a:pt x="79" y="65"/>
                  </a:cubicBezTo>
                  <a:cubicBezTo>
                    <a:pt x="78" y="67"/>
                    <a:pt x="77" y="69"/>
                    <a:pt x="75" y="71"/>
                  </a:cubicBezTo>
                  <a:cubicBezTo>
                    <a:pt x="74" y="71"/>
                    <a:pt x="74" y="72"/>
                    <a:pt x="75" y="73"/>
                  </a:cubicBezTo>
                  <a:cubicBezTo>
                    <a:pt x="76" y="74"/>
                    <a:pt x="77" y="76"/>
                    <a:pt x="78" y="78"/>
                  </a:cubicBezTo>
                  <a:cubicBezTo>
                    <a:pt x="75" y="81"/>
                    <a:pt x="72" y="83"/>
                    <a:pt x="69" y="85"/>
                  </a:cubicBezTo>
                  <a:cubicBezTo>
                    <a:pt x="67" y="83"/>
                    <a:pt x="66" y="81"/>
                    <a:pt x="65" y="80"/>
                  </a:cubicBezTo>
                  <a:cubicBezTo>
                    <a:pt x="65" y="79"/>
                    <a:pt x="64" y="79"/>
                    <a:pt x="64" y="79"/>
                  </a:cubicBezTo>
                  <a:cubicBezTo>
                    <a:pt x="64" y="79"/>
                    <a:pt x="63" y="79"/>
                    <a:pt x="63" y="79"/>
                  </a:cubicBezTo>
                  <a:cubicBezTo>
                    <a:pt x="59" y="81"/>
                    <a:pt x="54" y="82"/>
                    <a:pt x="50" y="82"/>
                  </a:cubicBezTo>
                  <a:cubicBezTo>
                    <a:pt x="49" y="82"/>
                    <a:pt x="48" y="83"/>
                    <a:pt x="48" y="84"/>
                  </a:cubicBezTo>
                  <a:cubicBezTo>
                    <a:pt x="48" y="86"/>
                    <a:pt x="47" y="88"/>
                    <a:pt x="47" y="90"/>
                  </a:cubicBezTo>
                  <a:cubicBezTo>
                    <a:pt x="43" y="90"/>
                    <a:pt x="39" y="89"/>
                    <a:pt x="35" y="88"/>
                  </a:cubicBezTo>
                  <a:cubicBezTo>
                    <a:pt x="36" y="86"/>
                    <a:pt x="36" y="84"/>
                    <a:pt x="36" y="82"/>
                  </a:cubicBezTo>
                  <a:cubicBezTo>
                    <a:pt x="36" y="81"/>
                    <a:pt x="36" y="80"/>
                    <a:pt x="35" y="80"/>
                  </a:cubicBezTo>
                  <a:cubicBezTo>
                    <a:pt x="31" y="78"/>
                    <a:pt x="27" y="76"/>
                    <a:pt x="24" y="72"/>
                  </a:cubicBezTo>
                  <a:cubicBezTo>
                    <a:pt x="23" y="72"/>
                    <a:pt x="23" y="72"/>
                    <a:pt x="23" y="72"/>
                  </a:cubicBezTo>
                  <a:cubicBezTo>
                    <a:pt x="22" y="72"/>
                    <a:pt x="22" y="72"/>
                    <a:pt x="22" y="72"/>
                  </a:cubicBezTo>
                  <a:cubicBezTo>
                    <a:pt x="20" y="74"/>
                    <a:pt x="18" y="75"/>
                    <a:pt x="17" y="76"/>
                  </a:cubicBezTo>
                  <a:cubicBezTo>
                    <a:pt x="14" y="73"/>
                    <a:pt x="11" y="70"/>
                    <a:pt x="10" y="66"/>
                  </a:cubicBezTo>
                  <a:cubicBezTo>
                    <a:pt x="11" y="65"/>
                    <a:pt x="13" y="64"/>
                    <a:pt x="15" y="63"/>
                  </a:cubicBezTo>
                  <a:cubicBezTo>
                    <a:pt x="15" y="62"/>
                    <a:pt x="16" y="61"/>
                    <a:pt x="15" y="61"/>
                  </a:cubicBezTo>
                  <a:cubicBezTo>
                    <a:pt x="13" y="56"/>
                    <a:pt x="12" y="52"/>
                    <a:pt x="12" y="47"/>
                  </a:cubicBezTo>
                  <a:cubicBezTo>
                    <a:pt x="12" y="46"/>
                    <a:pt x="12" y="46"/>
                    <a:pt x="11" y="46"/>
                  </a:cubicBezTo>
                  <a:cubicBezTo>
                    <a:pt x="9" y="45"/>
                    <a:pt x="7" y="45"/>
                    <a:pt x="5" y="45"/>
                  </a:cubicBezTo>
                  <a:cubicBezTo>
                    <a:pt x="5" y="41"/>
                    <a:pt x="6" y="37"/>
                    <a:pt x="7" y="33"/>
                  </a:cubicBezTo>
                  <a:cubicBezTo>
                    <a:pt x="9" y="33"/>
                    <a:pt x="11" y="34"/>
                    <a:pt x="13" y="34"/>
                  </a:cubicBezTo>
                  <a:cubicBezTo>
                    <a:pt x="13" y="34"/>
                    <a:pt x="13" y="34"/>
                    <a:pt x="13" y="34"/>
                  </a:cubicBezTo>
                  <a:cubicBezTo>
                    <a:pt x="14" y="34"/>
                    <a:pt x="14" y="34"/>
                    <a:pt x="15" y="33"/>
                  </a:cubicBezTo>
                  <a:cubicBezTo>
                    <a:pt x="16" y="31"/>
                    <a:pt x="17" y="29"/>
                    <a:pt x="18" y="27"/>
                  </a:cubicBezTo>
                  <a:cubicBezTo>
                    <a:pt x="18" y="26"/>
                    <a:pt x="18" y="26"/>
                    <a:pt x="18" y="26"/>
                  </a:cubicBezTo>
                  <a:cubicBezTo>
                    <a:pt x="19" y="24"/>
                    <a:pt x="21" y="23"/>
                    <a:pt x="22" y="21"/>
                  </a:cubicBezTo>
                  <a:cubicBezTo>
                    <a:pt x="23" y="21"/>
                    <a:pt x="23" y="20"/>
                    <a:pt x="22" y="19"/>
                  </a:cubicBezTo>
                  <a:cubicBezTo>
                    <a:pt x="21" y="18"/>
                    <a:pt x="20" y="16"/>
                    <a:pt x="19" y="14"/>
                  </a:cubicBezTo>
                  <a:cubicBezTo>
                    <a:pt x="22" y="12"/>
                    <a:pt x="25" y="9"/>
                    <a:pt x="28" y="7"/>
                  </a:cubicBezTo>
                  <a:cubicBezTo>
                    <a:pt x="30" y="9"/>
                    <a:pt x="31" y="11"/>
                    <a:pt x="32" y="13"/>
                  </a:cubicBezTo>
                  <a:cubicBezTo>
                    <a:pt x="32" y="13"/>
                    <a:pt x="33" y="13"/>
                    <a:pt x="33" y="13"/>
                  </a:cubicBezTo>
                  <a:moveTo>
                    <a:pt x="49" y="0"/>
                  </a:moveTo>
                  <a:cubicBezTo>
                    <a:pt x="48" y="0"/>
                    <a:pt x="47" y="0"/>
                    <a:pt x="47" y="1"/>
                  </a:cubicBezTo>
                  <a:cubicBezTo>
                    <a:pt x="47" y="3"/>
                    <a:pt x="46" y="5"/>
                    <a:pt x="46" y="7"/>
                  </a:cubicBezTo>
                  <a:cubicBezTo>
                    <a:pt x="42" y="7"/>
                    <a:pt x="38" y="8"/>
                    <a:pt x="34" y="10"/>
                  </a:cubicBezTo>
                  <a:cubicBezTo>
                    <a:pt x="33" y="8"/>
                    <a:pt x="31" y="6"/>
                    <a:pt x="30" y="5"/>
                  </a:cubicBezTo>
                  <a:cubicBezTo>
                    <a:pt x="30" y="4"/>
                    <a:pt x="29" y="4"/>
                    <a:pt x="29" y="4"/>
                  </a:cubicBezTo>
                  <a:cubicBezTo>
                    <a:pt x="29" y="4"/>
                    <a:pt x="28" y="4"/>
                    <a:pt x="28" y="4"/>
                  </a:cubicBezTo>
                  <a:cubicBezTo>
                    <a:pt x="24" y="6"/>
                    <a:pt x="19" y="9"/>
                    <a:pt x="16" y="13"/>
                  </a:cubicBezTo>
                  <a:cubicBezTo>
                    <a:pt x="15" y="13"/>
                    <a:pt x="15" y="14"/>
                    <a:pt x="15" y="14"/>
                  </a:cubicBezTo>
                  <a:cubicBezTo>
                    <a:pt x="15" y="14"/>
                    <a:pt x="15" y="14"/>
                    <a:pt x="15" y="14"/>
                  </a:cubicBezTo>
                  <a:cubicBezTo>
                    <a:pt x="15" y="17"/>
                    <a:pt x="14" y="19"/>
                    <a:pt x="13" y="22"/>
                  </a:cubicBezTo>
                  <a:cubicBezTo>
                    <a:pt x="13" y="22"/>
                    <a:pt x="13" y="23"/>
                    <a:pt x="13" y="23"/>
                  </a:cubicBezTo>
                  <a:cubicBezTo>
                    <a:pt x="14" y="24"/>
                    <a:pt x="14" y="25"/>
                    <a:pt x="15" y="26"/>
                  </a:cubicBezTo>
                  <a:cubicBezTo>
                    <a:pt x="14" y="27"/>
                    <a:pt x="13" y="29"/>
                    <a:pt x="12" y="31"/>
                  </a:cubicBezTo>
                  <a:cubicBezTo>
                    <a:pt x="10" y="30"/>
                    <a:pt x="8" y="30"/>
                    <a:pt x="6" y="30"/>
                  </a:cubicBezTo>
                  <a:cubicBezTo>
                    <a:pt x="6" y="30"/>
                    <a:pt x="6" y="30"/>
                    <a:pt x="6" y="30"/>
                  </a:cubicBezTo>
                  <a:cubicBezTo>
                    <a:pt x="5" y="30"/>
                    <a:pt x="5" y="30"/>
                    <a:pt x="4" y="31"/>
                  </a:cubicBezTo>
                  <a:cubicBezTo>
                    <a:pt x="4" y="31"/>
                    <a:pt x="4" y="31"/>
                    <a:pt x="4" y="32"/>
                  </a:cubicBezTo>
                  <a:cubicBezTo>
                    <a:pt x="4" y="33"/>
                    <a:pt x="4" y="33"/>
                    <a:pt x="4" y="33"/>
                  </a:cubicBezTo>
                  <a:cubicBezTo>
                    <a:pt x="2" y="38"/>
                    <a:pt x="0" y="49"/>
                    <a:pt x="0" y="54"/>
                  </a:cubicBezTo>
                  <a:cubicBezTo>
                    <a:pt x="0" y="55"/>
                    <a:pt x="0" y="55"/>
                    <a:pt x="1" y="55"/>
                  </a:cubicBezTo>
                  <a:cubicBezTo>
                    <a:pt x="3" y="56"/>
                    <a:pt x="5" y="56"/>
                    <a:pt x="7" y="57"/>
                  </a:cubicBezTo>
                  <a:cubicBezTo>
                    <a:pt x="7" y="59"/>
                    <a:pt x="8" y="61"/>
                    <a:pt x="8" y="64"/>
                  </a:cubicBezTo>
                  <a:cubicBezTo>
                    <a:pt x="7" y="64"/>
                    <a:pt x="7" y="64"/>
                    <a:pt x="7" y="64"/>
                  </a:cubicBezTo>
                  <a:cubicBezTo>
                    <a:pt x="7" y="65"/>
                    <a:pt x="6" y="65"/>
                    <a:pt x="6" y="65"/>
                  </a:cubicBezTo>
                  <a:cubicBezTo>
                    <a:pt x="6" y="68"/>
                    <a:pt x="5" y="71"/>
                    <a:pt x="4" y="73"/>
                  </a:cubicBezTo>
                  <a:cubicBezTo>
                    <a:pt x="4" y="73"/>
                    <a:pt x="4" y="73"/>
                    <a:pt x="4" y="73"/>
                  </a:cubicBezTo>
                  <a:cubicBezTo>
                    <a:pt x="4" y="74"/>
                    <a:pt x="4" y="74"/>
                    <a:pt x="4" y="74"/>
                  </a:cubicBezTo>
                  <a:cubicBezTo>
                    <a:pt x="4" y="75"/>
                    <a:pt x="4" y="75"/>
                    <a:pt x="5" y="76"/>
                  </a:cubicBezTo>
                  <a:cubicBezTo>
                    <a:pt x="7" y="80"/>
                    <a:pt x="9" y="83"/>
                    <a:pt x="12" y="86"/>
                  </a:cubicBezTo>
                  <a:cubicBezTo>
                    <a:pt x="13" y="87"/>
                    <a:pt x="13" y="87"/>
                    <a:pt x="14" y="87"/>
                  </a:cubicBezTo>
                  <a:cubicBezTo>
                    <a:pt x="14" y="87"/>
                    <a:pt x="14" y="87"/>
                    <a:pt x="14" y="87"/>
                  </a:cubicBezTo>
                  <a:cubicBezTo>
                    <a:pt x="14" y="87"/>
                    <a:pt x="15" y="87"/>
                    <a:pt x="15" y="87"/>
                  </a:cubicBezTo>
                  <a:cubicBezTo>
                    <a:pt x="17" y="86"/>
                    <a:pt x="18" y="85"/>
                    <a:pt x="20" y="84"/>
                  </a:cubicBezTo>
                  <a:cubicBezTo>
                    <a:pt x="23" y="86"/>
                    <a:pt x="26" y="88"/>
                    <a:pt x="30" y="90"/>
                  </a:cubicBezTo>
                  <a:cubicBezTo>
                    <a:pt x="30" y="92"/>
                    <a:pt x="30" y="94"/>
                    <a:pt x="30" y="97"/>
                  </a:cubicBezTo>
                  <a:cubicBezTo>
                    <a:pt x="30" y="98"/>
                    <a:pt x="30" y="98"/>
                    <a:pt x="31" y="98"/>
                  </a:cubicBezTo>
                  <a:cubicBezTo>
                    <a:pt x="36" y="100"/>
                    <a:pt x="41" y="101"/>
                    <a:pt x="46" y="101"/>
                  </a:cubicBezTo>
                  <a:cubicBezTo>
                    <a:pt x="46" y="101"/>
                    <a:pt x="46" y="101"/>
                    <a:pt x="46" y="101"/>
                  </a:cubicBezTo>
                  <a:cubicBezTo>
                    <a:pt x="47" y="101"/>
                    <a:pt x="47" y="100"/>
                    <a:pt x="47" y="100"/>
                  </a:cubicBezTo>
                  <a:cubicBezTo>
                    <a:pt x="48" y="98"/>
                    <a:pt x="49" y="96"/>
                    <a:pt x="49" y="93"/>
                  </a:cubicBezTo>
                  <a:cubicBezTo>
                    <a:pt x="54" y="93"/>
                    <a:pt x="57" y="92"/>
                    <a:pt x="61" y="90"/>
                  </a:cubicBezTo>
                  <a:cubicBezTo>
                    <a:pt x="62" y="92"/>
                    <a:pt x="64" y="94"/>
                    <a:pt x="65" y="96"/>
                  </a:cubicBezTo>
                  <a:cubicBezTo>
                    <a:pt x="65" y="96"/>
                    <a:pt x="65" y="96"/>
                    <a:pt x="66" y="96"/>
                  </a:cubicBezTo>
                  <a:cubicBezTo>
                    <a:pt x="66" y="96"/>
                    <a:pt x="66" y="96"/>
                    <a:pt x="67" y="96"/>
                  </a:cubicBezTo>
                  <a:cubicBezTo>
                    <a:pt x="71" y="94"/>
                    <a:pt x="75" y="91"/>
                    <a:pt x="79" y="87"/>
                  </a:cubicBezTo>
                  <a:cubicBezTo>
                    <a:pt x="79" y="87"/>
                    <a:pt x="79" y="87"/>
                    <a:pt x="79" y="87"/>
                  </a:cubicBezTo>
                  <a:cubicBezTo>
                    <a:pt x="80" y="84"/>
                    <a:pt x="81" y="82"/>
                    <a:pt x="82" y="78"/>
                  </a:cubicBezTo>
                  <a:cubicBezTo>
                    <a:pt x="82" y="78"/>
                    <a:pt x="82" y="78"/>
                    <a:pt x="82" y="78"/>
                  </a:cubicBezTo>
                  <a:cubicBezTo>
                    <a:pt x="82" y="78"/>
                    <a:pt x="82" y="78"/>
                    <a:pt x="82" y="78"/>
                  </a:cubicBezTo>
                  <a:cubicBezTo>
                    <a:pt x="82" y="77"/>
                    <a:pt x="82" y="77"/>
                    <a:pt x="82" y="77"/>
                  </a:cubicBezTo>
                  <a:cubicBezTo>
                    <a:pt x="82" y="77"/>
                    <a:pt x="82" y="77"/>
                    <a:pt x="82" y="77"/>
                  </a:cubicBezTo>
                  <a:cubicBezTo>
                    <a:pt x="81" y="76"/>
                    <a:pt x="80" y="75"/>
                    <a:pt x="80" y="75"/>
                  </a:cubicBezTo>
                  <a:cubicBezTo>
                    <a:pt x="81" y="73"/>
                    <a:pt x="82" y="71"/>
                    <a:pt x="83" y="71"/>
                  </a:cubicBezTo>
                  <a:cubicBezTo>
                    <a:pt x="83" y="70"/>
                    <a:pt x="84" y="70"/>
                    <a:pt x="84" y="70"/>
                  </a:cubicBezTo>
                  <a:cubicBezTo>
                    <a:pt x="84" y="70"/>
                    <a:pt x="84" y="70"/>
                    <a:pt x="85" y="70"/>
                  </a:cubicBezTo>
                  <a:cubicBezTo>
                    <a:pt x="85" y="70"/>
                    <a:pt x="85" y="70"/>
                    <a:pt x="85" y="70"/>
                  </a:cubicBezTo>
                  <a:cubicBezTo>
                    <a:pt x="85" y="70"/>
                    <a:pt x="87" y="70"/>
                    <a:pt x="89" y="70"/>
                  </a:cubicBezTo>
                  <a:cubicBezTo>
                    <a:pt x="89" y="70"/>
                    <a:pt x="89" y="70"/>
                    <a:pt x="89" y="70"/>
                  </a:cubicBezTo>
                  <a:cubicBezTo>
                    <a:pt x="89" y="70"/>
                    <a:pt x="90" y="70"/>
                    <a:pt x="90" y="69"/>
                  </a:cubicBezTo>
                  <a:cubicBezTo>
                    <a:pt x="91" y="67"/>
                    <a:pt x="92" y="64"/>
                    <a:pt x="93" y="61"/>
                  </a:cubicBezTo>
                  <a:cubicBezTo>
                    <a:pt x="94" y="56"/>
                    <a:pt x="95" y="51"/>
                    <a:pt x="95" y="46"/>
                  </a:cubicBezTo>
                  <a:cubicBezTo>
                    <a:pt x="95" y="46"/>
                    <a:pt x="95" y="46"/>
                    <a:pt x="95" y="46"/>
                  </a:cubicBezTo>
                  <a:cubicBezTo>
                    <a:pt x="95" y="46"/>
                    <a:pt x="95" y="46"/>
                    <a:pt x="95" y="46"/>
                  </a:cubicBezTo>
                  <a:cubicBezTo>
                    <a:pt x="95" y="45"/>
                    <a:pt x="95" y="45"/>
                    <a:pt x="94" y="45"/>
                  </a:cubicBezTo>
                  <a:cubicBezTo>
                    <a:pt x="92" y="44"/>
                    <a:pt x="90" y="44"/>
                    <a:pt x="87" y="44"/>
                  </a:cubicBezTo>
                  <a:cubicBezTo>
                    <a:pt x="87" y="41"/>
                    <a:pt x="87" y="39"/>
                    <a:pt x="86" y="36"/>
                  </a:cubicBezTo>
                  <a:cubicBezTo>
                    <a:pt x="87" y="36"/>
                    <a:pt x="87" y="36"/>
                    <a:pt x="88" y="35"/>
                  </a:cubicBezTo>
                  <a:cubicBezTo>
                    <a:pt x="88" y="35"/>
                    <a:pt x="89" y="35"/>
                    <a:pt x="89" y="34"/>
                  </a:cubicBezTo>
                  <a:cubicBezTo>
                    <a:pt x="89" y="32"/>
                    <a:pt x="90" y="30"/>
                    <a:pt x="90" y="28"/>
                  </a:cubicBezTo>
                  <a:cubicBezTo>
                    <a:pt x="90" y="28"/>
                    <a:pt x="90" y="27"/>
                    <a:pt x="90" y="27"/>
                  </a:cubicBezTo>
                  <a:cubicBezTo>
                    <a:pt x="91" y="27"/>
                    <a:pt x="91" y="26"/>
                    <a:pt x="90" y="26"/>
                  </a:cubicBezTo>
                  <a:cubicBezTo>
                    <a:pt x="90" y="25"/>
                    <a:pt x="90" y="25"/>
                    <a:pt x="90" y="25"/>
                  </a:cubicBezTo>
                  <a:cubicBezTo>
                    <a:pt x="90" y="25"/>
                    <a:pt x="90" y="25"/>
                    <a:pt x="90" y="25"/>
                  </a:cubicBezTo>
                  <a:cubicBezTo>
                    <a:pt x="89" y="24"/>
                    <a:pt x="89" y="23"/>
                    <a:pt x="88" y="22"/>
                  </a:cubicBezTo>
                  <a:cubicBezTo>
                    <a:pt x="88" y="22"/>
                    <a:pt x="88" y="21"/>
                    <a:pt x="87" y="20"/>
                  </a:cubicBezTo>
                  <a:cubicBezTo>
                    <a:pt x="86" y="19"/>
                    <a:pt x="85" y="17"/>
                    <a:pt x="84" y="16"/>
                  </a:cubicBezTo>
                  <a:cubicBezTo>
                    <a:pt x="83" y="15"/>
                    <a:pt x="83" y="14"/>
                    <a:pt x="82" y="14"/>
                  </a:cubicBezTo>
                  <a:cubicBezTo>
                    <a:pt x="82" y="13"/>
                    <a:pt x="82" y="13"/>
                    <a:pt x="82" y="13"/>
                  </a:cubicBezTo>
                  <a:cubicBezTo>
                    <a:pt x="81" y="13"/>
                    <a:pt x="81" y="13"/>
                    <a:pt x="81" y="13"/>
                  </a:cubicBezTo>
                  <a:cubicBezTo>
                    <a:pt x="81" y="13"/>
                    <a:pt x="81" y="13"/>
                    <a:pt x="80" y="13"/>
                  </a:cubicBezTo>
                  <a:cubicBezTo>
                    <a:pt x="80" y="13"/>
                    <a:pt x="80" y="13"/>
                    <a:pt x="80" y="13"/>
                  </a:cubicBezTo>
                  <a:cubicBezTo>
                    <a:pt x="80" y="13"/>
                    <a:pt x="80" y="13"/>
                    <a:pt x="80" y="13"/>
                  </a:cubicBezTo>
                  <a:cubicBezTo>
                    <a:pt x="78" y="14"/>
                    <a:pt x="76" y="16"/>
                    <a:pt x="74" y="17"/>
                  </a:cubicBezTo>
                  <a:cubicBezTo>
                    <a:pt x="71" y="14"/>
                    <a:pt x="67" y="12"/>
                    <a:pt x="64" y="10"/>
                  </a:cubicBezTo>
                  <a:cubicBezTo>
                    <a:pt x="64" y="8"/>
                    <a:pt x="64" y="6"/>
                    <a:pt x="65" y="4"/>
                  </a:cubicBezTo>
                  <a:cubicBezTo>
                    <a:pt x="65" y="3"/>
                    <a:pt x="64" y="2"/>
                    <a:pt x="64" y="2"/>
                  </a:cubicBezTo>
                  <a:cubicBezTo>
                    <a:pt x="59" y="0"/>
                    <a:pt x="54" y="0"/>
                    <a:pt x="49" y="0"/>
                  </a:cubicBezTo>
                  <a:cubicBezTo>
                    <a:pt x="49" y="0"/>
                    <a:pt x="49" y="0"/>
                    <a:pt x="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745"/>
            <p:cNvSpPr>
              <a:spLocks noEditPoints="1"/>
            </p:cNvSpPr>
            <p:nvPr/>
          </p:nvSpPr>
          <p:spPr bwMode="auto">
            <a:xfrm>
              <a:off x="1086191" y="3459834"/>
              <a:ext cx="103948" cy="105740"/>
            </a:xfrm>
            <a:custGeom>
              <a:avLst/>
              <a:gdLst>
                <a:gd name="T0" fmla="*/ 46 w 49"/>
                <a:gd name="T1" fmla="*/ 27 h 50"/>
                <a:gd name="T2" fmla="*/ 46 w 49"/>
                <a:gd name="T3" fmla="*/ 28 h 50"/>
                <a:gd name="T4" fmla="*/ 45 w 49"/>
                <a:gd name="T5" fmla="*/ 25 h 50"/>
                <a:gd name="T6" fmla="*/ 46 w 49"/>
                <a:gd name="T7" fmla="*/ 26 h 50"/>
                <a:gd name="T8" fmla="*/ 45 w 49"/>
                <a:gd name="T9" fmla="*/ 24 h 50"/>
                <a:gd name="T10" fmla="*/ 46 w 49"/>
                <a:gd name="T11" fmla="*/ 23 h 50"/>
                <a:gd name="T12" fmla="*/ 45 w 49"/>
                <a:gd name="T13" fmla="*/ 24 h 50"/>
                <a:gd name="T14" fmla="*/ 43 w 49"/>
                <a:gd name="T15" fmla="*/ 20 h 50"/>
                <a:gd name="T16" fmla="*/ 45 w 49"/>
                <a:gd name="T17" fmla="*/ 22 h 50"/>
                <a:gd name="T18" fmla="*/ 42 w 49"/>
                <a:gd name="T19" fmla="*/ 18 h 50"/>
                <a:gd name="T20" fmla="*/ 42 w 49"/>
                <a:gd name="T21" fmla="*/ 14 h 50"/>
                <a:gd name="T22" fmla="*/ 42 w 49"/>
                <a:gd name="T23" fmla="*/ 18 h 50"/>
                <a:gd name="T24" fmla="*/ 10 w 49"/>
                <a:gd name="T25" fmla="*/ 40 h 50"/>
                <a:gd name="T26" fmla="*/ 4 w 49"/>
                <a:gd name="T27" fmla="*/ 20 h 50"/>
                <a:gd name="T28" fmla="*/ 4 w 49"/>
                <a:gd name="T29" fmla="*/ 20 h 50"/>
                <a:gd name="T30" fmla="*/ 22 w 49"/>
                <a:gd name="T31" fmla="*/ 10 h 50"/>
                <a:gd name="T32" fmla="*/ 37 w 49"/>
                <a:gd name="T33" fmla="*/ 17 h 50"/>
                <a:gd name="T34" fmla="*/ 43 w 49"/>
                <a:gd name="T35" fmla="*/ 36 h 50"/>
                <a:gd name="T36" fmla="*/ 36 w 49"/>
                <a:gd name="T37" fmla="*/ 44 h 50"/>
                <a:gd name="T38" fmla="*/ 25 w 49"/>
                <a:gd name="T39" fmla="*/ 47 h 50"/>
                <a:gd name="T40" fmla="*/ 35 w 49"/>
                <a:gd name="T41" fmla="*/ 11 h 50"/>
                <a:gd name="T42" fmla="*/ 40 w 49"/>
                <a:gd name="T43" fmla="*/ 11 h 50"/>
                <a:gd name="T44" fmla="*/ 39 w 49"/>
                <a:gd name="T45" fmla="*/ 14 h 50"/>
                <a:gd name="T46" fmla="*/ 12 w 49"/>
                <a:gd name="T47" fmla="*/ 7 h 50"/>
                <a:gd name="T48" fmla="*/ 7 w 49"/>
                <a:gd name="T49" fmla="*/ 13 h 50"/>
                <a:gd name="T50" fmla="*/ 30 w 49"/>
                <a:gd name="T51" fmla="*/ 9 h 50"/>
                <a:gd name="T52" fmla="*/ 34 w 49"/>
                <a:gd name="T53" fmla="*/ 6 h 50"/>
                <a:gd name="T54" fmla="*/ 34 w 49"/>
                <a:gd name="T55" fmla="*/ 10 h 50"/>
                <a:gd name="T56" fmla="*/ 18 w 49"/>
                <a:gd name="T57" fmla="*/ 5 h 50"/>
                <a:gd name="T58" fmla="*/ 14 w 49"/>
                <a:gd name="T59" fmla="*/ 8 h 50"/>
                <a:gd name="T60" fmla="*/ 29 w 49"/>
                <a:gd name="T61" fmla="*/ 8 h 50"/>
                <a:gd name="T62" fmla="*/ 28 w 49"/>
                <a:gd name="T63" fmla="*/ 4 h 50"/>
                <a:gd name="T64" fmla="*/ 32 w 49"/>
                <a:gd name="T65" fmla="*/ 5 h 50"/>
                <a:gd name="T66" fmla="*/ 18 w 49"/>
                <a:gd name="T67" fmla="*/ 7 h 50"/>
                <a:gd name="T68" fmla="*/ 24 w 49"/>
                <a:gd name="T69" fmla="*/ 3 h 50"/>
                <a:gd name="T70" fmla="*/ 22 w 49"/>
                <a:gd name="T71" fmla="*/ 7 h 50"/>
                <a:gd name="T72" fmla="*/ 24 w 49"/>
                <a:gd name="T73" fmla="*/ 0 h 50"/>
                <a:gd name="T74" fmla="*/ 12 w 49"/>
                <a:gd name="T75" fmla="*/ 4 h 50"/>
                <a:gd name="T76" fmla="*/ 7 w 49"/>
                <a:gd name="T77" fmla="*/ 42 h 50"/>
                <a:gd name="T78" fmla="*/ 25 w 49"/>
                <a:gd name="T79" fmla="*/ 50 h 50"/>
                <a:gd name="T80" fmla="*/ 36 w 49"/>
                <a:gd name="T81" fmla="*/ 47 h 50"/>
                <a:gd name="T82" fmla="*/ 36 w 49"/>
                <a:gd name="T83" fmla="*/ 47 h 50"/>
                <a:gd name="T84" fmla="*/ 37 w 49"/>
                <a:gd name="T85" fmla="*/ 46 h 50"/>
                <a:gd name="T86" fmla="*/ 39 w 49"/>
                <a:gd name="T87" fmla="*/ 45 h 50"/>
                <a:gd name="T88" fmla="*/ 39 w 49"/>
                <a:gd name="T89" fmla="*/ 45 h 50"/>
                <a:gd name="T90" fmla="*/ 39 w 49"/>
                <a:gd name="T91" fmla="*/ 45 h 50"/>
                <a:gd name="T92" fmla="*/ 39 w 49"/>
                <a:gd name="T93" fmla="*/ 45 h 50"/>
                <a:gd name="T94" fmla="*/ 39 w 49"/>
                <a:gd name="T95" fmla="*/ 45 h 50"/>
                <a:gd name="T96" fmla="*/ 42 w 49"/>
                <a:gd name="T97" fmla="*/ 9 h 50"/>
                <a:gd name="T98" fmla="*/ 24 w 49"/>
                <a:gd name="T9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50">
                  <a:moveTo>
                    <a:pt x="46" y="28"/>
                  </a:moveTo>
                  <a:cubicBezTo>
                    <a:pt x="46" y="27"/>
                    <a:pt x="46" y="27"/>
                    <a:pt x="46" y="27"/>
                  </a:cubicBezTo>
                  <a:cubicBezTo>
                    <a:pt x="46" y="27"/>
                    <a:pt x="46" y="27"/>
                    <a:pt x="46" y="27"/>
                  </a:cubicBezTo>
                  <a:cubicBezTo>
                    <a:pt x="46" y="28"/>
                    <a:pt x="46" y="28"/>
                    <a:pt x="46" y="28"/>
                  </a:cubicBezTo>
                  <a:moveTo>
                    <a:pt x="46" y="26"/>
                  </a:moveTo>
                  <a:cubicBezTo>
                    <a:pt x="45" y="25"/>
                    <a:pt x="45" y="25"/>
                    <a:pt x="45" y="25"/>
                  </a:cubicBezTo>
                  <a:cubicBezTo>
                    <a:pt x="46" y="25"/>
                    <a:pt x="46" y="25"/>
                    <a:pt x="46" y="25"/>
                  </a:cubicBezTo>
                  <a:cubicBezTo>
                    <a:pt x="46" y="26"/>
                    <a:pt x="46" y="26"/>
                    <a:pt x="46" y="26"/>
                  </a:cubicBezTo>
                  <a:cubicBezTo>
                    <a:pt x="46" y="26"/>
                    <a:pt x="46" y="26"/>
                    <a:pt x="46" y="26"/>
                  </a:cubicBezTo>
                  <a:moveTo>
                    <a:pt x="45" y="24"/>
                  </a:moveTo>
                  <a:cubicBezTo>
                    <a:pt x="45" y="24"/>
                    <a:pt x="45" y="24"/>
                    <a:pt x="45" y="24"/>
                  </a:cubicBezTo>
                  <a:cubicBezTo>
                    <a:pt x="46" y="23"/>
                    <a:pt x="46" y="23"/>
                    <a:pt x="46" y="23"/>
                  </a:cubicBezTo>
                  <a:cubicBezTo>
                    <a:pt x="46" y="24"/>
                    <a:pt x="46" y="24"/>
                    <a:pt x="46" y="24"/>
                  </a:cubicBezTo>
                  <a:cubicBezTo>
                    <a:pt x="45" y="24"/>
                    <a:pt x="45" y="24"/>
                    <a:pt x="45" y="24"/>
                  </a:cubicBezTo>
                  <a:moveTo>
                    <a:pt x="44" y="22"/>
                  </a:moveTo>
                  <a:cubicBezTo>
                    <a:pt x="44" y="21"/>
                    <a:pt x="43" y="20"/>
                    <a:pt x="43" y="20"/>
                  </a:cubicBezTo>
                  <a:cubicBezTo>
                    <a:pt x="43" y="19"/>
                    <a:pt x="44" y="19"/>
                    <a:pt x="45" y="19"/>
                  </a:cubicBezTo>
                  <a:cubicBezTo>
                    <a:pt x="45" y="20"/>
                    <a:pt x="45" y="21"/>
                    <a:pt x="45" y="22"/>
                  </a:cubicBezTo>
                  <a:cubicBezTo>
                    <a:pt x="45" y="22"/>
                    <a:pt x="45" y="22"/>
                    <a:pt x="44" y="22"/>
                  </a:cubicBezTo>
                  <a:moveTo>
                    <a:pt x="42" y="18"/>
                  </a:moveTo>
                  <a:cubicBezTo>
                    <a:pt x="41" y="17"/>
                    <a:pt x="40" y="16"/>
                    <a:pt x="40" y="15"/>
                  </a:cubicBezTo>
                  <a:cubicBezTo>
                    <a:pt x="40" y="15"/>
                    <a:pt x="41" y="14"/>
                    <a:pt x="42" y="14"/>
                  </a:cubicBezTo>
                  <a:cubicBezTo>
                    <a:pt x="43" y="15"/>
                    <a:pt x="43" y="16"/>
                    <a:pt x="44" y="17"/>
                  </a:cubicBezTo>
                  <a:cubicBezTo>
                    <a:pt x="43" y="18"/>
                    <a:pt x="43" y="18"/>
                    <a:pt x="42" y="18"/>
                  </a:cubicBezTo>
                  <a:moveTo>
                    <a:pt x="25" y="47"/>
                  </a:moveTo>
                  <a:cubicBezTo>
                    <a:pt x="19" y="47"/>
                    <a:pt x="13" y="44"/>
                    <a:pt x="10" y="40"/>
                  </a:cubicBezTo>
                  <a:cubicBezTo>
                    <a:pt x="6" y="35"/>
                    <a:pt x="3" y="29"/>
                    <a:pt x="3" y="24"/>
                  </a:cubicBezTo>
                  <a:cubicBezTo>
                    <a:pt x="3" y="23"/>
                    <a:pt x="3" y="21"/>
                    <a:pt x="4" y="20"/>
                  </a:cubicBezTo>
                  <a:cubicBezTo>
                    <a:pt x="4" y="20"/>
                    <a:pt x="4" y="20"/>
                    <a:pt x="4" y="20"/>
                  </a:cubicBezTo>
                  <a:cubicBezTo>
                    <a:pt x="4" y="20"/>
                    <a:pt x="4" y="20"/>
                    <a:pt x="4" y="20"/>
                  </a:cubicBezTo>
                  <a:cubicBezTo>
                    <a:pt x="6" y="17"/>
                    <a:pt x="8" y="15"/>
                    <a:pt x="11" y="13"/>
                  </a:cubicBezTo>
                  <a:cubicBezTo>
                    <a:pt x="15" y="11"/>
                    <a:pt x="19" y="10"/>
                    <a:pt x="22" y="10"/>
                  </a:cubicBezTo>
                  <a:cubicBezTo>
                    <a:pt x="22" y="10"/>
                    <a:pt x="22" y="10"/>
                    <a:pt x="22" y="10"/>
                  </a:cubicBezTo>
                  <a:cubicBezTo>
                    <a:pt x="28" y="10"/>
                    <a:pt x="33" y="13"/>
                    <a:pt x="37" y="17"/>
                  </a:cubicBezTo>
                  <a:cubicBezTo>
                    <a:pt x="41" y="21"/>
                    <a:pt x="44" y="27"/>
                    <a:pt x="44" y="33"/>
                  </a:cubicBezTo>
                  <a:cubicBezTo>
                    <a:pt x="44" y="34"/>
                    <a:pt x="44" y="35"/>
                    <a:pt x="43" y="36"/>
                  </a:cubicBezTo>
                  <a:cubicBezTo>
                    <a:pt x="43" y="36"/>
                    <a:pt x="43" y="36"/>
                    <a:pt x="43" y="36"/>
                  </a:cubicBezTo>
                  <a:cubicBezTo>
                    <a:pt x="42" y="39"/>
                    <a:pt x="39" y="41"/>
                    <a:pt x="36" y="44"/>
                  </a:cubicBezTo>
                  <a:cubicBezTo>
                    <a:pt x="36" y="44"/>
                    <a:pt x="36" y="44"/>
                    <a:pt x="36" y="44"/>
                  </a:cubicBezTo>
                  <a:cubicBezTo>
                    <a:pt x="32" y="46"/>
                    <a:pt x="28" y="47"/>
                    <a:pt x="25" y="47"/>
                  </a:cubicBezTo>
                  <a:moveTo>
                    <a:pt x="39" y="14"/>
                  </a:moveTo>
                  <a:cubicBezTo>
                    <a:pt x="37" y="13"/>
                    <a:pt x="36" y="12"/>
                    <a:pt x="35" y="11"/>
                  </a:cubicBezTo>
                  <a:cubicBezTo>
                    <a:pt x="36" y="10"/>
                    <a:pt x="37" y="10"/>
                    <a:pt x="38" y="9"/>
                  </a:cubicBezTo>
                  <a:cubicBezTo>
                    <a:pt x="39" y="10"/>
                    <a:pt x="39" y="10"/>
                    <a:pt x="40" y="11"/>
                  </a:cubicBezTo>
                  <a:cubicBezTo>
                    <a:pt x="40" y="11"/>
                    <a:pt x="41" y="12"/>
                    <a:pt x="41" y="13"/>
                  </a:cubicBezTo>
                  <a:cubicBezTo>
                    <a:pt x="40" y="13"/>
                    <a:pt x="39" y="14"/>
                    <a:pt x="39" y="14"/>
                  </a:cubicBezTo>
                  <a:moveTo>
                    <a:pt x="7" y="13"/>
                  </a:moveTo>
                  <a:cubicBezTo>
                    <a:pt x="8" y="11"/>
                    <a:pt x="10" y="9"/>
                    <a:pt x="12" y="7"/>
                  </a:cubicBezTo>
                  <a:cubicBezTo>
                    <a:pt x="11" y="9"/>
                    <a:pt x="10" y="10"/>
                    <a:pt x="9" y="11"/>
                  </a:cubicBezTo>
                  <a:cubicBezTo>
                    <a:pt x="8" y="12"/>
                    <a:pt x="7" y="12"/>
                    <a:pt x="7" y="13"/>
                  </a:cubicBezTo>
                  <a:moveTo>
                    <a:pt x="34" y="10"/>
                  </a:moveTo>
                  <a:cubicBezTo>
                    <a:pt x="32" y="10"/>
                    <a:pt x="31" y="9"/>
                    <a:pt x="30" y="9"/>
                  </a:cubicBezTo>
                  <a:cubicBezTo>
                    <a:pt x="31" y="8"/>
                    <a:pt x="32" y="7"/>
                    <a:pt x="33" y="7"/>
                  </a:cubicBezTo>
                  <a:cubicBezTo>
                    <a:pt x="33" y="6"/>
                    <a:pt x="33" y="6"/>
                    <a:pt x="34" y="6"/>
                  </a:cubicBezTo>
                  <a:cubicBezTo>
                    <a:pt x="35" y="6"/>
                    <a:pt x="36" y="7"/>
                    <a:pt x="37" y="8"/>
                  </a:cubicBezTo>
                  <a:cubicBezTo>
                    <a:pt x="36" y="9"/>
                    <a:pt x="35" y="10"/>
                    <a:pt x="34" y="10"/>
                  </a:cubicBezTo>
                  <a:moveTo>
                    <a:pt x="13" y="9"/>
                  </a:moveTo>
                  <a:cubicBezTo>
                    <a:pt x="14" y="7"/>
                    <a:pt x="16" y="6"/>
                    <a:pt x="18" y="5"/>
                  </a:cubicBezTo>
                  <a:cubicBezTo>
                    <a:pt x="18" y="4"/>
                    <a:pt x="19" y="4"/>
                    <a:pt x="20" y="4"/>
                  </a:cubicBezTo>
                  <a:cubicBezTo>
                    <a:pt x="18" y="5"/>
                    <a:pt x="16" y="7"/>
                    <a:pt x="14" y="8"/>
                  </a:cubicBezTo>
                  <a:cubicBezTo>
                    <a:pt x="14" y="9"/>
                    <a:pt x="13" y="9"/>
                    <a:pt x="13" y="9"/>
                  </a:cubicBezTo>
                  <a:moveTo>
                    <a:pt x="29" y="8"/>
                  </a:moveTo>
                  <a:cubicBezTo>
                    <a:pt x="27" y="8"/>
                    <a:pt x="26" y="7"/>
                    <a:pt x="24" y="7"/>
                  </a:cubicBezTo>
                  <a:cubicBezTo>
                    <a:pt x="25" y="6"/>
                    <a:pt x="27" y="5"/>
                    <a:pt x="28" y="4"/>
                  </a:cubicBezTo>
                  <a:cubicBezTo>
                    <a:pt x="30" y="4"/>
                    <a:pt x="31" y="4"/>
                    <a:pt x="32" y="5"/>
                  </a:cubicBezTo>
                  <a:cubicBezTo>
                    <a:pt x="32" y="5"/>
                    <a:pt x="32" y="5"/>
                    <a:pt x="32" y="5"/>
                  </a:cubicBezTo>
                  <a:cubicBezTo>
                    <a:pt x="31" y="6"/>
                    <a:pt x="30" y="7"/>
                    <a:pt x="29" y="8"/>
                  </a:cubicBezTo>
                  <a:moveTo>
                    <a:pt x="18" y="7"/>
                  </a:moveTo>
                  <a:cubicBezTo>
                    <a:pt x="19" y="6"/>
                    <a:pt x="21" y="5"/>
                    <a:pt x="23" y="3"/>
                  </a:cubicBezTo>
                  <a:cubicBezTo>
                    <a:pt x="23" y="3"/>
                    <a:pt x="24" y="3"/>
                    <a:pt x="24" y="3"/>
                  </a:cubicBezTo>
                  <a:cubicBezTo>
                    <a:pt x="25" y="3"/>
                    <a:pt x="26" y="3"/>
                    <a:pt x="26" y="3"/>
                  </a:cubicBezTo>
                  <a:cubicBezTo>
                    <a:pt x="25" y="5"/>
                    <a:pt x="23" y="6"/>
                    <a:pt x="22" y="7"/>
                  </a:cubicBezTo>
                  <a:cubicBezTo>
                    <a:pt x="20" y="7"/>
                    <a:pt x="19" y="7"/>
                    <a:pt x="18" y="7"/>
                  </a:cubicBezTo>
                  <a:moveTo>
                    <a:pt x="24" y="0"/>
                  </a:moveTo>
                  <a:cubicBezTo>
                    <a:pt x="20" y="0"/>
                    <a:pt x="16" y="2"/>
                    <a:pt x="12" y="4"/>
                  </a:cubicBezTo>
                  <a:cubicBezTo>
                    <a:pt x="12" y="4"/>
                    <a:pt x="12" y="4"/>
                    <a:pt x="12" y="4"/>
                  </a:cubicBezTo>
                  <a:cubicBezTo>
                    <a:pt x="4" y="9"/>
                    <a:pt x="0" y="16"/>
                    <a:pt x="0" y="24"/>
                  </a:cubicBezTo>
                  <a:cubicBezTo>
                    <a:pt x="0" y="30"/>
                    <a:pt x="3" y="37"/>
                    <a:pt x="7" y="42"/>
                  </a:cubicBezTo>
                  <a:cubicBezTo>
                    <a:pt x="12" y="46"/>
                    <a:pt x="18" y="50"/>
                    <a:pt x="25" y="50"/>
                  </a:cubicBezTo>
                  <a:cubicBezTo>
                    <a:pt x="25" y="50"/>
                    <a:pt x="25" y="50"/>
                    <a:pt x="25" y="50"/>
                  </a:cubicBezTo>
                  <a:cubicBezTo>
                    <a:pt x="28" y="50"/>
                    <a:pt x="32" y="49"/>
                    <a:pt x="35" y="47"/>
                  </a:cubicBezTo>
                  <a:cubicBezTo>
                    <a:pt x="36" y="47"/>
                    <a:pt x="36" y="47"/>
                    <a:pt x="36" y="47"/>
                  </a:cubicBezTo>
                  <a:cubicBezTo>
                    <a:pt x="36" y="47"/>
                    <a:pt x="36" y="47"/>
                    <a:pt x="36" y="47"/>
                  </a:cubicBezTo>
                  <a:cubicBezTo>
                    <a:pt x="36" y="47"/>
                    <a:pt x="36" y="47"/>
                    <a:pt x="36" y="47"/>
                  </a:cubicBezTo>
                  <a:cubicBezTo>
                    <a:pt x="36" y="47"/>
                    <a:pt x="36" y="47"/>
                    <a:pt x="37" y="46"/>
                  </a:cubicBezTo>
                  <a:cubicBezTo>
                    <a:pt x="37" y="46"/>
                    <a:pt x="37" y="46"/>
                    <a:pt x="37" y="46"/>
                  </a:cubicBezTo>
                  <a:cubicBezTo>
                    <a:pt x="38" y="46"/>
                    <a:pt x="38" y="46"/>
                    <a:pt x="38"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46" y="40"/>
                    <a:pt x="49" y="33"/>
                    <a:pt x="49" y="26"/>
                  </a:cubicBezTo>
                  <a:cubicBezTo>
                    <a:pt x="49" y="20"/>
                    <a:pt x="46" y="13"/>
                    <a:pt x="42" y="9"/>
                  </a:cubicBezTo>
                  <a:cubicBezTo>
                    <a:pt x="37" y="4"/>
                    <a:pt x="31" y="0"/>
                    <a:pt x="24" y="0"/>
                  </a:cubicBezTo>
                  <a:cubicBezTo>
                    <a:pt x="24" y="0"/>
                    <a:pt x="24"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746"/>
            <p:cNvSpPr>
              <a:spLocks noEditPoints="1"/>
            </p:cNvSpPr>
            <p:nvPr/>
          </p:nvSpPr>
          <p:spPr bwMode="auto">
            <a:xfrm>
              <a:off x="1050347" y="3430262"/>
              <a:ext cx="169363" cy="180116"/>
            </a:xfrm>
            <a:custGeom>
              <a:avLst/>
              <a:gdLst>
                <a:gd name="T0" fmla="*/ 34 w 80"/>
                <a:gd name="T1" fmla="*/ 81 h 85"/>
                <a:gd name="T2" fmla="*/ 31 w 80"/>
                <a:gd name="T3" fmla="*/ 81 h 85"/>
                <a:gd name="T4" fmla="*/ 28 w 80"/>
                <a:gd name="T5" fmla="*/ 80 h 85"/>
                <a:gd name="T6" fmla="*/ 27 w 80"/>
                <a:gd name="T7" fmla="*/ 77 h 85"/>
                <a:gd name="T8" fmla="*/ 56 w 80"/>
                <a:gd name="T9" fmla="*/ 75 h 85"/>
                <a:gd name="T10" fmla="*/ 52 w 80"/>
                <a:gd name="T11" fmla="*/ 75 h 85"/>
                <a:gd name="T12" fmla="*/ 44 w 80"/>
                <a:gd name="T13" fmla="*/ 72 h 85"/>
                <a:gd name="T14" fmla="*/ 60 w 80"/>
                <a:gd name="T15" fmla="*/ 75 h 85"/>
                <a:gd name="T16" fmla="*/ 43 w 80"/>
                <a:gd name="T17" fmla="*/ 75 h 85"/>
                <a:gd name="T18" fmla="*/ 47 w 80"/>
                <a:gd name="T19" fmla="*/ 75 h 85"/>
                <a:gd name="T20" fmla="*/ 26 w 80"/>
                <a:gd name="T21" fmla="*/ 72 h 85"/>
                <a:gd name="T22" fmla="*/ 21 w 80"/>
                <a:gd name="T23" fmla="*/ 69 h 85"/>
                <a:gd name="T24" fmla="*/ 19 w 80"/>
                <a:gd name="T25" fmla="*/ 67 h 85"/>
                <a:gd name="T26" fmla="*/ 19 w 80"/>
                <a:gd name="T27" fmla="*/ 67 h 85"/>
                <a:gd name="T28" fmla="*/ 13 w 80"/>
                <a:gd name="T29" fmla="*/ 67 h 85"/>
                <a:gd name="T30" fmla="*/ 10 w 80"/>
                <a:gd name="T31" fmla="*/ 66 h 85"/>
                <a:gd name="T32" fmla="*/ 10 w 80"/>
                <a:gd name="T33" fmla="*/ 61 h 85"/>
                <a:gd name="T34" fmla="*/ 8 w 80"/>
                <a:gd name="T35" fmla="*/ 58 h 85"/>
                <a:gd name="T36" fmla="*/ 73 w 80"/>
                <a:gd name="T37" fmla="*/ 59 h 85"/>
                <a:gd name="T38" fmla="*/ 73 w 80"/>
                <a:gd name="T39" fmla="*/ 55 h 85"/>
                <a:gd name="T40" fmla="*/ 67 w 80"/>
                <a:gd name="T41" fmla="*/ 59 h 85"/>
                <a:gd name="T42" fmla="*/ 10 w 80"/>
                <a:gd name="T43" fmla="*/ 48 h 85"/>
                <a:gd name="T44" fmla="*/ 7 w 80"/>
                <a:gd name="T45" fmla="*/ 42 h 85"/>
                <a:gd name="T46" fmla="*/ 7 w 80"/>
                <a:gd name="T47" fmla="*/ 38 h 85"/>
                <a:gd name="T48" fmla="*/ 4 w 80"/>
                <a:gd name="T49" fmla="*/ 38 h 85"/>
                <a:gd name="T50" fmla="*/ 73 w 80"/>
                <a:gd name="T51" fmla="*/ 30 h 85"/>
                <a:gd name="T52" fmla="*/ 17 w 80"/>
                <a:gd name="T53" fmla="*/ 18 h 85"/>
                <a:gd name="T54" fmla="*/ 53 w 80"/>
                <a:gd name="T55" fmla="*/ 10 h 85"/>
                <a:gd name="T56" fmla="*/ 70 w 80"/>
                <a:gd name="T57" fmla="*/ 16 h 85"/>
                <a:gd name="T58" fmla="*/ 70 w 80"/>
                <a:gd name="T59" fmla="*/ 27 h 85"/>
                <a:gd name="T60" fmla="*/ 71 w 80"/>
                <a:gd name="T61" fmla="*/ 40 h 85"/>
                <a:gd name="T62" fmla="*/ 72 w 80"/>
                <a:gd name="T63" fmla="*/ 52 h 85"/>
                <a:gd name="T64" fmla="*/ 64 w 80"/>
                <a:gd name="T65" fmla="*/ 67 h 85"/>
                <a:gd name="T66" fmla="*/ 42 w 80"/>
                <a:gd name="T67" fmla="*/ 69 h 85"/>
                <a:gd name="T68" fmla="*/ 29 w 80"/>
                <a:gd name="T69" fmla="*/ 73 h 85"/>
                <a:gd name="T70" fmla="*/ 18 w 80"/>
                <a:gd name="T71" fmla="*/ 59 h 85"/>
                <a:gd name="T72" fmla="*/ 12 w 80"/>
                <a:gd name="T73" fmla="*/ 39 h 85"/>
                <a:gd name="T74" fmla="*/ 13 w 80"/>
                <a:gd name="T75" fmla="*/ 27 h 85"/>
                <a:gd name="T76" fmla="*/ 21 w 80"/>
                <a:gd name="T77" fmla="*/ 17 h 85"/>
                <a:gd name="T78" fmla="*/ 31 w 80"/>
                <a:gd name="T79" fmla="*/ 11 h 85"/>
                <a:gd name="T80" fmla="*/ 44 w 80"/>
                <a:gd name="T81" fmla="*/ 0 h 85"/>
                <a:gd name="T82" fmla="*/ 29 w 80"/>
                <a:gd name="T83" fmla="*/ 4 h 85"/>
                <a:gd name="T84" fmla="*/ 16 w 80"/>
                <a:gd name="T85" fmla="*/ 11 h 85"/>
                <a:gd name="T86" fmla="*/ 8 w 80"/>
                <a:gd name="T87" fmla="*/ 23 h 85"/>
                <a:gd name="T88" fmla="*/ 0 w 80"/>
                <a:gd name="T89" fmla="*/ 43 h 85"/>
                <a:gd name="T90" fmla="*/ 6 w 80"/>
                <a:gd name="T91" fmla="*/ 52 h 85"/>
                <a:gd name="T92" fmla="*/ 4 w 80"/>
                <a:gd name="T93" fmla="*/ 61 h 85"/>
                <a:gd name="T94" fmla="*/ 16 w 80"/>
                <a:gd name="T95" fmla="*/ 69 h 85"/>
                <a:gd name="T96" fmla="*/ 36 w 80"/>
                <a:gd name="T97" fmla="*/ 85 h 85"/>
                <a:gd name="T98" fmla="*/ 49 w 80"/>
                <a:gd name="T99" fmla="*/ 77 h 85"/>
                <a:gd name="T100" fmla="*/ 65 w 80"/>
                <a:gd name="T101" fmla="*/ 75 h 85"/>
                <a:gd name="T102" fmla="*/ 67 w 80"/>
                <a:gd name="T103" fmla="*/ 67 h 85"/>
                <a:gd name="T104" fmla="*/ 70 w 80"/>
                <a:gd name="T105" fmla="*/ 61 h 85"/>
                <a:gd name="T106" fmla="*/ 80 w 80"/>
                <a:gd name="T107" fmla="*/ 42 h 85"/>
                <a:gd name="T108" fmla="*/ 75 w 80"/>
                <a:gd name="T109" fmla="*/ 33 h 85"/>
                <a:gd name="T110" fmla="*/ 78 w 80"/>
                <a:gd name="T111" fmla="*/ 24 h 85"/>
                <a:gd name="T112" fmla="*/ 71 w 80"/>
                <a:gd name="T113" fmla="*/ 14 h 85"/>
                <a:gd name="T114" fmla="*/ 65 w 80"/>
                <a:gd name="T115" fmla="*/ 16 h 85"/>
                <a:gd name="T116" fmla="*/ 44 w 80"/>
                <a:gd name="T1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 h="85">
                  <a:moveTo>
                    <a:pt x="35" y="81"/>
                  </a:moveTo>
                  <a:cubicBezTo>
                    <a:pt x="35" y="81"/>
                    <a:pt x="35" y="81"/>
                    <a:pt x="35" y="81"/>
                  </a:cubicBezTo>
                  <a:cubicBezTo>
                    <a:pt x="35" y="81"/>
                    <a:pt x="35" y="81"/>
                    <a:pt x="35" y="81"/>
                  </a:cubicBezTo>
                  <a:cubicBezTo>
                    <a:pt x="35" y="81"/>
                    <a:pt x="35" y="81"/>
                    <a:pt x="35" y="81"/>
                  </a:cubicBezTo>
                  <a:moveTo>
                    <a:pt x="34" y="81"/>
                  </a:moveTo>
                  <a:cubicBezTo>
                    <a:pt x="33" y="81"/>
                    <a:pt x="33" y="81"/>
                    <a:pt x="33" y="81"/>
                  </a:cubicBezTo>
                  <a:cubicBezTo>
                    <a:pt x="34" y="80"/>
                    <a:pt x="34" y="79"/>
                    <a:pt x="35" y="77"/>
                  </a:cubicBezTo>
                  <a:cubicBezTo>
                    <a:pt x="36" y="78"/>
                    <a:pt x="36" y="78"/>
                    <a:pt x="36" y="78"/>
                  </a:cubicBezTo>
                  <a:cubicBezTo>
                    <a:pt x="36" y="79"/>
                    <a:pt x="35" y="80"/>
                    <a:pt x="34" y="81"/>
                  </a:cubicBezTo>
                  <a:moveTo>
                    <a:pt x="31" y="81"/>
                  </a:moveTo>
                  <a:cubicBezTo>
                    <a:pt x="31" y="81"/>
                    <a:pt x="30" y="81"/>
                    <a:pt x="30" y="80"/>
                  </a:cubicBezTo>
                  <a:cubicBezTo>
                    <a:pt x="31" y="79"/>
                    <a:pt x="32" y="78"/>
                    <a:pt x="32" y="77"/>
                  </a:cubicBezTo>
                  <a:cubicBezTo>
                    <a:pt x="33" y="77"/>
                    <a:pt x="33" y="77"/>
                    <a:pt x="34" y="77"/>
                  </a:cubicBezTo>
                  <a:cubicBezTo>
                    <a:pt x="33" y="78"/>
                    <a:pt x="32" y="80"/>
                    <a:pt x="31" y="81"/>
                  </a:cubicBezTo>
                  <a:moveTo>
                    <a:pt x="28" y="80"/>
                  </a:moveTo>
                  <a:cubicBezTo>
                    <a:pt x="28" y="80"/>
                    <a:pt x="28" y="80"/>
                    <a:pt x="27" y="80"/>
                  </a:cubicBezTo>
                  <a:cubicBezTo>
                    <a:pt x="28" y="78"/>
                    <a:pt x="29" y="77"/>
                    <a:pt x="30" y="76"/>
                  </a:cubicBezTo>
                  <a:cubicBezTo>
                    <a:pt x="31" y="76"/>
                    <a:pt x="31" y="76"/>
                    <a:pt x="31" y="76"/>
                  </a:cubicBezTo>
                  <a:cubicBezTo>
                    <a:pt x="30" y="78"/>
                    <a:pt x="29" y="79"/>
                    <a:pt x="28" y="80"/>
                  </a:cubicBezTo>
                  <a:moveTo>
                    <a:pt x="27" y="77"/>
                  </a:moveTo>
                  <a:cubicBezTo>
                    <a:pt x="28" y="77"/>
                    <a:pt x="28" y="76"/>
                    <a:pt x="28" y="76"/>
                  </a:cubicBezTo>
                  <a:cubicBezTo>
                    <a:pt x="29" y="76"/>
                    <a:pt x="29" y="76"/>
                    <a:pt x="29" y="76"/>
                  </a:cubicBezTo>
                  <a:cubicBezTo>
                    <a:pt x="28" y="76"/>
                    <a:pt x="28" y="77"/>
                    <a:pt x="27" y="77"/>
                  </a:cubicBezTo>
                  <a:moveTo>
                    <a:pt x="55" y="78"/>
                  </a:moveTo>
                  <a:cubicBezTo>
                    <a:pt x="56" y="77"/>
                    <a:pt x="56" y="76"/>
                    <a:pt x="56" y="75"/>
                  </a:cubicBezTo>
                  <a:cubicBezTo>
                    <a:pt x="57" y="75"/>
                    <a:pt x="58" y="74"/>
                    <a:pt x="59" y="74"/>
                  </a:cubicBezTo>
                  <a:cubicBezTo>
                    <a:pt x="58" y="75"/>
                    <a:pt x="58" y="76"/>
                    <a:pt x="57" y="77"/>
                  </a:cubicBezTo>
                  <a:cubicBezTo>
                    <a:pt x="57" y="77"/>
                    <a:pt x="56" y="77"/>
                    <a:pt x="55" y="78"/>
                  </a:cubicBezTo>
                  <a:moveTo>
                    <a:pt x="53" y="77"/>
                  </a:moveTo>
                  <a:cubicBezTo>
                    <a:pt x="52" y="76"/>
                    <a:pt x="52" y="76"/>
                    <a:pt x="52" y="75"/>
                  </a:cubicBezTo>
                  <a:cubicBezTo>
                    <a:pt x="52" y="74"/>
                    <a:pt x="52" y="73"/>
                    <a:pt x="53" y="72"/>
                  </a:cubicBezTo>
                  <a:cubicBezTo>
                    <a:pt x="53" y="72"/>
                    <a:pt x="53" y="73"/>
                    <a:pt x="54" y="74"/>
                  </a:cubicBezTo>
                  <a:cubicBezTo>
                    <a:pt x="53" y="75"/>
                    <a:pt x="53" y="76"/>
                    <a:pt x="53" y="77"/>
                  </a:cubicBezTo>
                  <a:moveTo>
                    <a:pt x="42" y="72"/>
                  </a:moveTo>
                  <a:cubicBezTo>
                    <a:pt x="42" y="72"/>
                    <a:pt x="43" y="72"/>
                    <a:pt x="44" y="72"/>
                  </a:cubicBezTo>
                  <a:cubicBezTo>
                    <a:pt x="43" y="73"/>
                    <a:pt x="42" y="74"/>
                    <a:pt x="41" y="75"/>
                  </a:cubicBezTo>
                  <a:cubicBezTo>
                    <a:pt x="41" y="75"/>
                    <a:pt x="41" y="75"/>
                    <a:pt x="41" y="75"/>
                  </a:cubicBezTo>
                  <a:cubicBezTo>
                    <a:pt x="41" y="74"/>
                    <a:pt x="41" y="73"/>
                    <a:pt x="41" y="72"/>
                  </a:cubicBezTo>
                  <a:cubicBezTo>
                    <a:pt x="42" y="72"/>
                    <a:pt x="42" y="72"/>
                    <a:pt x="42" y="72"/>
                  </a:cubicBezTo>
                  <a:moveTo>
                    <a:pt x="60" y="75"/>
                  </a:moveTo>
                  <a:cubicBezTo>
                    <a:pt x="60" y="74"/>
                    <a:pt x="61" y="73"/>
                    <a:pt x="61" y="73"/>
                  </a:cubicBezTo>
                  <a:cubicBezTo>
                    <a:pt x="62" y="72"/>
                    <a:pt x="63" y="72"/>
                    <a:pt x="63" y="71"/>
                  </a:cubicBezTo>
                  <a:cubicBezTo>
                    <a:pt x="63" y="72"/>
                    <a:pt x="63" y="73"/>
                    <a:pt x="63" y="73"/>
                  </a:cubicBezTo>
                  <a:cubicBezTo>
                    <a:pt x="62" y="74"/>
                    <a:pt x="61" y="74"/>
                    <a:pt x="60" y="75"/>
                  </a:cubicBezTo>
                  <a:moveTo>
                    <a:pt x="43" y="75"/>
                  </a:moveTo>
                  <a:cubicBezTo>
                    <a:pt x="44" y="74"/>
                    <a:pt x="45" y="73"/>
                    <a:pt x="46" y="72"/>
                  </a:cubicBezTo>
                  <a:cubicBezTo>
                    <a:pt x="46" y="71"/>
                    <a:pt x="47" y="71"/>
                    <a:pt x="47" y="71"/>
                  </a:cubicBezTo>
                  <a:cubicBezTo>
                    <a:pt x="46" y="73"/>
                    <a:pt x="45" y="74"/>
                    <a:pt x="45" y="75"/>
                  </a:cubicBezTo>
                  <a:cubicBezTo>
                    <a:pt x="44" y="75"/>
                    <a:pt x="43" y="75"/>
                    <a:pt x="43" y="75"/>
                  </a:cubicBezTo>
                  <a:moveTo>
                    <a:pt x="47" y="75"/>
                  </a:moveTo>
                  <a:cubicBezTo>
                    <a:pt x="48" y="73"/>
                    <a:pt x="48" y="72"/>
                    <a:pt x="49" y="71"/>
                  </a:cubicBezTo>
                  <a:cubicBezTo>
                    <a:pt x="50" y="71"/>
                    <a:pt x="50" y="71"/>
                    <a:pt x="50" y="71"/>
                  </a:cubicBezTo>
                  <a:cubicBezTo>
                    <a:pt x="50" y="72"/>
                    <a:pt x="49" y="73"/>
                    <a:pt x="49" y="74"/>
                  </a:cubicBezTo>
                  <a:cubicBezTo>
                    <a:pt x="48" y="74"/>
                    <a:pt x="47" y="74"/>
                    <a:pt x="47" y="75"/>
                  </a:cubicBezTo>
                  <a:moveTo>
                    <a:pt x="26" y="72"/>
                  </a:moveTo>
                  <a:cubicBezTo>
                    <a:pt x="24" y="72"/>
                    <a:pt x="23" y="71"/>
                    <a:pt x="22" y="70"/>
                  </a:cubicBezTo>
                  <a:cubicBezTo>
                    <a:pt x="23" y="69"/>
                    <a:pt x="25" y="69"/>
                    <a:pt x="26" y="68"/>
                  </a:cubicBezTo>
                  <a:cubicBezTo>
                    <a:pt x="27" y="68"/>
                    <a:pt x="27" y="68"/>
                    <a:pt x="27" y="68"/>
                  </a:cubicBezTo>
                  <a:cubicBezTo>
                    <a:pt x="26" y="70"/>
                    <a:pt x="26" y="71"/>
                    <a:pt x="26" y="72"/>
                  </a:cubicBezTo>
                  <a:moveTo>
                    <a:pt x="21" y="69"/>
                  </a:moveTo>
                  <a:cubicBezTo>
                    <a:pt x="21" y="69"/>
                    <a:pt x="20" y="69"/>
                    <a:pt x="20" y="68"/>
                  </a:cubicBezTo>
                  <a:cubicBezTo>
                    <a:pt x="21" y="67"/>
                    <a:pt x="22" y="67"/>
                    <a:pt x="23" y="66"/>
                  </a:cubicBezTo>
                  <a:cubicBezTo>
                    <a:pt x="23" y="66"/>
                    <a:pt x="24" y="67"/>
                    <a:pt x="24" y="67"/>
                  </a:cubicBezTo>
                  <a:cubicBezTo>
                    <a:pt x="23" y="68"/>
                    <a:pt x="22" y="69"/>
                    <a:pt x="21" y="69"/>
                  </a:cubicBezTo>
                  <a:moveTo>
                    <a:pt x="19" y="67"/>
                  </a:moveTo>
                  <a:cubicBezTo>
                    <a:pt x="18" y="67"/>
                    <a:pt x="18" y="67"/>
                    <a:pt x="18" y="67"/>
                  </a:cubicBezTo>
                  <a:cubicBezTo>
                    <a:pt x="18" y="66"/>
                    <a:pt x="18" y="65"/>
                    <a:pt x="19" y="65"/>
                  </a:cubicBezTo>
                  <a:cubicBezTo>
                    <a:pt x="19" y="64"/>
                    <a:pt x="19" y="64"/>
                    <a:pt x="20" y="64"/>
                  </a:cubicBezTo>
                  <a:cubicBezTo>
                    <a:pt x="20" y="64"/>
                    <a:pt x="21" y="65"/>
                    <a:pt x="22" y="65"/>
                  </a:cubicBezTo>
                  <a:cubicBezTo>
                    <a:pt x="21" y="66"/>
                    <a:pt x="20" y="66"/>
                    <a:pt x="19" y="67"/>
                  </a:cubicBezTo>
                  <a:moveTo>
                    <a:pt x="13" y="67"/>
                  </a:moveTo>
                  <a:cubicBezTo>
                    <a:pt x="13" y="66"/>
                    <a:pt x="14" y="65"/>
                    <a:pt x="14" y="65"/>
                  </a:cubicBezTo>
                  <a:cubicBezTo>
                    <a:pt x="15" y="64"/>
                    <a:pt x="15" y="64"/>
                    <a:pt x="16" y="64"/>
                  </a:cubicBezTo>
                  <a:cubicBezTo>
                    <a:pt x="16" y="64"/>
                    <a:pt x="15" y="65"/>
                    <a:pt x="15" y="66"/>
                  </a:cubicBezTo>
                  <a:cubicBezTo>
                    <a:pt x="14" y="66"/>
                    <a:pt x="14" y="67"/>
                    <a:pt x="13" y="67"/>
                  </a:cubicBezTo>
                  <a:moveTo>
                    <a:pt x="10" y="67"/>
                  </a:moveTo>
                  <a:cubicBezTo>
                    <a:pt x="10" y="66"/>
                    <a:pt x="9" y="65"/>
                    <a:pt x="9" y="64"/>
                  </a:cubicBezTo>
                  <a:cubicBezTo>
                    <a:pt x="9" y="64"/>
                    <a:pt x="10" y="63"/>
                    <a:pt x="10" y="62"/>
                  </a:cubicBezTo>
                  <a:cubicBezTo>
                    <a:pt x="11" y="63"/>
                    <a:pt x="11" y="63"/>
                    <a:pt x="11" y="64"/>
                  </a:cubicBezTo>
                  <a:cubicBezTo>
                    <a:pt x="11" y="64"/>
                    <a:pt x="11" y="65"/>
                    <a:pt x="10" y="66"/>
                  </a:cubicBezTo>
                  <a:cubicBezTo>
                    <a:pt x="10" y="67"/>
                    <a:pt x="10" y="67"/>
                    <a:pt x="10" y="67"/>
                  </a:cubicBezTo>
                  <a:moveTo>
                    <a:pt x="8" y="63"/>
                  </a:moveTo>
                  <a:cubicBezTo>
                    <a:pt x="7" y="62"/>
                    <a:pt x="7" y="62"/>
                    <a:pt x="7" y="61"/>
                  </a:cubicBezTo>
                  <a:cubicBezTo>
                    <a:pt x="7" y="60"/>
                    <a:pt x="8" y="60"/>
                    <a:pt x="8" y="59"/>
                  </a:cubicBezTo>
                  <a:cubicBezTo>
                    <a:pt x="9" y="60"/>
                    <a:pt x="9" y="61"/>
                    <a:pt x="10" y="61"/>
                  </a:cubicBezTo>
                  <a:cubicBezTo>
                    <a:pt x="9" y="62"/>
                    <a:pt x="8" y="62"/>
                    <a:pt x="8" y="63"/>
                  </a:cubicBezTo>
                  <a:moveTo>
                    <a:pt x="6" y="60"/>
                  </a:moveTo>
                  <a:cubicBezTo>
                    <a:pt x="6" y="59"/>
                    <a:pt x="6" y="59"/>
                    <a:pt x="6" y="59"/>
                  </a:cubicBezTo>
                  <a:cubicBezTo>
                    <a:pt x="6" y="59"/>
                    <a:pt x="7" y="58"/>
                    <a:pt x="7" y="57"/>
                  </a:cubicBezTo>
                  <a:cubicBezTo>
                    <a:pt x="7" y="57"/>
                    <a:pt x="7" y="58"/>
                    <a:pt x="8" y="58"/>
                  </a:cubicBezTo>
                  <a:cubicBezTo>
                    <a:pt x="7" y="59"/>
                    <a:pt x="7" y="59"/>
                    <a:pt x="6" y="60"/>
                  </a:cubicBezTo>
                  <a:moveTo>
                    <a:pt x="73" y="59"/>
                  </a:moveTo>
                  <a:cubicBezTo>
                    <a:pt x="72" y="58"/>
                    <a:pt x="72" y="58"/>
                    <a:pt x="72" y="58"/>
                  </a:cubicBezTo>
                  <a:cubicBezTo>
                    <a:pt x="73" y="57"/>
                    <a:pt x="73" y="57"/>
                    <a:pt x="74" y="56"/>
                  </a:cubicBezTo>
                  <a:cubicBezTo>
                    <a:pt x="74" y="57"/>
                    <a:pt x="73" y="58"/>
                    <a:pt x="73" y="59"/>
                  </a:cubicBezTo>
                  <a:moveTo>
                    <a:pt x="67" y="59"/>
                  </a:moveTo>
                  <a:cubicBezTo>
                    <a:pt x="68" y="58"/>
                    <a:pt x="68" y="57"/>
                    <a:pt x="69" y="57"/>
                  </a:cubicBezTo>
                  <a:cubicBezTo>
                    <a:pt x="69" y="56"/>
                    <a:pt x="70" y="55"/>
                    <a:pt x="70" y="55"/>
                  </a:cubicBezTo>
                  <a:cubicBezTo>
                    <a:pt x="71" y="55"/>
                    <a:pt x="71" y="54"/>
                    <a:pt x="72" y="54"/>
                  </a:cubicBezTo>
                  <a:cubicBezTo>
                    <a:pt x="73" y="55"/>
                    <a:pt x="73" y="55"/>
                    <a:pt x="73" y="55"/>
                  </a:cubicBezTo>
                  <a:cubicBezTo>
                    <a:pt x="72" y="56"/>
                    <a:pt x="71" y="57"/>
                    <a:pt x="70" y="58"/>
                  </a:cubicBezTo>
                  <a:cubicBezTo>
                    <a:pt x="70" y="58"/>
                    <a:pt x="70" y="58"/>
                    <a:pt x="70" y="58"/>
                  </a:cubicBezTo>
                  <a:cubicBezTo>
                    <a:pt x="70" y="58"/>
                    <a:pt x="70" y="58"/>
                    <a:pt x="70" y="58"/>
                  </a:cubicBezTo>
                  <a:cubicBezTo>
                    <a:pt x="69" y="58"/>
                    <a:pt x="69" y="58"/>
                    <a:pt x="68" y="58"/>
                  </a:cubicBezTo>
                  <a:cubicBezTo>
                    <a:pt x="68" y="59"/>
                    <a:pt x="67" y="59"/>
                    <a:pt x="67" y="59"/>
                  </a:cubicBezTo>
                  <a:moveTo>
                    <a:pt x="10" y="48"/>
                  </a:moveTo>
                  <a:cubicBezTo>
                    <a:pt x="10" y="48"/>
                    <a:pt x="10" y="47"/>
                    <a:pt x="10" y="47"/>
                  </a:cubicBezTo>
                  <a:cubicBezTo>
                    <a:pt x="10" y="47"/>
                    <a:pt x="10" y="47"/>
                    <a:pt x="10" y="47"/>
                  </a:cubicBezTo>
                  <a:cubicBezTo>
                    <a:pt x="10" y="48"/>
                    <a:pt x="10" y="48"/>
                    <a:pt x="10" y="48"/>
                  </a:cubicBezTo>
                  <a:cubicBezTo>
                    <a:pt x="10" y="48"/>
                    <a:pt x="10" y="48"/>
                    <a:pt x="10" y="48"/>
                  </a:cubicBezTo>
                  <a:moveTo>
                    <a:pt x="7" y="42"/>
                  </a:moveTo>
                  <a:cubicBezTo>
                    <a:pt x="6" y="42"/>
                    <a:pt x="6" y="42"/>
                    <a:pt x="6" y="42"/>
                  </a:cubicBezTo>
                  <a:cubicBezTo>
                    <a:pt x="7" y="42"/>
                    <a:pt x="7" y="41"/>
                    <a:pt x="8" y="40"/>
                  </a:cubicBezTo>
                  <a:cubicBezTo>
                    <a:pt x="8" y="41"/>
                    <a:pt x="7" y="41"/>
                    <a:pt x="7" y="42"/>
                  </a:cubicBezTo>
                  <a:cubicBezTo>
                    <a:pt x="7" y="42"/>
                    <a:pt x="7" y="42"/>
                    <a:pt x="7" y="42"/>
                  </a:cubicBezTo>
                  <a:moveTo>
                    <a:pt x="5" y="42"/>
                  </a:moveTo>
                  <a:cubicBezTo>
                    <a:pt x="4" y="42"/>
                    <a:pt x="4" y="42"/>
                    <a:pt x="4" y="42"/>
                  </a:cubicBezTo>
                  <a:cubicBezTo>
                    <a:pt x="4" y="41"/>
                    <a:pt x="4" y="41"/>
                    <a:pt x="4" y="41"/>
                  </a:cubicBezTo>
                  <a:cubicBezTo>
                    <a:pt x="4" y="40"/>
                    <a:pt x="5" y="39"/>
                    <a:pt x="6" y="38"/>
                  </a:cubicBezTo>
                  <a:cubicBezTo>
                    <a:pt x="6" y="38"/>
                    <a:pt x="7" y="38"/>
                    <a:pt x="7" y="38"/>
                  </a:cubicBezTo>
                  <a:cubicBezTo>
                    <a:pt x="6" y="40"/>
                    <a:pt x="6" y="41"/>
                    <a:pt x="5" y="42"/>
                  </a:cubicBezTo>
                  <a:moveTo>
                    <a:pt x="4" y="38"/>
                  </a:moveTo>
                  <a:cubicBezTo>
                    <a:pt x="4" y="38"/>
                    <a:pt x="4" y="38"/>
                    <a:pt x="4" y="38"/>
                  </a:cubicBezTo>
                  <a:cubicBezTo>
                    <a:pt x="5" y="38"/>
                    <a:pt x="5" y="38"/>
                    <a:pt x="5" y="38"/>
                  </a:cubicBezTo>
                  <a:cubicBezTo>
                    <a:pt x="4" y="38"/>
                    <a:pt x="4" y="38"/>
                    <a:pt x="4" y="38"/>
                  </a:cubicBezTo>
                  <a:moveTo>
                    <a:pt x="73" y="30"/>
                  </a:moveTo>
                  <a:cubicBezTo>
                    <a:pt x="73" y="30"/>
                    <a:pt x="73" y="29"/>
                    <a:pt x="73" y="29"/>
                  </a:cubicBezTo>
                  <a:cubicBezTo>
                    <a:pt x="73" y="29"/>
                    <a:pt x="74" y="29"/>
                    <a:pt x="74" y="28"/>
                  </a:cubicBezTo>
                  <a:cubicBezTo>
                    <a:pt x="74" y="29"/>
                    <a:pt x="74" y="29"/>
                    <a:pt x="73" y="30"/>
                  </a:cubicBezTo>
                  <a:cubicBezTo>
                    <a:pt x="73" y="30"/>
                    <a:pt x="73" y="30"/>
                    <a:pt x="73" y="30"/>
                  </a:cubicBezTo>
                  <a:moveTo>
                    <a:pt x="17" y="18"/>
                  </a:moveTo>
                  <a:cubicBezTo>
                    <a:pt x="17" y="17"/>
                    <a:pt x="17" y="17"/>
                    <a:pt x="17" y="17"/>
                  </a:cubicBezTo>
                  <a:cubicBezTo>
                    <a:pt x="17" y="16"/>
                    <a:pt x="17" y="15"/>
                    <a:pt x="18" y="14"/>
                  </a:cubicBezTo>
                  <a:cubicBezTo>
                    <a:pt x="18" y="15"/>
                    <a:pt x="18" y="15"/>
                    <a:pt x="19" y="16"/>
                  </a:cubicBezTo>
                  <a:cubicBezTo>
                    <a:pt x="18" y="16"/>
                    <a:pt x="17" y="17"/>
                    <a:pt x="17" y="18"/>
                  </a:cubicBezTo>
                  <a:moveTo>
                    <a:pt x="43" y="9"/>
                  </a:moveTo>
                  <a:cubicBezTo>
                    <a:pt x="44" y="9"/>
                    <a:pt x="44" y="9"/>
                    <a:pt x="44" y="8"/>
                  </a:cubicBezTo>
                  <a:cubicBezTo>
                    <a:pt x="45" y="7"/>
                    <a:pt x="45" y="5"/>
                    <a:pt x="46" y="3"/>
                  </a:cubicBezTo>
                  <a:cubicBezTo>
                    <a:pt x="49" y="4"/>
                    <a:pt x="52" y="4"/>
                    <a:pt x="55" y="6"/>
                  </a:cubicBezTo>
                  <a:cubicBezTo>
                    <a:pt x="54" y="7"/>
                    <a:pt x="54" y="9"/>
                    <a:pt x="53" y="10"/>
                  </a:cubicBezTo>
                  <a:cubicBezTo>
                    <a:pt x="53" y="11"/>
                    <a:pt x="54" y="12"/>
                    <a:pt x="54" y="12"/>
                  </a:cubicBezTo>
                  <a:cubicBezTo>
                    <a:pt x="58" y="14"/>
                    <a:pt x="61" y="16"/>
                    <a:pt x="63" y="19"/>
                  </a:cubicBezTo>
                  <a:cubicBezTo>
                    <a:pt x="64" y="19"/>
                    <a:pt x="64" y="19"/>
                    <a:pt x="65" y="19"/>
                  </a:cubicBezTo>
                  <a:cubicBezTo>
                    <a:pt x="65" y="19"/>
                    <a:pt x="65" y="19"/>
                    <a:pt x="65" y="19"/>
                  </a:cubicBezTo>
                  <a:cubicBezTo>
                    <a:pt x="67" y="18"/>
                    <a:pt x="68" y="17"/>
                    <a:pt x="70" y="16"/>
                  </a:cubicBezTo>
                  <a:cubicBezTo>
                    <a:pt x="70" y="17"/>
                    <a:pt x="70" y="17"/>
                    <a:pt x="70" y="17"/>
                  </a:cubicBezTo>
                  <a:cubicBezTo>
                    <a:pt x="71" y="18"/>
                    <a:pt x="72" y="19"/>
                    <a:pt x="72" y="21"/>
                  </a:cubicBezTo>
                  <a:cubicBezTo>
                    <a:pt x="73" y="22"/>
                    <a:pt x="74" y="23"/>
                    <a:pt x="74" y="23"/>
                  </a:cubicBezTo>
                  <a:cubicBezTo>
                    <a:pt x="74" y="23"/>
                    <a:pt x="74" y="24"/>
                    <a:pt x="74" y="25"/>
                  </a:cubicBezTo>
                  <a:cubicBezTo>
                    <a:pt x="73" y="25"/>
                    <a:pt x="72" y="26"/>
                    <a:pt x="70" y="27"/>
                  </a:cubicBezTo>
                  <a:cubicBezTo>
                    <a:pt x="70" y="28"/>
                    <a:pt x="69" y="28"/>
                    <a:pt x="70" y="29"/>
                  </a:cubicBezTo>
                  <a:cubicBezTo>
                    <a:pt x="70" y="30"/>
                    <a:pt x="70" y="31"/>
                    <a:pt x="71" y="33"/>
                  </a:cubicBezTo>
                  <a:cubicBezTo>
                    <a:pt x="71" y="33"/>
                    <a:pt x="71" y="33"/>
                    <a:pt x="71" y="33"/>
                  </a:cubicBezTo>
                  <a:cubicBezTo>
                    <a:pt x="71" y="35"/>
                    <a:pt x="71" y="37"/>
                    <a:pt x="71" y="39"/>
                  </a:cubicBezTo>
                  <a:cubicBezTo>
                    <a:pt x="71" y="39"/>
                    <a:pt x="71" y="40"/>
                    <a:pt x="71" y="40"/>
                  </a:cubicBezTo>
                  <a:cubicBezTo>
                    <a:pt x="71" y="41"/>
                    <a:pt x="72" y="42"/>
                    <a:pt x="72" y="42"/>
                  </a:cubicBezTo>
                  <a:cubicBezTo>
                    <a:pt x="74" y="42"/>
                    <a:pt x="76" y="42"/>
                    <a:pt x="77" y="43"/>
                  </a:cubicBezTo>
                  <a:cubicBezTo>
                    <a:pt x="77" y="46"/>
                    <a:pt x="76" y="49"/>
                    <a:pt x="75" y="52"/>
                  </a:cubicBezTo>
                  <a:cubicBezTo>
                    <a:pt x="74" y="52"/>
                    <a:pt x="73" y="52"/>
                    <a:pt x="72" y="52"/>
                  </a:cubicBezTo>
                  <a:cubicBezTo>
                    <a:pt x="72" y="52"/>
                    <a:pt x="72" y="52"/>
                    <a:pt x="72" y="52"/>
                  </a:cubicBezTo>
                  <a:cubicBezTo>
                    <a:pt x="71" y="52"/>
                    <a:pt x="70" y="52"/>
                    <a:pt x="69" y="53"/>
                  </a:cubicBezTo>
                  <a:cubicBezTo>
                    <a:pt x="67" y="54"/>
                    <a:pt x="66" y="55"/>
                    <a:pt x="65" y="56"/>
                  </a:cubicBezTo>
                  <a:cubicBezTo>
                    <a:pt x="65" y="58"/>
                    <a:pt x="63" y="59"/>
                    <a:pt x="62" y="61"/>
                  </a:cubicBezTo>
                  <a:cubicBezTo>
                    <a:pt x="61" y="61"/>
                    <a:pt x="61" y="62"/>
                    <a:pt x="62" y="63"/>
                  </a:cubicBezTo>
                  <a:cubicBezTo>
                    <a:pt x="62" y="64"/>
                    <a:pt x="63" y="66"/>
                    <a:pt x="64" y="67"/>
                  </a:cubicBezTo>
                  <a:cubicBezTo>
                    <a:pt x="62" y="69"/>
                    <a:pt x="59" y="71"/>
                    <a:pt x="56" y="72"/>
                  </a:cubicBezTo>
                  <a:cubicBezTo>
                    <a:pt x="55" y="71"/>
                    <a:pt x="54" y="69"/>
                    <a:pt x="54" y="68"/>
                  </a:cubicBezTo>
                  <a:cubicBezTo>
                    <a:pt x="53" y="67"/>
                    <a:pt x="53" y="67"/>
                    <a:pt x="52" y="67"/>
                  </a:cubicBezTo>
                  <a:cubicBezTo>
                    <a:pt x="52" y="67"/>
                    <a:pt x="52" y="67"/>
                    <a:pt x="52" y="67"/>
                  </a:cubicBezTo>
                  <a:cubicBezTo>
                    <a:pt x="48" y="68"/>
                    <a:pt x="45" y="69"/>
                    <a:pt x="42" y="69"/>
                  </a:cubicBezTo>
                  <a:cubicBezTo>
                    <a:pt x="41" y="69"/>
                    <a:pt x="41" y="69"/>
                    <a:pt x="40" y="69"/>
                  </a:cubicBezTo>
                  <a:cubicBezTo>
                    <a:pt x="40" y="69"/>
                    <a:pt x="40" y="69"/>
                    <a:pt x="40" y="69"/>
                  </a:cubicBezTo>
                  <a:cubicBezTo>
                    <a:pt x="40" y="69"/>
                    <a:pt x="39" y="69"/>
                    <a:pt x="39" y="70"/>
                  </a:cubicBezTo>
                  <a:cubicBezTo>
                    <a:pt x="38" y="72"/>
                    <a:pt x="38" y="73"/>
                    <a:pt x="38" y="75"/>
                  </a:cubicBezTo>
                  <a:cubicBezTo>
                    <a:pt x="35" y="74"/>
                    <a:pt x="32" y="74"/>
                    <a:pt x="29" y="73"/>
                  </a:cubicBezTo>
                  <a:cubicBezTo>
                    <a:pt x="29" y="71"/>
                    <a:pt x="29" y="69"/>
                    <a:pt x="30" y="68"/>
                  </a:cubicBezTo>
                  <a:cubicBezTo>
                    <a:pt x="30" y="67"/>
                    <a:pt x="30" y="66"/>
                    <a:pt x="29" y="66"/>
                  </a:cubicBezTo>
                  <a:cubicBezTo>
                    <a:pt x="25" y="64"/>
                    <a:pt x="22" y="62"/>
                    <a:pt x="20" y="59"/>
                  </a:cubicBezTo>
                  <a:cubicBezTo>
                    <a:pt x="19" y="59"/>
                    <a:pt x="19" y="59"/>
                    <a:pt x="19" y="59"/>
                  </a:cubicBezTo>
                  <a:cubicBezTo>
                    <a:pt x="18" y="59"/>
                    <a:pt x="18" y="59"/>
                    <a:pt x="18" y="59"/>
                  </a:cubicBezTo>
                  <a:cubicBezTo>
                    <a:pt x="16" y="60"/>
                    <a:pt x="15" y="61"/>
                    <a:pt x="14" y="61"/>
                  </a:cubicBezTo>
                  <a:cubicBezTo>
                    <a:pt x="12" y="59"/>
                    <a:pt x="10" y="56"/>
                    <a:pt x="9" y="53"/>
                  </a:cubicBezTo>
                  <a:cubicBezTo>
                    <a:pt x="10" y="53"/>
                    <a:pt x="12" y="52"/>
                    <a:pt x="13" y="51"/>
                  </a:cubicBezTo>
                  <a:cubicBezTo>
                    <a:pt x="14" y="51"/>
                    <a:pt x="14" y="50"/>
                    <a:pt x="14" y="49"/>
                  </a:cubicBezTo>
                  <a:cubicBezTo>
                    <a:pt x="12" y="46"/>
                    <a:pt x="12" y="43"/>
                    <a:pt x="12" y="39"/>
                  </a:cubicBezTo>
                  <a:cubicBezTo>
                    <a:pt x="12" y="39"/>
                    <a:pt x="12" y="38"/>
                    <a:pt x="12" y="38"/>
                  </a:cubicBezTo>
                  <a:cubicBezTo>
                    <a:pt x="12" y="37"/>
                    <a:pt x="11" y="36"/>
                    <a:pt x="11" y="36"/>
                  </a:cubicBezTo>
                  <a:cubicBezTo>
                    <a:pt x="9" y="36"/>
                    <a:pt x="7" y="35"/>
                    <a:pt x="6" y="35"/>
                  </a:cubicBezTo>
                  <a:cubicBezTo>
                    <a:pt x="6" y="32"/>
                    <a:pt x="7" y="29"/>
                    <a:pt x="8" y="26"/>
                  </a:cubicBezTo>
                  <a:cubicBezTo>
                    <a:pt x="10" y="26"/>
                    <a:pt x="11" y="27"/>
                    <a:pt x="13" y="27"/>
                  </a:cubicBezTo>
                  <a:cubicBezTo>
                    <a:pt x="13" y="27"/>
                    <a:pt x="13" y="27"/>
                    <a:pt x="13" y="27"/>
                  </a:cubicBezTo>
                  <a:cubicBezTo>
                    <a:pt x="14" y="27"/>
                    <a:pt x="14" y="27"/>
                    <a:pt x="15" y="26"/>
                  </a:cubicBezTo>
                  <a:cubicBezTo>
                    <a:pt x="16" y="25"/>
                    <a:pt x="17" y="23"/>
                    <a:pt x="18" y="21"/>
                  </a:cubicBezTo>
                  <a:cubicBezTo>
                    <a:pt x="18" y="21"/>
                    <a:pt x="18" y="21"/>
                    <a:pt x="18" y="21"/>
                  </a:cubicBezTo>
                  <a:cubicBezTo>
                    <a:pt x="19" y="20"/>
                    <a:pt x="20" y="18"/>
                    <a:pt x="21" y="17"/>
                  </a:cubicBezTo>
                  <a:cubicBezTo>
                    <a:pt x="22" y="17"/>
                    <a:pt x="22" y="16"/>
                    <a:pt x="22" y="15"/>
                  </a:cubicBezTo>
                  <a:cubicBezTo>
                    <a:pt x="21" y="14"/>
                    <a:pt x="20" y="12"/>
                    <a:pt x="19" y="11"/>
                  </a:cubicBezTo>
                  <a:cubicBezTo>
                    <a:pt x="22" y="9"/>
                    <a:pt x="24" y="7"/>
                    <a:pt x="27" y="6"/>
                  </a:cubicBezTo>
                  <a:cubicBezTo>
                    <a:pt x="28" y="8"/>
                    <a:pt x="29" y="9"/>
                    <a:pt x="30" y="10"/>
                  </a:cubicBezTo>
                  <a:cubicBezTo>
                    <a:pt x="30" y="11"/>
                    <a:pt x="31" y="11"/>
                    <a:pt x="31" y="11"/>
                  </a:cubicBezTo>
                  <a:cubicBezTo>
                    <a:pt x="31" y="11"/>
                    <a:pt x="31" y="11"/>
                    <a:pt x="32" y="11"/>
                  </a:cubicBezTo>
                  <a:cubicBezTo>
                    <a:pt x="35" y="10"/>
                    <a:pt x="38" y="9"/>
                    <a:pt x="42" y="9"/>
                  </a:cubicBezTo>
                  <a:cubicBezTo>
                    <a:pt x="42" y="9"/>
                    <a:pt x="42" y="9"/>
                    <a:pt x="43" y="9"/>
                  </a:cubicBezTo>
                  <a:cubicBezTo>
                    <a:pt x="43" y="9"/>
                    <a:pt x="43" y="9"/>
                    <a:pt x="43" y="9"/>
                  </a:cubicBezTo>
                  <a:moveTo>
                    <a:pt x="44" y="0"/>
                  </a:moveTo>
                  <a:cubicBezTo>
                    <a:pt x="44" y="0"/>
                    <a:pt x="43" y="1"/>
                    <a:pt x="43" y="1"/>
                  </a:cubicBezTo>
                  <a:cubicBezTo>
                    <a:pt x="43" y="3"/>
                    <a:pt x="42" y="5"/>
                    <a:pt x="42" y="6"/>
                  </a:cubicBezTo>
                  <a:cubicBezTo>
                    <a:pt x="42" y="6"/>
                    <a:pt x="42" y="6"/>
                    <a:pt x="42" y="6"/>
                  </a:cubicBezTo>
                  <a:cubicBezTo>
                    <a:pt x="38" y="6"/>
                    <a:pt x="35" y="7"/>
                    <a:pt x="32" y="8"/>
                  </a:cubicBezTo>
                  <a:cubicBezTo>
                    <a:pt x="31" y="6"/>
                    <a:pt x="30" y="5"/>
                    <a:pt x="29" y="4"/>
                  </a:cubicBezTo>
                  <a:cubicBezTo>
                    <a:pt x="29" y="3"/>
                    <a:pt x="28" y="3"/>
                    <a:pt x="28" y="3"/>
                  </a:cubicBezTo>
                  <a:cubicBezTo>
                    <a:pt x="28" y="3"/>
                    <a:pt x="27" y="3"/>
                    <a:pt x="27" y="3"/>
                  </a:cubicBezTo>
                  <a:cubicBezTo>
                    <a:pt x="23" y="5"/>
                    <a:pt x="20" y="7"/>
                    <a:pt x="16" y="10"/>
                  </a:cubicBezTo>
                  <a:cubicBezTo>
                    <a:pt x="16" y="10"/>
                    <a:pt x="16" y="10"/>
                    <a:pt x="16" y="11"/>
                  </a:cubicBezTo>
                  <a:cubicBezTo>
                    <a:pt x="16" y="11"/>
                    <a:pt x="16" y="11"/>
                    <a:pt x="16" y="11"/>
                  </a:cubicBezTo>
                  <a:cubicBezTo>
                    <a:pt x="15" y="13"/>
                    <a:pt x="15" y="15"/>
                    <a:pt x="14" y="17"/>
                  </a:cubicBezTo>
                  <a:cubicBezTo>
                    <a:pt x="13" y="17"/>
                    <a:pt x="13" y="18"/>
                    <a:pt x="14" y="18"/>
                  </a:cubicBezTo>
                  <a:cubicBezTo>
                    <a:pt x="14" y="19"/>
                    <a:pt x="15" y="19"/>
                    <a:pt x="15" y="20"/>
                  </a:cubicBezTo>
                  <a:cubicBezTo>
                    <a:pt x="14" y="21"/>
                    <a:pt x="13" y="23"/>
                    <a:pt x="13" y="24"/>
                  </a:cubicBezTo>
                  <a:cubicBezTo>
                    <a:pt x="11" y="24"/>
                    <a:pt x="9" y="23"/>
                    <a:pt x="8" y="23"/>
                  </a:cubicBezTo>
                  <a:cubicBezTo>
                    <a:pt x="7" y="23"/>
                    <a:pt x="7" y="23"/>
                    <a:pt x="7" y="23"/>
                  </a:cubicBezTo>
                  <a:cubicBezTo>
                    <a:pt x="7" y="23"/>
                    <a:pt x="6" y="23"/>
                    <a:pt x="6" y="24"/>
                  </a:cubicBezTo>
                  <a:cubicBezTo>
                    <a:pt x="6" y="25"/>
                    <a:pt x="6" y="25"/>
                    <a:pt x="6" y="25"/>
                  </a:cubicBezTo>
                  <a:cubicBezTo>
                    <a:pt x="5" y="25"/>
                    <a:pt x="5" y="25"/>
                    <a:pt x="5" y="25"/>
                  </a:cubicBezTo>
                  <a:cubicBezTo>
                    <a:pt x="3" y="29"/>
                    <a:pt x="1" y="38"/>
                    <a:pt x="0" y="43"/>
                  </a:cubicBezTo>
                  <a:cubicBezTo>
                    <a:pt x="0" y="43"/>
                    <a:pt x="1" y="44"/>
                    <a:pt x="2" y="44"/>
                  </a:cubicBezTo>
                  <a:cubicBezTo>
                    <a:pt x="3" y="45"/>
                    <a:pt x="5" y="45"/>
                    <a:pt x="7" y="45"/>
                  </a:cubicBezTo>
                  <a:cubicBezTo>
                    <a:pt x="7" y="46"/>
                    <a:pt x="7" y="46"/>
                    <a:pt x="7" y="46"/>
                  </a:cubicBezTo>
                  <a:cubicBezTo>
                    <a:pt x="7" y="47"/>
                    <a:pt x="7" y="49"/>
                    <a:pt x="7" y="51"/>
                  </a:cubicBezTo>
                  <a:cubicBezTo>
                    <a:pt x="6" y="52"/>
                    <a:pt x="6" y="52"/>
                    <a:pt x="6" y="52"/>
                  </a:cubicBezTo>
                  <a:cubicBezTo>
                    <a:pt x="6" y="52"/>
                    <a:pt x="5" y="52"/>
                    <a:pt x="5" y="53"/>
                  </a:cubicBezTo>
                  <a:cubicBezTo>
                    <a:pt x="5" y="55"/>
                    <a:pt x="4" y="57"/>
                    <a:pt x="3" y="59"/>
                  </a:cubicBezTo>
                  <a:cubicBezTo>
                    <a:pt x="3" y="59"/>
                    <a:pt x="3" y="59"/>
                    <a:pt x="3" y="59"/>
                  </a:cubicBezTo>
                  <a:cubicBezTo>
                    <a:pt x="3" y="59"/>
                    <a:pt x="3" y="59"/>
                    <a:pt x="3" y="59"/>
                  </a:cubicBezTo>
                  <a:cubicBezTo>
                    <a:pt x="3" y="60"/>
                    <a:pt x="3" y="61"/>
                    <a:pt x="4" y="61"/>
                  </a:cubicBezTo>
                  <a:cubicBezTo>
                    <a:pt x="5" y="64"/>
                    <a:pt x="7" y="68"/>
                    <a:pt x="9" y="70"/>
                  </a:cubicBezTo>
                  <a:cubicBezTo>
                    <a:pt x="9" y="71"/>
                    <a:pt x="10" y="71"/>
                    <a:pt x="10" y="71"/>
                  </a:cubicBezTo>
                  <a:cubicBezTo>
                    <a:pt x="10" y="71"/>
                    <a:pt x="11" y="71"/>
                    <a:pt x="11" y="71"/>
                  </a:cubicBezTo>
                  <a:cubicBezTo>
                    <a:pt x="11" y="71"/>
                    <a:pt x="11" y="71"/>
                    <a:pt x="12" y="71"/>
                  </a:cubicBezTo>
                  <a:cubicBezTo>
                    <a:pt x="13" y="70"/>
                    <a:pt x="14" y="70"/>
                    <a:pt x="16" y="69"/>
                  </a:cubicBezTo>
                  <a:cubicBezTo>
                    <a:pt x="18" y="71"/>
                    <a:pt x="20" y="73"/>
                    <a:pt x="23" y="74"/>
                  </a:cubicBezTo>
                  <a:cubicBezTo>
                    <a:pt x="23" y="76"/>
                    <a:pt x="23" y="78"/>
                    <a:pt x="23" y="80"/>
                  </a:cubicBezTo>
                  <a:cubicBezTo>
                    <a:pt x="23" y="81"/>
                    <a:pt x="23" y="81"/>
                    <a:pt x="24" y="81"/>
                  </a:cubicBezTo>
                  <a:cubicBezTo>
                    <a:pt x="28" y="83"/>
                    <a:pt x="32" y="84"/>
                    <a:pt x="36" y="85"/>
                  </a:cubicBezTo>
                  <a:cubicBezTo>
                    <a:pt x="36" y="85"/>
                    <a:pt x="36" y="85"/>
                    <a:pt x="36" y="85"/>
                  </a:cubicBezTo>
                  <a:cubicBezTo>
                    <a:pt x="37" y="85"/>
                    <a:pt x="38" y="84"/>
                    <a:pt x="38" y="83"/>
                  </a:cubicBezTo>
                  <a:cubicBezTo>
                    <a:pt x="38" y="82"/>
                    <a:pt x="39" y="80"/>
                    <a:pt x="40" y="78"/>
                  </a:cubicBezTo>
                  <a:cubicBezTo>
                    <a:pt x="40" y="78"/>
                    <a:pt x="40" y="78"/>
                    <a:pt x="40" y="78"/>
                  </a:cubicBezTo>
                  <a:cubicBezTo>
                    <a:pt x="41" y="78"/>
                    <a:pt x="41" y="78"/>
                    <a:pt x="41" y="78"/>
                  </a:cubicBezTo>
                  <a:cubicBezTo>
                    <a:pt x="44" y="78"/>
                    <a:pt x="46" y="78"/>
                    <a:pt x="49" y="77"/>
                  </a:cubicBezTo>
                  <a:cubicBezTo>
                    <a:pt x="50" y="78"/>
                    <a:pt x="51" y="80"/>
                    <a:pt x="52" y="81"/>
                  </a:cubicBezTo>
                  <a:cubicBezTo>
                    <a:pt x="52" y="82"/>
                    <a:pt x="53" y="82"/>
                    <a:pt x="53" y="82"/>
                  </a:cubicBezTo>
                  <a:cubicBezTo>
                    <a:pt x="53" y="82"/>
                    <a:pt x="54" y="82"/>
                    <a:pt x="54" y="82"/>
                  </a:cubicBezTo>
                  <a:cubicBezTo>
                    <a:pt x="58" y="80"/>
                    <a:pt x="61" y="78"/>
                    <a:pt x="65" y="75"/>
                  </a:cubicBezTo>
                  <a:cubicBezTo>
                    <a:pt x="65" y="75"/>
                    <a:pt x="65" y="75"/>
                    <a:pt x="65" y="75"/>
                  </a:cubicBezTo>
                  <a:cubicBezTo>
                    <a:pt x="66" y="72"/>
                    <a:pt x="66" y="71"/>
                    <a:pt x="67" y="68"/>
                  </a:cubicBezTo>
                  <a:cubicBezTo>
                    <a:pt x="67" y="68"/>
                    <a:pt x="67" y="68"/>
                    <a:pt x="67" y="68"/>
                  </a:cubicBezTo>
                  <a:cubicBezTo>
                    <a:pt x="68" y="68"/>
                    <a:pt x="68" y="68"/>
                    <a:pt x="68" y="68"/>
                  </a:cubicBezTo>
                  <a:cubicBezTo>
                    <a:pt x="67" y="67"/>
                    <a:pt x="67" y="67"/>
                    <a:pt x="67" y="67"/>
                  </a:cubicBezTo>
                  <a:cubicBezTo>
                    <a:pt x="67" y="67"/>
                    <a:pt x="67" y="67"/>
                    <a:pt x="67" y="67"/>
                  </a:cubicBezTo>
                  <a:cubicBezTo>
                    <a:pt x="67" y="66"/>
                    <a:pt x="66" y="65"/>
                    <a:pt x="66" y="64"/>
                  </a:cubicBezTo>
                  <a:cubicBezTo>
                    <a:pt x="67" y="63"/>
                    <a:pt x="68" y="62"/>
                    <a:pt x="69" y="62"/>
                  </a:cubicBezTo>
                  <a:cubicBezTo>
                    <a:pt x="69" y="61"/>
                    <a:pt x="69" y="61"/>
                    <a:pt x="69" y="61"/>
                  </a:cubicBezTo>
                  <a:cubicBezTo>
                    <a:pt x="70" y="61"/>
                    <a:pt x="70" y="61"/>
                    <a:pt x="70" y="61"/>
                  </a:cubicBezTo>
                  <a:cubicBezTo>
                    <a:pt x="70" y="61"/>
                    <a:pt x="70" y="61"/>
                    <a:pt x="70" y="61"/>
                  </a:cubicBezTo>
                  <a:cubicBezTo>
                    <a:pt x="71" y="61"/>
                    <a:pt x="72" y="61"/>
                    <a:pt x="73" y="62"/>
                  </a:cubicBezTo>
                  <a:cubicBezTo>
                    <a:pt x="73" y="62"/>
                    <a:pt x="74" y="62"/>
                    <a:pt x="74" y="62"/>
                  </a:cubicBezTo>
                  <a:cubicBezTo>
                    <a:pt x="74" y="62"/>
                    <a:pt x="75" y="61"/>
                    <a:pt x="75" y="61"/>
                  </a:cubicBezTo>
                  <a:cubicBezTo>
                    <a:pt x="76" y="59"/>
                    <a:pt x="77" y="57"/>
                    <a:pt x="77" y="54"/>
                  </a:cubicBezTo>
                  <a:cubicBezTo>
                    <a:pt x="79" y="50"/>
                    <a:pt x="80" y="46"/>
                    <a:pt x="80" y="42"/>
                  </a:cubicBezTo>
                  <a:cubicBezTo>
                    <a:pt x="80" y="41"/>
                    <a:pt x="80" y="41"/>
                    <a:pt x="79" y="40"/>
                  </a:cubicBezTo>
                  <a:cubicBezTo>
                    <a:pt x="78" y="40"/>
                    <a:pt x="76" y="40"/>
                    <a:pt x="74" y="39"/>
                  </a:cubicBezTo>
                  <a:cubicBezTo>
                    <a:pt x="74" y="39"/>
                    <a:pt x="74" y="39"/>
                    <a:pt x="74" y="39"/>
                  </a:cubicBezTo>
                  <a:cubicBezTo>
                    <a:pt x="74" y="37"/>
                    <a:pt x="74" y="35"/>
                    <a:pt x="74" y="33"/>
                  </a:cubicBezTo>
                  <a:cubicBezTo>
                    <a:pt x="75" y="33"/>
                    <a:pt x="75" y="33"/>
                    <a:pt x="75" y="33"/>
                  </a:cubicBezTo>
                  <a:cubicBezTo>
                    <a:pt x="75" y="33"/>
                    <a:pt x="76" y="32"/>
                    <a:pt x="76" y="32"/>
                  </a:cubicBezTo>
                  <a:cubicBezTo>
                    <a:pt x="76" y="30"/>
                    <a:pt x="77" y="28"/>
                    <a:pt x="77" y="27"/>
                  </a:cubicBezTo>
                  <a:cubicBezTo>
                    <a:pt x="78" y="26"/>
                    <a:pt x="78" y="26"/>
                    <a:pt x="78" y="26"/>
                  </a:cubicBezTo>
                  <a:cubicBezTo>
                    <a:pt x="78" y="25"/>
                    <a:pt x="78" y="25"/>
                    <a:pt x="78" y="24"/>
                  </a:cubicBezTo>
                  <a:cubicBezTo>
                    <a:pt x="78" y="24"/>
                    <a:pt x="78" y="24"/>
                    <a:pt x="78" y="24"/>
                  </a:cubicBezTo>
                  <a:cubicBezTo>
                    <a:pt x="77" y="24"/>
                    <a:pt x="77" y="24"/>
                    <a:pt x="77" y="24"/>
                  </a:cubicBezTo>
                  <a:cubicBezTo>
                    <a:pt x="77" y="23"/>
                    <a:pt x="77" y="22"/>
                    <a:pt x="76" y="21"/>
                  </a:cubicBezTo>
                  <a:cubicBezTo>
                    <a:pt x="76" y="21"/>
                    <a:pt x="75" y="19"/>
                    <a:pt x="74" y="17"/>
                  </a:cubicBezTo>
                  <a:cubicBezTo>
                    <a:pt x="73" y="16"/>
                    <a:pt x="73" y="16"/>
                    <a:pt x="72" y="15"/>
                  </a:cubicBezTo>
                  <a:cubicBezTo>
                    <a:pt x="71" y="14"/>
                    <a:pt x="71" y="14"/>
                    <a:pt x="71" y="14"/>
                  </a:cubicBezTo>
                  <a:cubicBezTo>
                    <a:pt x="71" y="13"/>
                    <a:pt x="71" y="13"/>
                    <a:pt x="71" y="13"/>
                  </a:cubicBezTo>
                  <a:cubicBezTo>
                    <a:pt x="71" y="13"/>
                    <a:pt x="71" y="13"/>
                    <a:pt x="70" y="13"/>
                  </a:cubicBezTo>
                  <a:cubicBezTo>
                    <a:pt x="69" y="13"/>
                    <a:pt x="69" y="13"/>
                    <a:pt x="69" y="13"/>
                  </a:cubicBezTo>
                  <a:cubicBezTo>
                    <a:pt x="69" y="13"/>
                    <a:pt x="69" y="13"/>
                    <a:pt x="69" y="13"/>
                  </a:cubicBezTo>
                  <a:cubicBezTo>
                    <a:pt x="68" y="14"/>
                    <a:pt x="66" y="15"/>
                    <a:pt x="65" y="16"/>
                  </a:cubicBezTo>
                  <a:cubicBezTo>
                    <a:pt x="62" y="14"/>
                    <a:pt x="60" y="12"/>
                    <a:pt x="57" y="10"/>
                  </a:cubicBezTo>
                  <a:cubicBezTo>
                    <a:pt x="57" y="8"/>
                    <a:pt x="57" y="7"/>
                    <a:pt x="58" y="5"/>
                  </a:cubicBezTo>
                  <a:cubicBezTo>
                    <a:pt x="58" y="4"/>
                    <a:pt x="58" y="4"/>
                    <a:pt x="57" y="3"/>
                  </a:cubicBezTo>
                  <a:cubicBezTo>
                    <a:pt x="53" y="2"/>
                    <a:pt x="49" y="1"/>
                    <a:pt x="44" y="0"/>
                  </a:cubicBezTo>
                  <a:cubicBezTo>
                    <a:pt x="44" y="0"/>
                    <a:pt x="44"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 name="组合 59"/>
          <p:cNvGrpSpPr/>
          <p:nvPr/>
        </p:nvGrpSpPr>
        <p:grpSpPr>
          <a:xfrm>
            <a:off x="4915301" y="3504613"/>
            <a:ext cx="333247" cy="322596"/>
            <a:chOff x="2597015" y="4907933"/>
            <a:chExt cx="333349" cy="322596"/>
          </a:xfrm>
          <a:solidFill>
            <a:schemeClr val="accent3"/>
          </a:solidFill>
        </p:grpSpPr>
        <p:sp>
          <p:nvSpPr>
            <p:cNvPr id="21" name="Freeform 747"/>
            <p:cNvSpPr>
              <a:spLocks noEditPoints="1"/>
            </p:cNvSpPr>
            <p:nvPr/>
          </p:nvSpPr>
          <p:spPr bwMode="auto">
            <a:xfrm>
              <a:off x="2631067" y="4941985"/>
              <a:ext cx="265246" cy="254493"/>
            </a:xfrm>
            <a:custGeom>
              <a:avLst/>
              <a:gdLst>
                <a:gd name="T0" fmla="*/ 63 w 125"/>
                <a:gd name="T1" fmla="*/ 116 h 120"/>
                <a:gd name="T2" fmla="*/ 5 w 125"/>
                <a:gd name="T3" fmla="*/ 60 h 120"/>
                <a:gd name="T4" fmla="*/ 63 w 125"/>
                <a:gd name="T5" fmla="*/ 4 h 120"/>
                <a:gd name="T6" fmla="*/ 63 w 125"/>
                <a:gd name="T7" fmla="*/ 4 h 120"/>
                <a:gd name="T8" fmla="*/ 103 w 125"/>
                <a:gd name="T9" fmla="*/ 18 h 120"/>
                <a:gd name="T10" fmla="*/ 120 w 125"/>
                <a:gd name="T11" fmla="*/ 60 h 120"/>
                <a:gd name="T12" fmla="*/ 63 w 125"/>
                <a:gd name="T13" fmla="*/ 116 h 120"/>
                <a:gd name="T14" fmla="*/ 63 w 125"/>
                <a:gd name="T15" fmla="*/ 0 h 120"/>
                <a:gd name="T16" fmla="*/ 63 w 125"/>
                <a:gd name="T17" fmla="*/ 0 h 120"/>
                <a:gd name="T18" fmla="*/ 0 w 125"/>
                <a:gd name="T19" fmla="*/ 60 h 120"/>
                <a:gd name="T20" fmla="*/ 63 w 125"/>
                <a:gd name="T21" fmla="*/ 120 h 120"/>
                <a:gd name="T22" fmla="*/ 125 w 125"/>
                <a:gd name="T23" fmla="*/ 60 h 120"/>
                <a:gd name="T24" fmla="*/ 63 w 125"/>
                <a:gd name="T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20">
                  <a:moveTo>
                    <a:pt x="63" y="116"/>
                  </a:moveTo>
                  <a:cubicBezTo>
                    <a:pt x="35" y="116"/>
                    <a:pt x="5" y="98"/>
                    <a:pt x="5" y="60"/>
                  </a:cubicBezTo>
                  <a:cubicBezTo>
                    <a:pt x="5" y="22"/>
                    <a:pt x="35" y="4"/>
                    <a:pt x="63" y="4"/>
                  </a:cubicBezTo>
                  <a:cubicBezTo>
                    <a:pt x="63" y="4"/>
                    <a:pt x="63" y="4"/>
                    <a:pt x="63" y="4"/>
                  </a:cubicBezTo>
                  <a:cubicBezTo>
                    <a:pt x="78" y="4"/>
                    <a:pt x="92" y="9"/>
                    <a:pt x="103" y="18"/>
                  </a:cubicBezTo>
                  <a:cubicBezTo>
                    <a:pt x="114" y="28"/>
                    <a:pt x="120" y="43"/>
                    <a:pt x="120" y="60"/>
                  </a:cubicBezTo>
                  <a:cubicBezTo>
                    <a:pt x="120" y="98"/>
                    <a:pt x="90" y="116"/>
                    <a:pt x="63" y="116"/>
                  </a:cubicBezTo>
                  <a:moveTo>
                    <a:pt x="63" y="0"/>
                  </a:moveTo>
                  <a:cubicBezTo>
                    <a:pt x="63" y="0"/>
                    <a:pt x="63" y="0"/>
                    <a:pt x="63" y="0"/>
                  </a:cubicBezTo>
                  <a:cubicBezTo>
                    <a:pt x="32" y="0"/>
                    <a:pt x="0" y="20"/>
                    <a:pt x="0" y="60"/>
                  </a:cubicBezTo>
                  <a:cubicBezTo>
                    <a:pt x="0" y="100"/>
                    <a:pt x="32" y="120"/>
                    <a:pt x="63" y="120"/>
                  </a:cubicBezTo>
                  <a:cubicBezTo>
                    <a:pt x="94" y="120"/>
                    <a:pt x="125" y="100"/>
                    <a:pt x="125" y="60"/>
                  </a:cubicBezTo>
                  <a:cubicBezTo>
                    <a:pt x="125" y="20"/>
                    <a:pt x="94" y="0"/>
                    <a:pt x="6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748"/>
            <p:cNvSpPr>
              <a:spLocks noEditPoints="1"/>
            </p:cNvSpPr>
            <p:nvPr/>
          </p:nvSpPr>
          <p:spPr bwMode="auto">
            <a:xfrm>
              <a:off x="2597015" y="4907933"/>
              <a:ext cx="333349" cy="322596"/>
            </a:xfrm>
            <a:custGeom>
              <a:avLst/>
              <a:gdLst>
                <a:gd name="T0" fmla="*/ 79 w 157"/>
                <a:gd name="T1" fmla="*/ 147 h 152"/>
                <a:gd name="T2" fmla="*/ 5 w 157"/>
                <a:gd name="T3" fmla="*/ 76 h 152"/>
                <a:gd name="T4" fmla="*/ 79 w 157"/>
                <a:gd name="T5" fmla="*/ 4 h 152"/>
                <a:gd name="T6" fmla="*/ 153 w 157"/>
                <a:gd name="T7" fmla="*/ 76 h 152"/>
                <a:gd name="T8" fmla="*/ 79 w 157"/>
                <a:gd name="T9" fmla="*/ 147 h 152"/>
                <a:gd name="T10" fmla="*/ 79 w 157"/>
                <a:gd name="T11" fmla="*/ 0 h 152"/>
                <a:gd name="T12" fmla="*/ 25 w 157"/>
                <a:gd name="T13" fmla="*/ 19 h 152"/>
                <a:gd name="T14" fmla="*/ 0 w 157"/>
                <a:gd name="T15" fmla="*/ 76 h 152"/>
                <a:gd name="T16" fmla="*/ 25 w 157"/>
                <a:gd name="T17" fmla="*/ 133 h 152"/>
                <a:gd name="T18" fmla="*/ 79 w 157"/>
                <a:gd name="T19" fmla="*/ 152 h 152"/>
                <a:gd name="T20" fmla="*/ 132 w 157"/>
                <a:gd name="T21" fmla="*/ 133 h 152"/>
                <a:gd name="T22" fmla="*/ 157 w 157"/>
                <a:gd name="T23" fmla="*/ 76 h 152"/>
                <a:gd name="T24" fmla="*/ 132 w 157"/>
                <a:gd name="T25" fmla="*/ 19 h 152"/>
                <a:gd name="T26" fmla="*/ 79 w 157"/>
                <a:gd name="T2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52">
                  <a:moveTo>
                    <a:pt x="79" y="147"/>
                  </a:moveTo>
                  <a:cubicBezTo>
                    <a:pt x="42" y="147"/>
                    <a:pt x="5" y="124"/>
                    <a:pt x="5" y="76"/>
                  </a:cubicBezTo>
                  <a:cubicBezTo>
                    <a:pt x="5" y="28"/>
                    <a:pt x="42" y="4"/>
                    <a:pt x="79" y="4"/>
                  </a:cubicBezTo>
                  <a:cubicBezTo>
                    <a:pt x="116" y="4"/>
                    <a:pt x="153" y="28"/>
                    <a:pt x="153" y="76"/>
                  </a:cubicBezTo>
                  <a:cubicBezTo>
                    <a:pt x="153" y="124"/>
                    <a:pt x="116" y="147"/>
                    <a:pt x="79" y="147"/>
                  </a:cubicBezTo>
                  <a:moveTo>
                    <a:pt x="79" y="0"/>
                  </a:moveTo>
                  <a:cubicBezTo>
                    <a:pt x="58" y="0"/>
                    <a:pt x="39" y="7"/>
                    <a:pt x="25" y="19"/>
                  </a:cubicBezTo>
                  <a:cubicBezTo>
                    <a:pt x="9" y="33"/>
                    <a:pt x="0" y="53"/>
                    <a:pt x="0" y="76"/>
                  </a:cubicBezTo>
                  <a:cubicBezTo>
                    <a:pt x="0" y="99"/>
                    <a:pt x="9" y="119"/>
                    <a:pt x="25" y="133"/>
                  </a:cubicBezTo>
                  <a:cubicBezTo>
                    <a:pt x="39" y="145"/>
                    <a:pt x="58" y="152"/>
                    <a:pt x="79" y="152"/>
                  </a:cubicBezTo>
                  <a:cubicBezTo>
                    <a:pt x="99" y="152"/>
                    <a:pt x="118" y="145"/>
                    <a:pt x="132" y="133"/>
                  </a:cubicBezTo>
                  <a:cubicBezTo>
                    <a:pt x="148" y="119"/>
                    <a:pt x="157" y="99"/>
                    <a:pt x="157" y="76"/>
                  </a:cubicBezTo>
                  <a:cubicBezTo>
                    <a:pt x="157" y="53"/>
                    <a:pt x="148" y="33"/>
                    <a:pt x="132" y="19"/>
                  </a:cubicBezTo>
                  <a:cubicBezTo>
                    <a:pt x="118" y="7"/>
                    <a:pt x="99" y="0"/>
                    <a:pt x="7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749"/>
            <p:cNvSpPr>
              <a:spLocks/>
            </p:cNvSpPr>
            <p:nvPr/>
          </p:nvSpPr>
          <p:spPr bwMode="auto">
            <a:xfrm>
              <a:off x="2752041" y="4963492"/>
              <a:ext cx="14338" cy="27779"/>
            </a:xfrm>
            <a:custGeom>
              <a:avLst/>
              <a:gdLst>
                <a:gd name="T0" fmla="*/ 4 w 7"/>
                <a:gd name="T1" fmla="*/ 0 h 13"/>
                <a:gd name="T2" fmla="*/ 1 w 7"/>
                <a:gd name="T3" fmla="*/ 1 h 13"/>
                <a:gd name="T4" fmla="*/ 2 w 7"/>
                <a:gd name="T5" fmla="*/ 12 h 13"/>
                <a:gd name="T6" fmla="*/ 3 w 7"/>
                <a:gd name="T7" fmla="*/ 13 h 13"/>
                <a:gd name="T8" fmla="*/ 4 w 7"/>
                <a:gd name="T9" fmla="*/ 13 h 13"/>
                <a:gd name="T10" fmla="*/ 6 w 7"/>
                <a:gd name="T11" fmla="*/ 10 h 13"/>
                <a:gd name="T12" fmla="*/ 6 w 7"/>
                <a:gd name="T13" fmla="*/ 3 h 13"/>
                <a:gd name="T14" fmla="*/ 5 w 7"/>
                <a:gd name="T15" fmla="*/ 0 h 13"/>
                <a:gd name="T16" fmla="*/ 4 w 7"/>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3">
                  <a:moveTo>
                    <a:pt x="4" y="0"/>
                  </a:moveTo>
                  <a:cubicBezTo>
                    <a:pt x="3" y="0"/>
                    <a:pt x="2" y="0"/>
                    <a:pt x="1" y="1"/>
                  </a:cubicBezTo>
                  <a:cubicBezTo>
                    <a:pt x="0" y="2"/>
                    <a:pt x="0" y="9"/>
                    <a:pt x="2" y="12"/>
                  </a:cubicBezTo>
                  <a:cubicBezTo>
                    <a:pt x="2" y="12"/>
                    <a:pt x="2" y="13"/>
                    <a:pt x="3" y="13"/>
                  </a:cubicBezTo>
                  <a:cubicBezTo>
                    <a:pt x="4" y="13"/>
                    <a:pt x="4" y="13"/>
                    <a:pt x="4" y="13"/>
                  </a:cubicBezTo>
                  <a:cubicBezTo>
                    <a:pt x="5" y="13"/>
                    <a:pt x="6" y="12"/>
                    <a:pt x="6" y="10"/>
                  </a:cubicBezTo>
                  <a:cubicBezTo>
                    <a:pt x="7" y="8"/>
                    <a:pt x="7" y="5"/>
                    <a:pt x="6" y="3"/>
                  </a:cubicBezTo>
                  <a:cubicBezTo>
                    <a:pt x="6" y="2"/>
                    <a:pt x="6" y="1"/>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750"/>
            <p:cNvSpPr>
              <a:spLocks/>
            </p:cNvSpPr>
            <p:nvPr/>
          </p:nvSpPr>
          <p:spPr bwMode="auto">
            <a:xfrm>
              <a:off x="2752041" y="5141816"/>
              <a:ext cx="14338" cy="35844"/>
            </a:xfrm>
            <a:custGeom>
              <a:avLst/>
              <a:gdLst>
                <a:gd name="T0" fmla="*/ 3 w 7"/>
                <a:gd name="T1" fmla="*/ 0 h 17"/>
                <a:gd name="T2" fmla="*/ 1 w 7"/>
                <a:gd name="T3" fmla="*/ 2 h 17"/>
                <a:gd name="T4" fmla="*/ 1 w 7"/>
                <a:gd name="T5" fmla="*/ 14 h 17"/>
                <a:gd name="T6" fmla="*/ 2 w 7"/>
                <a:gd name="T7" fmla="*/ 16 h 17"/>
                <a:gd name="T8" fmla="*/ 4 w 7"/>
                <a:gd name="T9" fmla="*/ 17 h 17"/>
                <a:gd name="T10" fmla="*/ 6 w 7"/>
                <a:gd name="T11" fmla="*/ 16 h 17"/>
                <a:gd name="T12" fmla="*/ 5 w 7"/>
                <a:gd name="T13" fmla="*/ 1 h 17"/>
                <a:gd name="T14" fmla="*/ 4 w 7"/>
                <a:gd name="T15" fmla="*/ 0 h 17"/>
                <a:gd name="T16" fmla="*/ 3 w 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7">
                  <a:moveTo>
                    <a:pt x="3" y="0"/>
                  </a:moveTo>
                  <a:cubicBezTo>
                    <a:pt x="2" y="0"/>
                    <a:pt x="1" y="1"/>
                    <a:pt x="1" y="2"/>
                  </a:cubicBezTo>
                  <a:cubicBezTo>
                    <a:pt x="0" y="5"/>
                    <a:pt x="0" y="11"/>
                    <a:pt x="1" y="14"/>
                  </a:cubicBezTo>
                  <a:cubicBezTo>
                    <a:pt x="1" y="14"/>
                    <a:pt x="1" y="16"/>
                    <a:pt x="2" y="16"/>
                  </a:cubicBezTo>
                  <a:cubicBezTo>
                    <a:pt x="2" y="17"/>
                    <a:pt x="3" y="17"/>
                    <a:pt x="4" y="17"/>
                  </a:cubicBezTo>
                  <a:cubicBezTo>
                    <a:pt x="4" y="17"/>
                    <a:pt x="5" y="17"/>
                    <a:pt x="6" y="16"/>
                  </a:cubicBezTo>
                  <a:cubicBezTo>
                    <a:pt x="7" y="15"/>
                    <a:pt x="7" y="3"/>
                    <a:pt x="5" y="1"/>
                  </a:cubicBezTo>
                  <a:cubicBezTo>
                    <a:pt x="5" y="1"/>
                    <a:pt x="5" y="0"/>
                    <a:pt x="4"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751"/>
            <p:cNvSpPr>
              <a:spLocks/>
            </p:cNvSpPr>
            <p:nvPr/>
          </p:nvSpPr>
          <p:spPr bwMode="auto">
            <a:xfrm>
              <a:off x="2651677" y="5062959"/>
              <a:ext cx="38532" cy="15234"/>
            </a:xfrm>
            <a:custGeom>
              <a:avLst/>
              <a:gdLst>
                <a:gd name="T0" fmla="*/ 9 w 18"/>
                <a:gd name="T1" fmla="*/ 0 h 7"/>
                <a:gd name="T2" fmla="*/ 3 w 18"/>
                <a:gd name="T3" fmla="*/ 1 h 7"/>
                <a:gd name="T4" fmla="*/ 1 w 18"/>
                <a:gd name="T5" fmla="*/ 2 h 7"/>
                <a:gd name="T6" fmla="*/ 1 w 18"/>
                <a:gd name="T7" fmla="*/ 6 h 7"/>
                <a:gd name="T8" fmla="*/ 8 w 18"/>
                <a:gd name="T9" fmla="*/ 7 h 7"/>
                <a:gd name="T10" fmla="*/ 16 w 18"/>
                <a:gd name="T11" fmla="*/ 5 h 7"/>
                <a:gd name="T12" fmla="*/ 17 w 18"/>
                <a:gd name="T13" fmla="*/ 4 h 7"/>
                <a:gd name="T14" fmla="*/ 17 w 18"/>
                <a:gd name="T15" fmla="*/ 2 h 7"/>
                <a:gd name="T16" fmla="*/ 15 w 18"/>
                <a:gd name="T17" fmla="*/ 1 h 7"/>
                <a:gd name="T18" fmla="*/ 9 w 1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9" y="0"/>
                  </a:moveTo>
                  <a:cubicBezTo>
                    <a:pt x="6" y="0"/>
                    <a:pt x="4" y="0"/>
                    <a:pt x="3" y="1"/>
                  </a:cubicBezTo>
                  <a:cubicBezTo>
                    <a:pt x="3" y="1"/>
                    <a:pt x="1" y="1"/>
                    <a:pt x="1" y="2"/>
                  </a:cubicBezTo>
                  <a:cubicBezTo>
                    <a:pt x="0" y="3"/>
                    <a:pt x="0" y="5"/>
                    <a:pt x="1" y="6"/>
                  </a:cubicBezTo>
                  <a:cubicBezTo>
                    <a:pt x="1" y="6"/>
                    <a:pt x="2" y="7"/>
                    <a:pt x="8" y="7"/>
                  </a:cubicBezTo>
                  <a:cubicBezTo>
                    <a:pt x="10" y="7"/>
                    <a:pt x="15" y="6"/>
                    <a:pt x="16" y="5"/>
                  </a:cubicBezTo>
                  <a:cubicBezTo>
                    <a:pt x="16" y="5"/>
                    <a:pt x="17" y="5"/>
                    <a:pt x="17" y="4"/>
                  </a:cubicBezTo>
                  <a:cubicBezTo>
                    <a:pt x="18" y="3"/>
                    <a:pt x="17" y="3"/>
                    <a:pt x="17" y="2"/>
                  </a:cubicBezTo>
                  <a:cubicBezTo>
                    <a:pt x="17" y="1"/>
                    <a:pt x="15" y="1"/>
                    <a:pt x="15" y="1"/>
                  </a:cubicBezTo>
                  <a:cubicBezTo>
                    <a:pt x="13" y="0"/>
                    <a:pt x="1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752"/>
            <p:cNvSpPr>
              <a:spLocks/>
            </p:cNvSpPr>
            <p:nvPr/>
          </p:nvSpPr>
          <p:spPr bwMode="auto">
            <a:xfrm>
              <a:off x="2830001" y="5062959"/>
              <a:ext cx="36740" cy="15234"/>
            </a:xfrm>
            <a:custGeom>
              <a:avLst/>
              <a:gdLst>
                <a:gd name="T0" fmla="*/ 9 w 17"/>
                <a:gd name="T1" fmla="*/ 0 h 7"/>
                <a:gd name="T2" fmla="*/ 1 w 17"/>
                <a:gd name="T3" fmla="*/ 2 h 7"/>
                <a:gd name="T4" fmla="*/ 0 w 17"/>
                <a:gd name="T5" fmla="*/ 3 h 7"/>
                <a:gd name="T6" fmla="*/ 0 w 17"/>
                <a:gd name="T7" fmla="*/ 5 h 7"/>
                <a:gd name="T8" fmla="*/ 2 w 17"/>
                <a:gd name="T9" fmla="*/ 6 h 7"/>
                <a:gd name="T10" fmla="*/ 9 w 17"/>
                <a:gd name="T11" fmla="*/ 7 h 7"/>
                <a:gd name="T12" fmla="*/ 14 w 17"/>
                <a:gd name="T13" fmla="*/ 6 h 7"/>
                <a:gd name="T14" fmla="*/ 17 w 17"/>
                <a:gd name="T15" fmla="*/ 5 h 7"/>
                <a:gd name="T16" fmla="*/ 16 w 17"/>
                <a:gd name="T17" fmla="*/ 1 h 7"/>
                <a:gd name="T18" fmla="*/ 9 w 1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7">
                  <a:moveTo>
                    <a:pt x="9" y="0"/>
                  </a:moveTo>
                  <a:cubicBezTo>
                    <a:pt x="7" y="0"/>
                    <a:pt x="3" y="0"/>
                    <a:pt x="1" y="2"/>
                  </a:cubicBezTo>
                  <a:cubicBezTo>
                    <a:pt x="1" y="2"/>
                    <a:pt x="0" y="2"/>
                    <a:pt x="0" y="3"/>
                  </a:cubicBezTo>
                  <a:cubicBezTo>
                    <a:pt x="0" y="4"/>
                    <a:pt x="0" y="4"/>
                    <a:pt x="0" y="5"/>
                  </a:cubicBezTo>
                  <a:cubicBezTo>
                    <a:pt x="1" y="6"/>
                    <a:pt x="2" y="6"/>
                    <a:pt x="2" y="6"/>
                  </a:cubicBezTo>
                  <a:cubicBezTo>
                    <a:pt x="4" y="6"/>
                    <a:pt x="6" y="7"/>
                    <a:pt x="9" y="7"/>
                  </a:cubicBezTo>
                  <a:cubicBezTo>
                    <a:pt x="11" y="7"/>
                    <a:pt x="13" y="7"/>
                    <a:pt x="14" y="6"/>
                  </a:cubicBezTo>
                  <a:cubicBezTo>
                    <a:pt x="15" y="6"/>
                    <a:pt x="16" y="6"/>
                    <a:pt x="17" y="5"/>
                  </a:cubicBezTo>
                  <a:cubicBezTo>
                    <a:pt x="17" y="4"/>
                    <a:pt x="17" y="2"/>
                    <a:pt x="16" y="1"/>
                  </a:cubicBezTo>
                  <a:cubicBezTo>
                    <a:pt x="16" y="1"/>
                    <a:pt x="15"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753"/>
            <p:cNvSpPr>
              <a:spLocks/>
            </p:cNvSpPr>
            <p:nvPr/>
          </p:nvSpPr>
          <p:spPr bwMode="auto">
            <a:xfrm>
              <a:off x="2668703" y="5112244"/>
              <a:ext cx="19714" cy="17026"/>
            </a:xfrm>
            <a:custGeom>
              <a:avLst/>
              <a:gdLst>
                <a:gd name="T0" fmla="*/ 7 w 9"/>
                <a:gd name="T1" fmla="*/ 0 h 8"/>
                <a:gd name="T2" fmla="*/ 6 w 9"/>
                <a:gd name="T3" fmla="*/ 1 h 8"/>
                <a:gd name="T4" fmla="*/ 1 w 9"/>
                <a:gd name="T5" fmla="*/ 5 h 8"/>
                <a:gd name="T6" fmla="*/ 1 w 9"/>
                <a:gd name="T7" fmla="*/ 7 h 8"/>
                <a:gd name="T8" fmla="*/ 2 w 9"/>
                <a:gd name="T9" fmla="*/ 8 h 8"/>
                <a:gd name="T10" fmla="*/ 3 w 9"/>
                <a:gd name="T11" fmla="*/ 8 h 8"/>
                <a:gd name="T12" fmla="*/ 9 w 9"/>
                <a:gd name="T13" fmla="*/ 2 h 8"/>
                <a:gd name="T14" fmla="*/ 8 w 9"/>
                <a:gd name="T15" fmla="*/ 0 h 8"/>
                <a:gd name="T16" fmla="*/ 7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7" y="0"/>
                  </a:moveTo>
                  <a:cubicBezTo>
                    <a:pt x="7" y="0"/>
                    <a:pt x="6" y="0"/>
                    <a:pt x="6" y="1"/>
                  </a:cubicBezTo>
                  <a:cubicBezTo>
                    <a:pt x="5" y="2"/>
                    <a:pt x="3" y="4"/>
                    <a:pt x="1" y="5"/>
                  </a:cubicBezTo>
                  <a:cubicBezTo>
                    <a:pt x="1" y="5"/>
                    <a:pt x="0" y="6"/>
                    <a:pt x="1" y="7"/>
                  </a:cubicBezTo>
                  <a:cubicBezTo>
                    <a:pt x="1" y="8"/>
                    <a:pt x="2" y="8"/>
                    <a:pt x="2" y="8"/>
                  </a:cubicBezTo>
                  <a:cubicBezTo>
                    <a:pt x="2" y="8"/>
                    <a:pt x="3" y="8"/>
                    <a:pt x="3" y="8"/>
                  </a:cubicBezTo>
                  <a:cubicBezTo>
                    <a:pt x="5" y="7"/>
                    <a:pt x="7" y="5"/>
                    <a:pt x="9" y="2"/>
                  </a:cubicBezTo>
                  <a:cubicBezTo>
                    <a:pt x="9" y="2"/>
                    <a:pt x="9"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754"/>
            <p:cNvSpPr>
              <a:spLocks/>
            </p:cNvSpPr>
            <p:nvPr/>
          </p:nvSpPr>
          <p:spPr bwMode="auto">
            <a:xfrm>
              <a:off x="2709028" y="5143608"/>
              <a:ext cx="15234" cy="17026"/>
            </a:xfrm>
            <a:custGeom>
              <a:avLst/>
              <a:gdLst>
                <a:gd name="T0" fmla="*/ 5 w 7"/>
                <a:gd name="T1" fmla="*/ 0 h 8"/>
                <a:gd name="T2" fmla="*/ 4 w 7"/>
                <a:gd name="T3" fmla="*/ 1 h 8"/>
                <a:gd name="T4" fmla="*/ 1 w 7"/>
                <a:gd name="T5" fmla="*/ 6 h 8"/>
                <a:gd name="T6" fmla="*/ 1 w 7"/>
                <a:gd name="T7" fmla="*/ 8 h 8"/>
                <a:gd name="T8" fmla="*/ 2 w 7"/>
                <a:gd name="T9" fmla="*/ 8 h 8"/>
                <a:gd name="T10" fmla="*/ 3 w 7"/>
                <a:gd name="T11" fmla="*/ 8 h 8"/>
                <a:gd name="T12" fmla="*/ 6 w 7"/>
                <a:gd name="T13" fmla="*/ 3 h 8"/>
                <a:gd name="T14" fmla="*/ 6 w 7"/>
                <a:gd name="T15" fmla="*/ 1 h 8"/>
                <a:gd name="T16" fmla="*/ 5 w 7"/>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5" y="0"/>
                  </a:moveTo>
                  <a:cubicBezTo>
                    <a:pt x="5" y="0"/>
                    <a:pt x="4" y="1"/>
                    <a:pt x="4" y="1"/>
                  </a:cubicBezTo>
                  <a:cubicBezTo>
                    <a:pt x="2" y="3"/>
                    <a:pt x="2" y="4"/>
                    <a:pt x="1" y="6"/>
                  </a:cubicBezTo>
                  <a:cubicBezTo>
                    <a:pt x="0" y="7"/>
                    <a:pt x="0" y="8"/>
                    <a:pt x="1" y="8"/>
                  </a:cubicBezTo>
                  <a:cubicBezTo>
                    <a:pt x="1" y="8"/>
                    <a:pt x="2" y="8"/>
                    <a:pt x="2" y="8"/>
                  </a:cubicBezTo>
                  <a:cubicBezTo>
                    <a:pt x="2" y="8"/>
                    <a:pt x="3" y="8"/>
                    <a:pt x="3" y="8"/>
                  </a:cubicBezTo>
                  <a:cubicBezTo>
                    <a:pt x="5" y="6"/>
                    <a:pt x="5" y="5"/>
                    <a:pt x="6" y="3"/>
                  </a:cubicBezTo>
                  <a:cubicBezTo>
                    <a:pt x="7" y="2"/>
                    <a:pt x="7" y="1"/>
                    <a:pt x="6"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755"/>
            <p:cNvSpPr>
              <a:spLocks/>
            </p:cNvSpPr>
            <p:nvPr/>
          </p:nvSpPr>
          <p:spPr bwMode="auto">
            <a:xfrm>
              <a:off x="2798638" y="5146296"/>
              <a:ext cx="17026" cy="12545"/>
            </a:xfrm>
            <a:custGeom>
              <a:avLst/>
              <a:gdLst>
                <a:gd name="T0" fmla="*/ 2 w 8"/>
                <a:gd name="T1" fmla="*/ 0 h 6"/>
                <a:gd name="T2" fmla="*/ 1 w 8"/>
                <a:gd name="T3" fmla="*/ 0 h 6"/>
                <a:gd name="T4" fmla="*/ 1 w 8"/>
                <a:gd name="T5" fmla="*/ 2 h 6"/>
                <a:gd name="T6" fmla="*/ 3 w 8"/>
                <a:gd name="T7" fmla="*/ 5 h 6"/>
                <a:gd name="T8" fmla="*/ 5 w 8"/>
                <a:gd name="T9" fmla="*/ 6 h 6"/>
                <a:gd name="T10" fmla="*/ 6 w 8"/>
                <a:gd name="T11" fmla="*/ 6 h 6"/>
                <a:gd name="T12" fmla="*/ 7 w 8"/>
                <a:gd name="T13" fmla="*/ 5 h 6"/>
                <a:gd name="T14" fmla="*/ 7 w 8"/>
                <a:gd name="T15" fmla="*/ 3 h 6"/>
                <a:gd name="T16" fmla="*/ 5 w 8"/>
                <a:gd name="T17" fmla="*/ 2 h 6"/>
                <a:gd name="T18" fmla="*/ 4 w 8"/>
                <a:gd name="T19" fmla="*/ 0 h 6"/>
                <a:gd name="T20" fmla="*/ 2 w 8"/>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6">
                  <a:moveTo>
                    <a:pt x="2" y="0"/>
                  </a:moveTo>
                  <a:cubicBezTo>
                    <a:pt x="2" y="0"/>
                    <a:pt x="2" y="0"/>
                    <a:pt x="1" y="0"/>
                  </a:cubicBezTo>
                  <a:cubicBezTo>
                    <a:pt x="1" y="1"/>
                    <a:pt x="0" y="2"/>
                    <a:pt x="1" y="2"/>
                  </a:cubicBezTo>
                  <a:cubicBezTo>
                    <a:pt x="2" y="3"/>
                    <a:pt x="2" y="4"/>
                    <a:pt x="3" y="5"/>
                  </a:cubicBezTo>
                  <a:cubicBezTo>
                    <a:pt x="3" y="5"/>
                    <a:pt x="4" y="6"/>
                    <a:pt x="5" y="6"/>
                  </a:cubicBezTo>
                  <a:cubicBezTo>
                    <a:pt x="5" y="6"/>
                    <a:pt x="6" y="6"/>
                    <a:pt x="6" y="6"/>
                  </a:cubicBezTo>
                  <a:cubicBezTo>
                    <a:pt x="6" y="6"/>
                    <a:pt x="7" y="6"/>
                    <a:pt x="7" y="5"/>
                  </a:cubicBezTo>
                  <a:cubicBezTo>
                    <a:pt x="8" y="5"/>
                    <a:pt x="7" y="4"/>
                    <a:pt x="7" y="3"/>
                  </a:cubicBezTo>
                  <a:cubicBezTo>
                    <a:pt x="6" y="3"/>
                    <a:pt x="5" y="2"/>
                    <a:pt x="5" y="2"/>
                  </a:cubicBezTo>
                  <a:cubicBezTo>
                    <a:pt x="5" y="2"/>
                    <a:pt x="4" y="1"/>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756"/>
            <p:cNvSpPr>
              <a:spLocks/>
            </p:cNvSpPr>
            <p:nvPr/>
          </p:nvSpPr>
          <p:spPr bwMode="auto">
            <a:xfrm>
              <a:off x="2834482" y="5112244"/>
              <a:ext cx="18818" cy="12545"/>
            </a:xfrm>
            <a:custGeom>
              <a:avLst/>
              <a:gdLst>
                <a:gd name="T0" fmla="*/ 2 w 9"/>
                <a:gd name="T1" fmla="*/ 0 h 6"/>
                <a:gd name="T2" fmla="*/ 1 w 9"/>
                <a:gd name="T3" fmla="*/ 0 h 6"/>
                <a:gd name="T4" fmla="*/ 1 w 9"/>
                <a:gd name="T5" fmla="*/ 3 h 6"/>
                <a:gd name="T6" fmla="*/ 4 w 9"/>
                <a:gd name="T7" fmla="*/ 4 h 6"/>
                <a:gd name="T8" fmla="*/ 7 w 9"/>
                <a:gd name="T9" fmla="*/ 6 h 6"/>
                <a:gd name="T10" fmla="*/ 8 w 9"/>
                <a:gd name="T11" fmla="*/ 6 h 6"/>
                <a:gd name="T12" fmla="*/ 9 w 9"/>
                <a:gd name="T13" fmla="*/ 5 h 6"/>
                <a:gd name="T14" fmla="*/ 8 w 9"/>
                <a:gd name="T15" fmla="*/ 3 h 6"/>
                <a:gd name="T16" fmla="*/ 6 w 9"/>
                <a:gd name="T17" fmla="*/ 2 h 6"/>
                <a:gd name="T18" fmla="*/ 3 w 9"/>
                <a:gd name="T19" fmla="*/ 0 h 6"/>
                <a:gd name="T20" fmla="*/ 2 w 9"/>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6">
                  <a:moveTo>
                    <a:pt x="2" y="0"/>
                  </a:moveTo>
                  <a:cubicBezTo>
                    <a:pt x="2" y="0"/>
                    <a:pt x="1" y="0"/>
                    <a:pt x="1" y="0"/>
                  </a:cubicBezTo>
                  <a:cubicBezTo>
                    <a:pt x="0" y="1"/>
                    <a:pt x="1" y="2"/>
                    <a:pt x="1" y="3"/>
                  </a:cubicBezTo>
                  <a:cubicBezTo>
                    <a:pt x="3" y="3"/>
                    <a:pt x="3" y="4"/>
                    <a:pt x="4" y="4"/>
                  </a:cubicBezTo>
                  <a:cubicBezTo>
                    <a:pt x="4" y="5"/>
                    <a:pt x="5" y="5"/>
                    <a:pt x="7" y="6"/>
                  </a:cubicBezTo>
                  <a:cubicBezTo>
                    <a:pt x="7" y="6"/>
                    <a:pt x="7" y="6"/>
                    <a:pt x="8" y="6"/>
                  </a:cubicBezTo>
                  <a:cubicBezTo>
                    <a:pt x="8" y="6"/>
                    <a:pt x="9" y="6"/>
                    <a:pt x="9" y="5"/>
                  </a:cubicBezTo>
                  <a:cubicBezTo>
                    <a:pt x="9" y="5"/>
                    <a:pt x="9" y="4"/>
                    <a:pt x="8" y="3"/>
                  </a:cubicBezTo>
                  <a:cubicBezTo>
                    <a:pt x="7" y="2"/>
                    <a:pt x="6" y="2"/>
                    <a:pt x="6" y="2"/>
                  </a:cubicBezTo>
                  <a:cubicBezTo>
                    <a:pt x="5" y="1"/>
                    <a:pt x="5"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757"/>
            <p:cNvSpPr>
              <a:spLocks/>
            </p:cNvSpPr>
            <p:nvPr/>
          </p:nvSpPr>
          <p:spPr bwMode="auto">
            <a:xfrm>
              <a:off x="2662431" y="5019050"/>
              <a:ext cx="23299" cy="14338"/>
            </a:xfrm>
            <a:custGeom>
              <a:avLst/>
              <a:gdLst>
                <a:gd name="T0" fmla="*/ 1 w 11"/>
                <a:gd name="T1" fmla="*/ 0 h 7"/>
                <a:gd name="T2" fmla="*/ 0 w 11"/>
                <a:gd name="T3" fmla="*/ 1 h 7"/>
                <a:gd name="T4" fmla="*/ 0 w 11"/>
                <a:gd name="T5" fmla="*/ 3 h 7"/>
                <a:gd name="T6" fmla="*/ 4 w 11"/>
                <a:gd name="T7" fmla="*/ 5 h 7"/>
                <a:gd name="T8" fmla="*/ 8 w 11"/>
                <a:gd name="T9" fmla="*/ 7 h 7"/>
                <a:gd name="T10" fmla="*/ 9 w 11"/>
                <a:gd name="T11" fmla="*/ 7 h 7"/>
                <a:gd name="T12" fmla="*/ 10 w 11"/>
                <a:gd name="T13" fmla="*/ 6 h 7"/>
                <a:gd name="T14" fmla="*/ 10 w 11"/>
                <a:gd name="T15" fmla="*/ 4 h 7"/>
                <a:gd name="T16" fmla="*/ 5 w 11"/>
                <a:gd name="T17" fmla="*/ 2 h 7"/>
                <a:gd name="T18" fmla="*/ 2 w 11"/>
                <a:gd name="T19" fmla="*/ 0 h 7"/>
                <a:gd name="T20" fmla="*/ 1 w 11"/>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7">
                  <a:moveTo>
                    <a:pt x="1" y="0"/>
                  </a:moveTo>
                  <a:cubicBezTo>
                    <a:pt x="1" y="0"/>
                    <a:pt x="0" y="0"/>
                    <a:pt x="0" y="1"/>
                  </a:cubicBezTo>
                  <a:cubicBezTo>
                    <a:pt x="0" y="1"/>
                    <a:pt x="0" y="2"/>
                    <a:pt x="0" y="3"/>
                  </a:cubicBezTo>
                  <a:cubicBezTo>
                    <a:pt x="2" y="4"/>
                    <a:pt x="3" y="4"/>
                    <a:pt x="4" y="5"/>
                  </a:cubicBezTo>
                  <a:cubicBezTo>
                    <a:pt x="5" y="6"/>
                    <a:pt x="7" y="6"/>
                    <a:pt x="8" y="7"/>
                  </a:cubicBezTo>
                  <a:cubicBezTo>
                    <a:pt x="8" y="7"/>
                    <a:pt x="9" y="7"/>
                    <a:pt x="9" y="7"/>
                  </a:cubicBezTo>
                  <a:cubicBezTo>
                    <a:pt x="9" y="7"/>
                    <a:pt x="10" y="7"/>
                    <a:pt x="10" y="6"/>
                  </a:cubicBezTo>
                  <a:cubicBezTo>
                    <a:pt x="11" y="6"/>
                    <a:pt x="11" y="5"/>
                    <a:pt x="10" y="4"/>
                  </a:cubicBezTo>
                  <a:cubicBezTo>
                    <a:pt x="8" y="3"/>
                    <a:pt x="7" y="3"/>
                    <a:pt x="5" y="2"/>
                  </a:cubicBezTo>
                  <a:cubicBezTo>
                    <a:pt x="4" y="1"/>
                    <a:pt x="3"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758"/>
            <p:cNvSpPr>
              <a:spLocks/>
            </p:cNvSpPr>
            <p:nvPr/>
          </p:nvSpPr>
          <p:spPr bwMode="auto">
            <a:xfrm>
              <a:off x="2798638" y="4971557"/>
              <a:ext cx="17026" cy="19714"/>
            </a:xfrm>
            <a:custGeom>
              <a:avLst/>
              <a:gdLst>
                <a:gd name="T0" fmla="*/ 6 w 8"/>
                <a:gd name="T1" fmla="*/ 0 h 9"/>
                <a:gd name="T2" fmla="*/ 5 w 8"/>
                <a:gd name="T3" fmla="*/ 1 h 9"/>
                <a:gd name="T4" fmla="*/ 3 w 8"/>
                <a:gd name="T5" fmla="*/ 3 h 9"/>
                <a:gd name="T6" fmla="*/ 0 w 8"/>
                <a:gd name="T7" fmla="*/ 7 h 9"/>
                <a:gd name="T8" fmla="*/ 1 w 8"/>
                <a:gd name="T9" fmla="*/ 9 h 9"/>
                <a:gd name="T10" fmla="*/ 2 w 8"/>
                <a:gd name="T11" fmla="*/ 9 h 9"/>
                <a:gd name="T12" fmla="*/ 3 w 8"/>
                <a:gd name="T13" fmla="*/ 8 h 9"/>
                <a:gd name="T14" fmla="*/ 5 w 8"/>
                <a:gd name="T15" fmla="*/ 6 h 9"/>
                <a:gd name="T16" fmla="*/ 7 w 8"/>
                <a:gd name="T17" fmla="*/ 2 h 9"/>
                <a:gd name="T18" fmla="*/ 7 w 8"/>
                <a:gd name="T19" fmla="*/ 0 h 9"/>
                <a:gd name="T20" fmla="*/ 6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6" y="0"/>
                  </a:moveTo>
                  <a:cubicBezTo>
                    <a:pt x="5" y="0"/>
                    <a:pt x="5" y="0"/>
                    <a:pt x="5" y="1"/>
                  </a:cubicBezTo>
                  <a:cubicBezTo>
                    <a:pt x="4" y="2"/>
                    <a:pt x="3" y="3"/>
                    <a:pt x="3" y="3"/>
                  </a:cubicBezTo>
                  <a:cubicBezTo>
                    <a:pt x="2" y="4"/>
                    <a:pt x="1" y="5"/>
                    <a:pt x="0" y="7"/>
                  </a:cubicBezTo>
                  <a:cubicBezTo>
                    <a:pt x="0" y="7"/>
                    <a:pt x="0" y="8"/>
                    <a:pt x="1" y="9"/>
                  </a:cubicBezTo>
                  <a:cubicBezTo>
                    <a:pt x="1" y="9"/>
                    <a:pt x="1" y="9"/>
                    <a:pt x="2" y="9"/>
                  </a:cubicBezTo>
                  <a:cubicBezTo>
                    <a:pt x="2" y="9"/>
                    <a:pt x="3" y="9"/>
                    <a:pt x="3" y="8"/>
                  </a:cubicBezTo>
                  <a:cubicBezTo>
                    <a:pt x="4" y="7"/>
                    <a:pt x="4" y="6"/>
                    <a:pt x="5" y="6"/>
                  </a:cubicBezTo>
                  <a:cubicBezTo>
                    <a:pt x="6" y="5"/>
                    <a:pt x="6" y="4"/>
                    <a:pt x="7" y="2"/>
                  </a:cubicBezTo>
                  <a:cubicBezTo>
                    <a:pt x="8" y="2"/>
                    <a:pt x="8" y="1"/>
                    <a:pt x="7" y="0"/>
                  </a:cubicBezTo>
                  <a:cubicBezTo>
                    <a:pt x="7"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759"/>
            <p:cNvSpPr>
              <a:spLocks/>
            </p:cNvSpPr>
            <p:nvPr/>
          </p:nvSpPr>
          <p:spPr bwMode="auto">
            <a:xfrm>
              <a:off x="2834482" y="4999336"/>
              <a:ext cx="17026" cy="17026"/>
            </a:xfrm>
            <a:custGeom>
              <a:avLst/>
              <a:gdLst>
                <a:gd name="T0" fmla="*/ 7 w 8"/>
                <a:gd name="T1" fmla="*/ 0 h 8"/>
                <a:gd name="T2" fmla="*/ 5 w 8"/>
                <a:gd name="T3" fmla="*/ 1 h 8"/>
                <a:gd name="T4" fmla="*/ 2 w 8"/>
                <a:gd name="T5" fmla="*/ 5 h 8"/>
                <a:gd name="T6" fmla="*/ 1 w 8"/>
                <a:gd name="T7" fmla="*/ 7 h 8"/>
                <a:gd name="T8" fmla="*/ 2 w 8"/>
                <a:gd name="T9" fmla="*/ 8 h 8"/>
                <a:gd name="T10" fmla="*/ 3 w 8"/>
                <a:gd name="T11" fmla="*/ 8 h 8"/>
                <a:gd name="T12" fmla="*/ 8 w 8"/>
                <a:gd name="T13" fmla="*/ 3 h 8"/>
                <a:gd name="T14" fmla="*/ 7 w 8"/>
                <a:gd name="T15" fmla="*/ 1 h 8"/>
                <a:gd name="T16" fmla="*/ 7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0"/>
                  </a:moveTo>
                  <a:cubicBezTo>
                    <a:pt x="6" y="0"/>
                    <a:pt x="5" y="1"/>
                    <a:pt x="5" y="1"/>
                  </a:cubicBezTo>
                  <a:cubicBezTo>
                    <a:pt x="4" y="3"/>
                    <a:pt x="3" y="4"/>
                    <a:pt x="2" y="5"/>
                  </a:cubicBezTo>
                  <a:cubicBezTo>
                    <a:pt x="1" y="5"/>
                    <a:pt x="0" y="6"/>
                    <a:pt x="1" y="7"/>
                  </a:cubicBezTo>
                  <a:cubicBezTo>
                    <a:pt x="1" y="8"/>
                    <a:pt x="2" y="8"/>
                    <a:pt x="2" y="8"/>
                  </a:cubicBezTo>
                  <a:cubicBezTo>
                    <a:pt x="3" y="8"/>
                    <a:pt x="3" y="8"/>
                    <a:pt x="3" y="8"/>
                  </a:cubicBezTo>
                  <a:cubicBezTo>
                    <a:pt x="5" y="6"/>
                    <a:pt x="7" y="5"/>
                    <a:pt x="8" y="3"/>
                  </a:cubicBezTo>
                  <a:cubicBezTo>
                    <a:pt x="8" y="2"/>
                    <a:pt x="8" y="1"/>
                    <a:pt x="7" y="1"/>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760"/>
            <p:cNvSpPr>
              <a:spLocks noEditPoints="1"/>
            </p:cNvSpPr>
            <p:nvPr/>
          </p:nvSpPr>
          <p:spPr bwMode="auto">
            <a:xfrm>
              <a:off x="2699171" y="4986790"/>
              <a:ext cx="141584" cy="103948"/>
            </a:xfrm>
            <a:custGeom>
              <a:avLst/>
              <a:gdLst>
                <a:gd name="T0" fmla="*/ 30 w 67"/>
                <a:gd name="T1" fmla="*/ 43 h 49"/>
                <a:gd name="T2" fmla="*/ 27 w 67"/>
                <a:gd name="T3" fmla="*/ 41 h 49"/>
                <a:gd name="T4" fmla="*/ 30 w 67"/>
                <a:gd name="T5" fmla="*/ 37 h 49"/>
                <a:gd name="T6" fmla="*/ 30 w 67"/>
                <a:gd name="T7" fmla="*/ 37 h 49"/>
                <a:gd name="T8" fmla="*/ 33 w 67"/>
                <a:gd name="T9" fmla="*/ 39 h 49"/>
                <a:gd name="T10" fmla="*/ 32 w 67"/>
                <a:gd name="T11" fmla="*/ 42 h 49"/>
                <a:gd name="T12" fmla="*/ 30 w 67"/>
                <a:gd name="T13" fmla="*/ 43 h 49"/>
                <a:gd name="T14" fmla="*/ 4 w 67"/>
                <a:gd name="T15" fmla="*/ 0 h 49"/>
                <a:gd name="T16" fmla="*/ 3 w 67"/>
                <a:gd name="T17" fmla="*/ 0 h 49"/>
                <a:gd name="T18" fmla="*/ 6 w 67"/>
                <a:gd name="T19" fmla="*/ 11 h 49"/>
                <a:gd name="T20" fmla="*/ 28 w 67"/>
                <a:gd name="T21" fmla="*/ 48 h 49"/>
                <a:gd name="T22" fmla="*/ 29 w 67"/>
                <a:gd name="T23" fmla="*/ 49 h 49"/>
                <a:gd name="T24" fmla="*/ 65 w 67"/>
                <a:gd name="T25" fmla="*/ 25 h 49"/>
                <a:gd name="T26" fmla="*/ 60 w 67"/>
                <a:gd name="T27" fmla="*/ 19 h 49"/>
                <a:gd name="T28" fmla="*/ 32 w 67"/>
                <a:gd name="T29" fmla="*/ 34 h 49"/>
                <a:gd name="T30" fmla="*/ 11 w 67"/>
                <a:gd name="T31" fmla="*/ 6 h 49"/>
                <a:gd name="T32" fmla="*/ 4 w 67"/>
                <a:gd name="T3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49">
                  <a:moveTo>
                    <a:pt x="30" y="43"/>
                  </a:moveTo>
                  <a:cubicBezTo>
                    <a:pt x="29" y="43"/>
                    <a:pt x="28" y="43"/>
                    <a:pt x="27" y="41"/>
                  </a:cubicBezTo>
                  <a:cubicBezTo>
                    <a:pt x="26" y="40"/>
                    <a:pt x="28" y="37"/>
                    <a:pt x="30" y="37"/>
                  </a:cubicBezTo>
                  <a:cubicBezTo>
                    <a:pt x="30" y="37"/>
                    <a:pt x="30" y="37"/>
                    <a:pt x="30" y="37"/>
                  </a:cubicBezTo>
                  <a:cubicBezTo>
                    <a:pt x="31" y="37"/>
                    <a:pt x="33" y="38"/>
                    <a:pt x="33" y="39"/>
                  </a:cubicBezTo>
                  <a:cubicBezTo>
                    <a:pt x="34" y="40"/>
                    <a:pt x="33" y="42"/>
                    <a:pt x="32" y="42"/>
                  </a:cubicBezTo>
                  <a:cubicBezTo>
                    <a:pt x="32" y="43"/>
                    <a:pt x="31" y="43"/>
                    <a:pt x="30" y="43"/>
                  </a:cubicBezTo>
                  <a:moveTo>
                    <a:pt x="4" y="0"/>
                  </a:moveTo>
                  <a:cubicBezTo>
                    <a:pt x="4" y="0"/>
                    <a:pt x="3" y="0"/>
                    <a:pt x="3" y="0"/>
                  </a:cubicBezTo>
                  <a:cubicBezTo>
                    <a:pt x="0" y="2"/>
                    <a:pt x="6" y="11"/>
                    <a:pt x="6" y="11"/>
                  </a:cubicBezTo>
                  <a:cubicBezTo>
                    <a:pt x="13" y="23"/>
                    <a:pt x="24" y="45"/>
                    <a:pt x="28" y="48"/>
                  </a:cubicBezTo>
                  <a:cubicBezTo>
                    <a:pt x="28" y="48"/>
                    <a:pt x="29" y="49"/>
                    <a:pt x="29" y="49"/>
                  </a:cubicBezTo>
                  <a:cubicBezTo>
                    <a:pt x="35" y="49"/>
                    <a:pt x="65" y="25"/>
                    <a:pt x="65" y="25"/>
                  </a:cubicBezTo>
                  <a:cubicBezTo>
                    <a:pt x="67" y="20"/>
                    <a:pt x="62" y="19"/>
                    <a:pt x="60" y="19"/>
                  </a:cubicBezTo>
                  <a:cubicBezTo>
                    <a:pt x="60" y="19"/>
                    <a:pt x="37" y="32"/>
                    <a:pt x="32" y="34"/>
                  </a:cubicBezTo>
                  <a:cubicBezTo>
                    <a:pt x="28" y="32"/>
                    <a:pt x="17" y="14"/>
                    <a:pt x="11" y="6"/>
                  </a:cubicBezTo>
                  <a:cubicBezTo>
                    <a:pt x="11" y="6"/>
                    <a:pt x="6"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5" name="Freeform 761"/>
          <p:cNvSpPr>
            <a:spLocks noEditPoints="1"/>
          </p:cNvSpPr>
          <p:nvPr/>
        </p:nvSpPr>
        <p:spPr bwMode="auto">
          <a:xfrm>
            <a:off x="4673431" y="2069058"/>
            <a:ext cx="394163" cy="403247"/>
          </a:xfrm>
          <a:custGeom>
            <a:avLst/>
            <a:gdLst>
              <a:gd name="T0" fmla="*/ 124 w 186"/>
              <a:gd name="T1" fmla="*/ 174 h 190"/>
              <a:gd name="T2" fmla="*/ 90 w 186"/>
              <a:gd name="T3" fmla="*/ 167 h 190"/>
              <a:gd name="T4" fmla="*/ 102 w 186"/>
              <a:gd name="T5" fmla="*/ 167 h 190"/>
              <a:gd name="T6" fmla="*/ 69 w 186"/>
              <a:gd name="T7" fmla="*/ 184 h 190"/>
              <a:gd name="T8" fmla="*/ 105 w 186"/>
              <a:gd name="T9" fmla="*/ 185 h 190"/>
              <a:gd name="T10" fmla="*/ 120 w 186"/>
              <a:gd name="T11" fmla="*/ 172 h 190"/>
              <a:gd name="T12" fmla="*/ 120 w 186"/>
              <a:gd name="T13" fmla="*/ 173 h 190"/>
              <a:gd name="T14" fmla="*/ 46 w 186"/>
              <a:gd name="T15" fmla="*/ 175 h 190"/>
              <a:gd name="T16" fmla="*/ 141 w 186"/>
              <a:gd name="T17" fmla="*/ 156 h 190"/>
              <a:gd name="T18" fmla="*/ 36 w 186"/>
              <a:gd name="T19" fmla="*/ 169 h 190"/>
              <a:gd name="T20" fmla="*/ 118 w 186"/>
              <a:gd name="T21" fmla="*/ 162 h 190"/>
              <a:gd name="T22" fmla="*/ 123 w 186"/>
              <a:gd name="T23" fmla="*/ 154 h 190"/>
              <a:gd name="T24" fmla="*/ 34 w 186"/>
              <a:gd name="T25" fmla="*/ 149 h 190"/>
              <a:gd name="T26" fmla="*/ 151 w 186"/>
              <a:gd name="T27" fmla="*/ 167 h 190"/>
              <a:gd name="T28" fmla="*/ 18 w 186"/>
              <a:gd name="T29" fmla="*/ 149 h 190"/>
              <a:gd name="T30" fmla="*/ 16 w 186"/>
              <a:gd name="T31" fmla="*/ 145 h 190"/>
              <a:gd name="T32" fmla="*/ 161 w 186"/>
              <a:gd name="T33" fmla="*/ 157 h 190"/>
              <a:gd name="T34" fmla="*/ 10 w 186"/>
              <a:gd name="T35" fmla="*/ 134 h 190"/>
              <a:gd name="T36" fmla="*/ 110 w 186"/>
              <a:gd name="T37" fmla="*/ 128 h 190"/>
              <a:gd name="T38" fmla="*/ 170 w 186"/>
              <a:gd name="T39" fmla="*/ 124 h 190"/>
              <a:gd name="T40" fmla="*/ 102 w 186"/>
              <a:gd name="T41" fmla="*/ 121 h 190"/>
              <a:gd name="T42" fmla="*/ 162 w 186"/>
              <a:gd name="T43" fmla="*/ 115 h 190"/>
              <a:gd name="T44" fmla="*/ 156 w 186"/>
              <a:gd name="T45" fmla="*/ 118 h 190"/>
              <a:gd name="T46" fmla="*/ 6 w 186"/>
              <a:gd name="T47" fmla="*/ 117 h 190"/>
              <a:gd name="T48" fmla="*/ 133 w 186"/>
              <a:gd name="T49" fmla="*/ 109 h 190"/>
              <a:gd name="T50" fmla="*/ 177 w 186"/>
              <a:gd name="T51" fmla="*/ 135 h 190"/>
              <a:gd name="T52" fmla="*/ 99 w 186"/>
              <a:gd name="T53" fmla="*/ 107 h 190"/>
              <a:gd name="T54" fmla="*/ 129 w 186"/>
              <a:gd name="T55" fmla="*/ 157 h 190"/>
              <a:gd name="T56" fmla="*/ 106 w 186"/>
              <a:gd name="T57" fmla="*/ 101 h 190"/>
              <a:gd name="T58" fmla="*/ 168 w 186"/>
              <a:gd name="T59" fmla="*/ 128 h 190"/>
              <a:gd name="T60" fmla="*/ 110 w 186"/>
              <a:gd name="T61" fmla="*/ 98 h 190"/>
              <a:gd name="T62" fmla="*/ 97 w 186"/>
              <a:gd name="T63" fmla="*/ 92 h 190"/>
              <a:gd name="T64" fmla="*/ 103 w 186"/>
              <a:gd name="T65" fmla="*/ 88 h 190"/>
              <a:gd name="T66" fmla="*/ 107 w 186"/>
              <a:gd name="T67" fmla="*/ 86 h 190"/>
              <a:gd name="T68" fmla="*/ 123 w 186"/>
              <a:gd name="T69" fmla="*/ 85 h 190"/>
              <a:gd name="T70" fmla="*/ 151 w 186"/>
              <a:gd name="T71" fmla="*/ 107 h 190"/>
              <a:gd name="T72" fmla="*/ 111 w 186"/>
              <a:gd name="T73" fmla="*/ 93 h 190"/>
              <a:gd name="T74" fmla="*/ 123 w 186"/>
              <a:gd name="T75" fmla="*/ 69 h 190"/>
              <a:gd name="T76" fmla="*/ 138 w 186"/>
              <a:gd name="T77" fmla="*/ 60 h 190"/>
              <a:gd name="T78" fmla="*/ 137 w 186"/>
              <a:gd name="T79" fmla="*/ 72 h 190"/>
              <a:gd name="T80" fmla="*/ 168 w 186"/>
              <a:gd name="T81" fmla="*/ 58 h 190"/>
              <a:gd name="T82" fmla="*/ 160 w 186"/>
              <a:gd name="T83" fmla="*/ 62 h 190"/>
              <a:gd name="T84" fmla="*/ 18 w 186"/>
              <a:gd name="T85" fmla="*/ 48 h 190"/>
              <a:gd name="T86" fmla="*/ 95 w 186"/>
              <a:gd name="T87" fmla="*/ 114 h 190"/>
              <a:gd name="T88" fmla="*/ 110 w 186"/>
              <a:gd name="T89" fmla="*/ 162 h 190"/>
              <a:gd name="T90" fmla="*/ 70 w 186"/>
              <a:gd name="T91" fmla="*/ 160 h 190"/>
              <a:gd name="T92" fmla="*/ 117 w 186"/>
              <a:gd name="T93" fmla="*/ 5 h 190"/>
              <a:gd name="T94" fmla="*/ 99 w 186"/>
              <a:gd name="T95" fmla="*/ 78 h 190"/>
              <a:gd name="T96" fmla="*/ 93 w 186"/>
              <a:gd name="T97" fmla="*/ 91 h 190"/>
              <a:gd name="T98" fmla="*/ 94 w 186"/>
              <a:gd name="T99" fmla="*/ 8 h 190"/>
              <a:gd name="T100" fmla="*/ 92 w 186"/>
              <a:gd name="T101" fmla="*/ 6 h 190"/>
              <a:gd name="T102" fmla="*/ 3 w 186"/>
              <a:gd name="T103" fmla="*/ 126 h 190"/>
              <a:gd name="T104" fmla="*/ 16 w 186"/>
              <a:gd name="T105" fmla="*/ 152 h 190"/>
              <a:gd name="T106" fmla="*/ 48 w 186"/>
              <a:gd name="T107" fmla="*/ 181 h 190"/>
              <a:gd name="T108" fmla="*/ 70 w 186"/>
              <a:gd name="T109" fmla="*/ 190 h 190"/>
              <a:gd name="T110" fmla="*/ 89 w 186"/>
              <a:gd name="T111" fmla="*/ 190 h 190"/>
              <a:gd name="T112" fmla="*/ 116 w 186"/>
              <a:gd name="T113" fmla="*/ 184 h 190"/>
              <a:gd name="T114" fmla="*/ 125 w 186"/>
              <a:gd name="T115" fmla="*/ 184 h 190"/>
              <a:gd name="T116" fmla="*/ 147 w 186"/>
              <a:gd name="T117" fmla="*/ 174 h 190"/>
              <a:gd name="T118" fmla="*/ 173 w 186"/>
              <a:gd name="T119" fmla="*/ 139 h 190"/>
              <a:gd name="T120" fmla="*/ 180 w 186"/>
              <a:gd name="T121" fmla="*/ 62 h 190"/>
              <a:gd name="T122" fmla="*/ 179 w 186"/>
              <a:gd name="T123" fmla="*/ 3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 h="190">
                <a:moveTo>
                  <a:pt x="112" y="184"/>
                </a:moveTo>
                <a:cubicBezTo>
                  <a:pt x="112" y="183"/>
                  <a:pt x="112" y="183"/>
                  <a:pt x="112" y="182"/>
                </a:cubicBezTo>
                <a:cubicBezTo>
                  <a:pt x="112" y="183"/>
                  <a:pt x="112" y="183"/>
                  <a:pt x="112" y="183"/>
                </a:cubicBezTo>
                <a:cubicBezTo>
                  <a:pt x="112" y="184"/>
                  <a:pt x="112" y="184"/>
                  <a:pt x="112" y="184"/>
                </a:cubicBezTo>
                <a:cubicBezTo>
                  <a:pt x="112" y="184"/>
                  <a:pt x="112" y="184"/>
                  <a:pt x="112" y="184"/>
                </a:cubicBezTo>
                <a:moveTo>
                  <a:pt x="124" y="178"/>
                </a:moveTo>
                <a:cubicBezTo>
                  <a:pt x="124" y="177"/>
                  <a:pt x="123" y="177"/>
                  <a:pt x="123" y="176"/>
                </a:cubicBezTo>
                <a:cubicBezTo>
                  <a:pt x="123" y="175"/>
                  <a:pt x="124" y="175"/>
                  <a:pt x="124" y="174"/>
                </a:cubicBezTo>
                <a:cubicBezTo>
                  <a:pt x="124" y="175"/>
                  <a:pt x="124" y="176"/>
                  <a:pt x="124" y="178"/>
                </a:cubicBezTo>
                <a:moveTo>
                  <a:pt x="91" y="167"/>
                </a:moveTo>
                <a:cubicBezTo>
                  <a:pt x="92" y="167"/>
                  <a:pt x="92" y="167"/>
                  <a:pt x="92" y="167"/>
                </a:cubicBezTo>
                <a:cubicBezTo>
                  <a:pt x="94" y="167"/>
                  <a:pt x="96" y="167"/>
                  <a:pt x="98" y="167"/>
                </a:cubicBezTo>
                <a:cubicBezTo>
                  <a:pt x="95" y="173"/>
                  <a:pt x="92" y="180"/>
                  <a:pt x="90" y="186"/>
                </a:cubicBezTo>
                <a:cubicBezTo>
                  <a:pt x="89" y="186"/>
                  <a:pt x="89" y="186"/>
                  <a:pt x="89" y="186"/>
                </a:cubicBezTo>
                <a:cubicBezTo>
                  <a:pt x="87" y="186"/>
                  <a:pt x="85" y="186"/>
                  <a:pt x="83" y="186"/>
                </a:cubicBezTo>
                <a:cubicBezTo>
                  <a:pt x="86" y="179"/>
                  <a:pt x="88" y="173"/>
                  <a:pt x="90" y="167"/>
                </a:cubicBezTo>
                <a:cubicBezTo>
                  <a:pt x="91" y="167"/>
                  <a:pt x="91" y="167"/>
                  <a:pt x="91" y="167"/>
                </a:cubicBezTo>
                <a:moveTo>
                  <a:pt x="79" y="185"/>
                </a:moveTo>
                <a:cubicBezTo>
                  <a:pt x="77" y="185"/>
                  <a:pt x="75" y="185"/>
                  <a:pt x="73" y="184"/>
                </a:cubicBezTo>
                <a:cubicBezTo>
                  <a:pt x="75" y="178"/>
                  <a:pt x="77" y="172"/>
                  <a:pt x="80" y="167"/>
                </a:cubicBezTo>
                <a:cubicBezTo>
                  <a:pt x="82" y="167"/>
                  <a:pt x="84" y="167"/>
                  <a:pt x="86" y="167"/>
                </a:cubicBezTo>
                <a:cubicBezTo>
                  <a:pt x="84" y="173"/>
                  <a:pt x="81" y="179"/>
                  <a:pt x="79" y="185"/>
                </a:cubicBezTo>
                <a:moveTo>
                  <a:pt x="94" y="186"/>
                </a:moveTo>
                <a:cubicBezTo>
                  <a:pt x="97" y="179"/>
                  <a:pt x="100" y="173"/>
                  <a:pt x="102" y="167"/>
                </a:cubicBezTo>
                <a:cubicBezTo>
                  <a:pt x="104" y="166"/>
                  <a:pt x="106" y="166"/>
                  <a:pt x="108" y="166"/>
                </a:cubicBezTo>
                <a:cubicBezTo>
                  <a:pt x="106" y="172"/>
                  <a:pt x="103" y="179"/>
                  <a:pt x="101" y="185"/>
                </a:cubicBezTo>
                <a:cubicBezTo>
                  <a:pt x="98" y="185"/>
                  <a:pt x="96" y="186"/>
                  <a:pt x="94" y="186"/>
                </a:cubicBezTo>
                <a:moveTo>
                  <a:pt x="69" y="184"/>
                </a:moveTo>
                <a:cubicBezTo>
                  <a:pt x="67" y="183"/>
                  <a:pt x="65" y="183"/>
                  <a:pt x="62" y="182"/>
                </a:cubicBezTo>
                <a:cubicBezTo>
                  <a:pt x="65" y="176"/>
                  <a:pt x="67" y="170"/>
                  <a:pt x="70" y="165"/>
                </a:cubicBezTo>
                <a:cubicBezTo>
                  <a:pt x="72" y="165"/>
                  <a:pt x="74" y="166"/>
                  <a:pt x="76" y="166"/>
                </a:cubicBezTo>
                <a:cubicBezTo>
                  <a:pt x="73" y="172"/>
                  <a:pt x="71" y="178"/>
                  <a:pt x="69" y="184"/>
                </a:cubicBezTo>
                <a:moveTo>
                  <a:pt x="105" y="185"/>
                </a:moveTo>
                <a:cubicBezTo>
                  <a:pt x="107" y="178"/>
                  <a:pt x="110" y="172"/>
                  <a:pt x="113" y="165"/>
                </a:cubicBezTo>
                <a:cubicBezTo>
                  <a:pt x="113" y="165"/>
                  <a:pt x="114" y="165"/>
                  <a:pt x="114" y="165"/>
                </a:cubicBezTo>
                <a:cubicBezTo>
                  <a:pt x="114" y="165"/>
                  <a:pt x="114" y="165"/>
                  <a:pt x="114" y="165"/>
                </a:cubicBezTo>
                <a:cubicBezTo>
                  <a:pt x="114" y="167"/>
                  <a:pt x="114" y="169"/>
                  <a:pt x="114" y="170"/>
                </a:cubicBezTo>
                <a:cubicBezTo>
                  <a:pt x="113" y="171"/>
                  <a:pt x="113" y="171"/>
                  <a:pt x="113" y="171"/>
                </a:cubicBezTo>
                <a:cubicBezTo>
                  <a:pt x="111" y="176"/>
                  <a:pt x="109" y="180"/>
                  <a:pt x="107" y="184"/>
                </a:cubicBezTo>
                <a:cubicBezTo>
                  <a:pt x="106" y="185"/>
                  <a:pt x="106" y="185"/>
                  <a:pt x="105" y="185"/>
                </a:cubicBezTo>
                <a:moveTo>
                  <a:pt x="59" y="181"/>
                </a:moveTo>
                <a:cubicBezTo>
                  <a:pt x="55" y="180"/>
                  <a:pt x="52" y="178"/>
                  <a:pt x="50" y="177"/>
                </a:cubicBezTo>
                <a:cubicBezTo>
                  <a:pt x="50" y="176"/>
                  <a:pt x="50" y="176"/>
                  <a:pt x="50" y="176"/>
                </a:cubicBezTo>
                <a:cubicBezTo>
                  <a:pt x="53" y="171"/>
                  <a:pt x="55" y="166"/>
                  <a:pt x="58" y="161"/>
                </a:cubicBezTo>
                <a:cubicBezTo>
                  <a:pt x="61" y="162"/>
                  <a:pt x="64" y="163"/>
                  <a:pt x="66" y="164"/>
                </a:cubicBezTo>
                <a:cubicBezTo>
                  <a:pt x="63" y="169"/>
                  <a:pt x="61" y="175"/>
                  <a:pt x="59" y="181"/>
                </a:cubicBezTo>
                <a:moveTo>
                  <a:pt x="120" y="173"/>
                </a:moveTo>
                <a:cubicBezTo>
                  <a:pt x="120" y="172"/>
                  <a:pt x="120" y="172"/>
                  <a:pt x="120" y="172"/>
                </a:cubicBezTo>
                <a:cubicBezTo>
                  <a:pt x="120" y="171"/>
                  <a:pt x="120" y="171"/>
                  <a:pt x="120" y="171"/>
                </a:cubicBezTo>
                <a:cubicBezTo>
                  <a:pt x="121" y="168"/>
                  <a:pt x="122" y="165"/>
                  <a:pt x="123" y="162"/>
                </a:cubicBezTo>
                <a:cubicBezTo>
                  <a:pt x="124" y="161"/>
                  <a:pt x="125" y="160"/>
                  <a:pt x="126" y="159"/>
                </a:cubicBezTo>
                <a:cubicBezTo>
                  <a:pt x="126" y="159"/>
                  <a:pt x="126" y="159"/>
                  <a:pt x="126" y="159"/>
                </a:cubicBezTo>
                <a:cubicBezTo>
                  <a:pt x="126" y="159"/>
                  <a:pt x="126" y="159"/>
                  <a:pt x="126" y="159"/>
                </a:cubicBezTo>
                <a:cubicBezTo>
                  <a:pt x="126" y="160"/>
                  <a:pt x="125" y="162"/>
                  <a:pt x="125" y="165"/>
                </a:cubicBezTo>
                <a:cubicBezTo>
                  <a:pt x="125" y="165"/>
                  <a:pt x="124" y="165"/>
                  <a:pt x="124" y="166"/>
                </a:cubicBezTo>
                <a:cubicBezTo>
                  <a:pt x="123" y="168"/>
                  <a:pt x="122" y="170"/>
                  <a:pt x="120" y="173"/>
                </a:cubicBezTo>
                <a:moveTo>
                  <a:pt x="128" y="179"/>
                </a:moveTo>
                <a:cubicBezTo>
                  <a:pt x="128" y="177"/>
                  <a:pt x="128" y="174"/>
                  <a:pt x="129" y="171"/>
                </a:cubicBezTo>
                <a:cubicBezTo>
                  <a:pt x="129" y="167"/>
                  <a:pt x="129" y="164"/>
                  <a:pt x="129" y="161"/>
                </a:cubicBezTo>
                <a:cubicBezTo>
                  <a:pt x="132" y="160"/>
                  <a:pt x="134" y="160"/>
                  <a:pt x="136" y="159"/>
                </a:cubicBezTo>
                <a:cubicBezTo>
                  <a:pt x="134" y="165"/>
                  <a:pt x="132" y="172"/>
                  <a:pt x="130" y="178"/>
                </a:cubicBezTo>
                <a:cubicBezTo>
                  <a:pt x="130" y="179"/>
                  <a:pt x="130" y="179"/>
                  <a:pt x="130" y="179"/>
                </a:cubicBezTo>
                <a:cubicBezTo>
                  <a:pt x="129" y="179"/>
                  <a:pt x="128" y="179"/>
                  <a:pt x="128" y="179"/>
                </a:cubicBezTo>
                <a:moveTo>
                  <a:pt x="46" y="175"/>
                </a:moveTo>
                <a:cubicBezTo>
                  <a:pt x="44" y="174"/>
                  <a:pt x="42" y="172"/>
                  <a:pt x="40" y="171"/>
                </a:cubicBezTo>
                <a:cubicBezTo>
                  <a:pt x="42" y="166"/>
                  <a:pt x="44" y="161"/>
                  <a:pt x="47" y="157"/>
                </a:cubicBezTo>
                <a:cubicBezTo>
                  <a:pt x="50" y="158"/>
                  <a:pt x="52" y="159"/>
                  <a:pt x="54" y="160"/>
                </a:cubicBezTo>
                <a:cubicBezTo>
                  <a:pt x="52" y="165"/>
                  <a:pt x="49" y="170"/>
                  <a:pt x="47" y="174"/>
                </a:cubicBezTo>
                <a:cubicBezTo>
                  <a:pt x="46" y="175"/>
                  <a:pt x="46" y="175"/>
                  <a:pt x="46" y="175"/>
                </a:cubicBezTo>
                <a:moveTo>
                  <a:pt x="134" y="177"/>
                </a:moveTo>
                <a:cubicBezTo>
                  <a:pt x="136" y="170"/>
                  <a:pt x="138" y="163"/>
                  <a:pt x="141" y="157"/>
                </a:cubicBezTo>
                <a:cubicBezTo>
                  <a:pt x="141" y="156"/>
                  <a:pt x="141" y="156"/>
                  <a:pt x="141" y="156"/>
                </a:cubicBezTo>
                <a:cubicBezTo>
                  <a:pt x="141" y="156"/>
                  <a:pt x="142" y="156"/>
                  <a:pt x="143" y="155"/>
                </a:cubicBezTo>
                <a:cubicBezTo>
                  <a:pt x="141" y="162"/>
                  <a:pt x="139" y="169"/>
                  <a:pt x="137" y="175"/>
                </a:cubicBezTo>
                <a:cubicBezTo>
                  <a:pt x="136" y="176"/>
                  <a:pt x="135" y="176"/>
                  <a:pt x="134" y="177"/>
                </a:cubicBezTo>
                <a:moveTo>
                  <a:pt x="36" y="169"/>
                </a:moveTo>
                <a:cubicBezTo>
                  <a:pt x="35" y="167"/>
                  <a:pt x="33" y="166"/>
                  <a:pt x="31" y="164"/>
                </a:cubicBezTo>
                <a:cubicBezTo>
                  <a:pt x="33" y="160"/>
                  <a:pt x="35" y="156"/>
                  <a:pt x="38" y="152"/>
                </a:cubicBezTo>
                <a:cubicBezTo>
                  <a:pt x="40" y="153"/>
                  <a:pt x="42" y="154"/>
                  <a:pt x="44" y="155"/>
                </a:cubicBezTo>
                <a:cubicBezTo>
                  <a:pt x="41" y="159"/>
                  <a:pt x="38" y="164"/>
                  <a:pt x="36" y="169"/>
                </a:cubicBezTo>
                <a:moveTo>
                  <a:pt x="142" y="173"/>
                </a:moveTo>
                <a:cubicBezTo>
                  <a:pt x="144" y="166"/>
                  <a:pt x="146" y="159"/>
                  <a:pt x="148" y="153"/>
                </a:cubicBezTo>
                <a:cubicBezTo>
                  <a:pt x="148" y="152"/>
                  <a:pt x="148" y="152"/>
                  <a:pt x="148" y="152"/>
                </a:cubicBezTo>
                <a:cubicBezTo>
                  <a:pt x="149" y="152"/>
                  <a:pt x="150" y="151"/>
                  <a:pt x="152" y="150"/>
                </a:cubicBezTo>
                <a:cubicBezTo>
                  <a:pt x="150" y="157"/>
                  <a:pt x="148" y="164"/>
                  <a:pt x="145" y="171"/>
                </a:cubicBezTo>
                <a:cubicBezTo>
                  <a:pt x="144" y="171"/>
                  <a:pt x="143" y="172"/>
                  <a:pt x="142" y="173"/>
                </a:cubicBezTo>
                <a:moveTo>
                  <a:pt x="118" y="165"/>
                </a:moveTo>
                <a:cubicBezTo>
                  <a:pt x="118" y="164"/>
                  <a:pt x="118" y="163"/>
                  <a:pt x="118" y="162"/>
                </a:cubicBezTo>
                <a:cubicBezTo>
                  <a:pt x="118" y="161"/>
                  <a:pt x="117" y="160"/>
                  <a:pt x="116" y="160"/>
                </a:cubicBezTo>
                <a:cubicBezTo>
                  <a:pt x="116" y="160"/>
                  <a:pt x="116" y="160"/>
                  <a:pt x="116" y="160"/>
                </a:cubicBezTo>
                <a:cubicBezTo>
                  <a:pt x="116" y="160"/>
                  <a:pt x="116" y="160"/>
                  <a:pt x="116" y="160"/>
                </a:cubicBezTo>
                <a:cubicBezTo>
                  <a:pt x="118" y="156"/>
                  <a:pt x="119" y="153"/>
                  <a:pt x="121" y="150"/>
                </a:cubicBezTo>
                <a:cubicBezTo>
                  <a:pt x="122" y="150"/>
                  <a:pt x="122" y="150"/>
                  <a:pt x="122" y="150"/>
                </a:cubicBezTo>
                <a:cubicBezTo>
                  <a:pt x="122" y="151"/>
                  <a:pt x="123" y="152"/>
                  <a:pt x="123" y="153"/>
                </a:cubicBezTo>
                <a:cubicBezTo>
                  <a:pt x="123" y="154"/>
                  <a:pt x="123" y="154"/>
                  <a:pt x="123" y="154"/>
                </a:cubicBezTo>
                <a:cubicBezTo>
                  <a:pt x="123" y="154"/>
                  <a:pt x="123" y="154"/>
                  <a:pt x="123" y="154"/>
                </a:cubicBezTo>
                <a:cubicBezTo>
                  <a:pt x="123" y="155"/>
                  <a:pt x="123" y="156"/>
                  <a:pt x="122" y="157"/>
                </a:cubicBezTo>
                <a:cubicBezTo>
                  <a:pt x="122" y="158"/>
                  <a:pt x="121" y="159"/>
                  <a:pt x="120" y="160"/>
                </a:cubicBezTo>
                <a:cubicBezTo>
                  <a:pt x="119" y="162"/>
                  <a:pt x="118" y="163"/>
                  <a:pt x="118" y="165"/>
                </a:cubicBezTo>
                <a:moveTo>
                  <a:pt x="28" y="161"/>
                </a:moveTo>
                <a:cubicBezTo>
                  <a:pt x="28" y="161"/>
                  <a:pt x="27" y="161"/>
                  <a:pt x="27" y="160"/>
                </a:cubicBezTo>
                <a:cubicBezTo>
                  <a:pt x="26" y="159"/>
                  <a:pt x="26" y="159"/>
                  <a:pt x="25" y="158"/>
                </a:cubicBezTo>
                <a:cubicBezTo>
                  <a:pt x="27" y="154"/>
                  <a:pt x="28" y="150"/>
                  <a:pt x="30" y="146"/>
                </a:cubicBezTo>
                <a:cubicBezTo>
                  <a:pt x="31" y="147"/>
                  <a:pt x="33" y="148"/>
                  <a:pt x="34" y="149"/>
                </a:cubicBezTo>
                <a:cubicBezTo>
                  <a:pt x="32" y="153"/>
                  <a:pt x="30" y="157"/>
                  <a:pt x="28" y="161"/>
                </a:cubicBezTo>
                <a:moveTo>
                  <a:pt x="151" y="167"/>
                </a:moveTo>
                <a:cubicBezTo>
                  <a:pt x="153" y="160"/>
                  <a:pt x="155" y="154"/>
                  <a:pt x="156" y="147"/>
                </a:cubicBezTo>
                <a:cubicBezTo>
                  <a:pt x="157" y="147"/>
                  <a:pt x="157" y="147"/>
                  <a:pt x="157" y="147"/>
                </a:cubicBezTo>
                <a:cubicBezTo>
                  <a:pt x="158" y="146"/>
                  <a:pt x="159" y="145"/>
                  <a:pt x="160" y="144"/>
                </a:cubicBezTo>
                <a:cubicBezTo>
                  <a:pt x="159" y="150"/>
                  <a:pt x="157" y="157"/>
                  <a:pt x="154" y="163"/>
                </a:cubicBezTo>
                <a:cubicBezTo>
                  <a:pt x="154" y="163"/>
                  <a:pt x="154" y="163"/>
                  <a:pt x="154" y="163"/>
                </a:cubicBezTo>
                <a:cubicBezTo>
                  <a:pt x="153" y="165"/>
                  <a:pt x="152" y="166"/>
                  <a:pt x="151" y="167"/>
                </a:cubicBezTo>
                <a:moveTo>
                  <a:pt x="114" y="155"/>
                </a:moveTo>
                <a:cubicBezTo>
                  <a:pt x="114" y="153"/>
                  <a:pt x="113" y="152"/>
                  <a:pt x="112" y="150"/>
                </a:cubicBezTo>
                <a:cubicBezTo>
                  <a:pt x="113" y="150"/>
                  <a:pt x="113" y="150"/>
                  <a:pt x="113" y="150"/>
                </a:cubicBezTo>
                <a:cubicBezTo>
                  <a:pt x="114" y="147"/>
                  <a:pt x="115" y="144"/>
                  <a:pt x="117" y="142"/>
                </a:cubicBezTo>
                <a:cubicBezTo>
                  <a:pt x="118" y="143"/>
                  <a:pt x="118" y="144"/>
                  <a:pt x="119" y="146"/>
                </a:cubicBezTo>
                <a:cubicBezTo>
                  <a:pt x="117" y="149"/>
                  <a:pt x="116" y="152"/>
                  <a:pt x="114" y="155"/>
                </a:cubicBezTo>
                <a:moveTo>
                  <a:pt x="22" y="154"/>
                </a:moveTo>
                <a:cubicBezTo>
                  <a:pt x="21" y="153"/>
                  <a:pt x="20" y="151"/>
                  <a:pt x="18" y="149"/>
                </a:cubicBezTo>
                <a:cubicBezTo>
                  <a:pt x="20" y="146"/>
                  <a:pt x="21" y="144"/>
                  <a:pt x="23" y="141"/>
                </a:cubicBezTo>
                <a:cubicBezTo>
                  <a:pt x="24" y="142"/>
                  <a:pt x="25" y="143"/>
                  <a:pt x="27" y="144"/>
                </a:cubicBezTo>
                <a:cubicBezTo>
                  <a:pt x="25" y="148"/>
                  <a:pt x="24" y="151"/>
                  <a:pt x="22" y="154"/>
                </a:cubicBezTo>
                <a:moveTo>
                  <a:pt x="16" y="145"/>
                </a:moveTo>
                <a:cubicBezTo>
                  <a:pt x="15" y="145"/>
                  <a:pt x="15" y="144"/>
                  <a:pt x="14" y="143"/>
                </a:cubicBezTo>
                <a:cubicBezTo>
                  <a:pt x="16" y="140"/>
                  <a:pt x="17" y="138"/>
                  <a:pt x="18" y="136"/>
                </a:cubicBezTo>
                <a:cubicBezTo>
                  <a:pt x="19" y="136"/>
                  <a:pt x="19" y="137"/>
                  <a:pt x="20" y="138"/>
                </a:cubicBezTo>
                <a:cubicBezTo>
                  <a:pt x="18" y="140"/>
                  <a:pt x="17" y="143"/>
                  <a:pt x="16" y="145"/>
                </a:cubicBezTo>
                <a:moveTo>
                  <a:pt x="161" y="157"/>
                </a:moveTo>
                <a:cubicBezTo>
                  <a:pt x="163" y="151"/>
                  <a:pt x="164" y="145"/>
                  <a:pt x="165" y="139"/>
                </a:cubicBezTo>
                <a:cubicBezTo>
                  <a:pt x="167" y="138"/>
                  <a:pt x="168" y="136"/>
                  <a:pt x="169" y="135"/>
                </a:cubicBezTo>
                <a:cubicBezTo>
                  <a:pt x="169" y="137"/>
                  <a:pt x="169" y="138"/>
                  <a:pt x="168" y="140"/>
                </a:cubicBezTo>
                <a:cubicBezTo>
                  <a:pt x="168" y="142"/>
                  <a:pt x="168" y="144"/>
                  <a:pt x="168" y="145"/>
                </a:cubicBezTo>
                <a:cubicBezTo>
                  <a:pt x="168" y="146"/>
                  <a:pt x="168" y="146"/>
                  <a:pt x="168" y="146"/>
                </a:cubicBezTo>
                <a:cubicBezTo>
                  <a:pt x="168" y="146"/>
                  <a:pt x="168" y="146"/>
                  <a:pt x="168" y="146"/>
                </a:cubicBezTo>
                <a:cubicBezTo>
                  <a:pt x="166" y="150"/>
                  <a:pt x="164" y="153"/>
                  <a:pt x="161" y="157"/>
                </a:cubicBezTo>
                <a:moveTo>
                  <a:pt x="111" y="145"/>
                </a:moveTo>
                <a:cubicBezTo>
                  <a:pt x="110" y="143"/>
                  <a:pt x="109" y="142"/>
                  <a:pt x="109" y="140"/>
                </a:cubicBezTo>
                <a:cubicBezTo>
                  <a:pt x="110" y="137"/>
                  <a:pt x="111" y="135"/>
                  <a:pt x="112" y="132"/>
                </a:cubicBezTo>
                <a:cubicBezTo>
                  <a:pt x="112" y="132"/>
                  <a:pt x="112" y="132"/>
                  <a:pt x="112" y="132"/>
                </a:cubicBezTo>
                <a:cubicBezTo>
                  <a:pt x="113" y="134"/>
                  <a:pt x="114" y="136"/>
                  <a:pt x="115" y="138"/>
                </a:cubicBezTo>
                <a:cubicBezTo>
                  <a:pt x="113" y="140"/>
                  <a:pt x="112" y="142"/>
                  <a:pt x="111" y="145"/>
                </a:cubicBezTo>
                <a:moveTo>
                  <a:pt x="12" y="139"/>
                </a:moveTo>
                <a:cubicBezTo>
                  <a:pt x="11" y="137"/>
                  <a:pt x="11" y="135"/>
                  <a:pt x="10" y="134"/>
                </a:cubicBezTo>
                <a:cubicBezTo>
                  <a:pt x="11" y="132"/>
                  <a:pt x="12" y="131"/>
                  <a:pt x="13" y="129"/>
                </a:cubicBezTo>
                <a:cubicBezTo>
                  <a:pt x="14" y="130"/>
                  <a:pt x="15" y="131"/>
                  <a:pt x="15" y="132"/>
                </a:cubicBezTo>
                <a:cubicBezTo>
                  <a:pt x="14" y="134"/>
                  <a:pt x="13" y="136"/>
                  <a:pt x="12" y="139"/>
                </a:cubicBezTo>
                <a:moveTo>
                  <a:pt x="107" y="134"/>
                </a:moveTo>
                <a:cubicBezTo>
                  <a:pt x="106" y="133"/>
                  <a:pt x="106" y="131"/>
                  <a:pt x="105" y="130"/>
                </a:cubicBezTo>
                <a:cubicBezTo>
                  <a:pt x="105" y="130"/>
                  <a:pt x="105" y="130"/>
                  <a:pt x="105" y="130"/>
                </a:cubicBezTo>
                <a:cubicBezTo>
                  <a:pt x="106" y="128"/>
                  <a:pt x="107" y="126"/>
                  <a:pt x="108" y="124"/>
                </a:cubicBezTo>
                <a:cubicBezTo>
                  <a:pt x="108" y="126"/>
                  <a:pt x="109" y="127"/>
                  <a:pt x="110" y="128"/>
                </a:cubicBezTo>
                <a:cubicBezTo>
                  <a:pt x="109" y="130"/>
                  <a:pt x="108" y="132"/>
                  <a:pt x="107" y="134"/>
                </a:cubicBezTo>
                <a:moveTo>
                  <a:pt x="8" y="129"/>
                </a:moveTo>
                <a:cubicBezTo>
                  <a:pt x="8" y="127"/>
                  <a:pt x="7" y="125"/>
                  <a:pt x="7" y="123"/>
                </a:cubicBezTo>
                <a:cubicBezTo>
                  <a:pt x="7" y="122"/>
                  <a:pt x="8" y="121"/>
                  <a:pt x="8" y="120"/>
                </a:cubicBezTo>
                <a:cubicBezTo>
                  <a:pt x="9" y="122"/>
                  <a:pt x="10" y="123"/>
                  <a:pt x="11" y="125"/>
                </a:cubicBezTo>
                <a:cubicBezTo>
                  <a:pt x="11" y="125"/>
                  <a:pt x="11" y="125"/>
                  <a:pt x="11" y="125"/>
                </a:cubicBezTo>
                <a:cubicBezTo>
                  <a:pt x="10" y="126"/>
                  <a:pt x="9" y="128"/>
                  <a:pt x="8" y="129"/>
                </a:cubicBezTo>
                <a:moveTo>
                  <a:pt x="170" y="124"/>
                </a:moveTo>
                <a:cubicBezTo>
                  <a:pt x="169" y="124"/>
                  <a:pt x="169" y="124"/>
                  <a:pt x="168" y="123"/>
                </a:cubicBezTo>
                <a:cubicBezTo>
                  <a:pt x="169" y="121"/>
                  <a:pt x="170" y="120"/>
                  <a:pt x="171" y="118"/>
                </a:cubicBezTo>
                <a:cubicBezTo>
                  <a:pt x="172" y="119"/>
                  <a:pt x="173" y="119"/>
                  <a:pt x="174" y="119"/>
                </a:cubicBezTo>
                <a:cubicBezTo>
                  <a:pt x="174" y="120"/>
                  <a:pt x="174" y="120"/>
                  <a:pt x="174" y="120"/>
                </a:cubicBezTo>
                <a:cubicBezTo>
                  <a:pt x="174" y="120"/>
                  <a:pt x="174" y="120"/>
                  <a:pt x="174" y="120"/>
                </a:cubicBezTo>
                <a:cubicBezTo>
                  <a:pt x="172" y="122"/>
                  <a:pt x="171" y="123"/>
                  <a:pt x="170" y="124"/>
                </a:cubicBezTo>
                <a:moveTo>
                  <a:pt x="103" y="125"/>
                </a:moveTo>
                <a:cubicBezTo>
                  <a:pt x="103" y="123"/>
                  <a:pt x="103" y="122"/>
                  <a:pt x="102" y="121"/>
                </a:cubicBezTo>
                <a:cubicBezTo>
                  <a:pt x="103" y="121"/>
                  <a:pt x="103" y="121"/>
                  <a:pt x="103" y="121"/>
                </a:cubicBezTo>
                <a:cubicBezTo>
                  <a:pt x="103" y="120"/>
                  <a:pt x="104" y="119"/>
                  <a:pt x="104" y="118"/>
                </a:cubicBezTo>
                <a:cubicBezTo>
                  <a:pt x="105" y="119"/>
                  <a:pt x="105" y="119"/>
                  <a:pt x="106" y="120"/>
                </a:cubicBezTo>
                <a:cubicBezTo>
                  <a:pt x="105" y="122"/>
                  <a:pt x="104" y="123"/>
                  <a:pt x="103" y="125"/>
                </a:cubicBezTo>
                <a:moveTo>
                  <a:pt x="164" y="122"/>
                </a:moveTo>
                <a:cubicBezTo>
                  <a:pt x="163" y="121"/>
                  <a:pt x="161" y="121"/>
                  <a:pt x="159" y="120"/>
                </a:cubicBezTo>
                <a:cubicBezTo>
                  <a:pt x="160" y="118"/>
                  <a:pt x="161" y="117"/>
                  <a:pt x="162" y="115"/>
                </a:cubicBezTo>
                <a:cubicBezTo>
                  <a:pt x="162" y="115"/>
                  <a:pt x="162" y="115"/>
                  <a:pt x="162" y="115"/>
                </a:cubicBezTo>
                <a:cubicBezTo>
                  <a:pt x="164" y="116"/>
                  <a:pt x="166" y="116"/>
                  <a:pt x="167" y="117"/>
                </a:cubicBezTo>
                <a:cubicBezTo>
                  <a:pt x="166" y="118"/>
                  <a:pt x="165" y="120"/>
                  <a:pt x="164" y="122"/>
                </a:cubicBezTo>
                <a:moveTo>
                  <a:pt x="101" y="116"/>
                </a:moveTo>
                <a:cubicBezTo>
                  <a:pt x="100" y="115"/>
                  <a:pt x="100" y="115"/>
                  <a:pt x="100" y="114"/>
                </a:cubicBezTo>
                <a:cubicBezTo>
                  <a:pt x="100" y="113"/>
                  <a:pt x="101" y="112"/>
                  <a:pt x="101" y="112"/>
                </a:cubicBezTo>
                <a:cubicBezTo>
                  <a:pt x="102" y="113"/>
                  <a:pt x="102" y="113"/>
                  <a:pt x="102" y="113"/>
                </a:cubicBezTo>
                <a:cubicBezTo>
                  <a:pt x="101" y="114"/>
                  <a:pt x="101" y="115"/>
                  <a:pt x="101" y="116"/>
                </a:cubicBezTo>
                <a:moveTo>
                  <a:pt x="156" y="118"/>
                </a:moveTo>
                <a:cubicBezTo>
                  <a:pt x="154" y="117"/>
                  <a:pt x="151" y="116"/>
                  <a:pt x="149" y="115"/>
                </a:cubicBezTo>
                <a:cubicBezTo>
                  <a:pt x="150" y="114"/>
                  <a:pt x="150" y="113"/>
                  <a:pt x="151" y="111"/>
                </a:cubicBezTo>
                <a:cubicBezTo>
                  <a:pt x="154" y="112"/>
                  <a:pt x="156" y="113"/>
                  <a:pt x="158" y="114"/>
                </a:cubicBezTo>
                <a:cubicBezTo>
                  <a:pt x="157" y="115"/>
                  <a:pt x="156" y="117"/>
                  <a:pt x="156" y="118"/>
                </a:cubicBezTo>
                <a:moveTo>
                  <a:pt x="6" y="117"/>
                </a:moveTo>
                <a:cubicBezTo>
                  <a:pt x="5" y="115"/>
                  <a:pt x="5" y="112"/>
                  <a:pt x="5" y="110"/>
                </a:cubicBezTo>
                <a:cubicBezTo>
                  <a:pt x="5" y="112"/>
                  <a:pt x="6" y="114"/>
                  <a:pt x="6" y="115"/>
                </a:cubicBezTo>
                <a:cubicBezTo>
                  <a:pt x="6" y="116"/>
                  <a:pt x="6" y="117"/>
                  <a:pt x="6" y="117"/>
                </a:cubicBezTo>
                <a:moveTo>
                  <a:pt x="145" y="114"/>
                </a:moveTo>
                <a:cubicBezTo>
                  <a:pt x="144" y="113"/>
                  <a:pt x="144" y="113"/>
                  <a:pt x="143" y="113"/>
                </a:cubicBezTo>
                <a:cubicBezTo>
                  <a:pt x="143" y="112"/>
                  <a:pt x="144" y="110"/>
                  <a:pt x="144" y="109"/>
                </a:cubicBezTo>
                <a:cubicBezTo>
                  <a:pt x="145" y="109"/>
                  <a:pt x="146" y="110"/>
                  <a:pt x="147" y="110"/>
                </a:cubicBezTo>
                <a:cubicBezTo>
                  <a:pt x="147" y="111"/>
                  <a:pt x="146" y="113"/>
                  <a:pt x="145" y="114"/>
                </a:cubicBezTo>
                <a:moveTo>
                  <a:pt x="139" y="111"/>
                </a:moveTo>
                <a:cubicBezTo>
                  <a:pt x="137" y="110"/>
                  <a:pt x="135" y="110"/>
                  <a:pt x="133" y="109"/>
                </a:cubicBezTo>
                <a:cubicBezTo>
                  <a:pt x="133" y="109"/>
                  <a:pt x="133" y="109"/>
                  <a:pt x="133" y="109"/>
                </a:cubicBezTo>
                <a:cubicBezTo>
                  <a:pt x="133" y="108"/>
                  <a:pt x="134" y="107"/>
                  <a:pt x="134" y="106"/>
                </a:cubicBezTo>
                <a:cubicBezTo>
                  <a:pt x="136" y="106"/>
                  <a:pt x="139" y="107"/>
                  <a:pt x="141" y="108"/>
                </a:cubicBezTo>
                <a:cubicBezTo>
                  <a:pt x="140" y="109"/>
                  <a:pt x="140" y="110"/>
                  <a:pt x="139" y="111"/>
                </a:cubicBezTo>
                <a:moveTo>
                  <a:pt x="177" y="135"/>
                </a:moveTo>
                <a:cubicBezTo>
                  <a:pt x="177" y="130"/>
                  <a:pt x="178" y="125"/>
                  <a:pt x="178" y="119"/>
                </a:cubicBezTo>
                <a:cubicBezTo>
                  <a:pt x="179" y="119"/>
                  <a:pt x="179" y="119"/>
                  <a:pt x="179" y="119"/>
                </a:cubicBezTo>
                <a:cubicBezTo>
                  <a:pt x="180" y="114"/>
                  <a:pt x="181" y="109"/>
                  <a:pt x="182" y="103"/>
                </a:cubicBezTo>
                <a:cubicBezTo>
                  <a:pt x="182" y="114"/>
                  <a:pt x="181" y="125"/>
                  <a:pt x="177" y="135"/>
                </a:cubicBezTo>
                <a:moveTo>
                  <a:pt x="129" y="107"/>
                </a:moveTo>
                <a:cubicBezTo>
                  <a:pt x="128" y="106"/>
                  <a:pt x="126" y="106"/>
                  <a:pt x="125" y="105"/>
                </a:cubicBezTo>
                <a:cubicBezTo>
                  <a:pt x="126" y="104"/>
                  <a:pt x="126" y="104"/>
                  <a:pt x="126" y="103"/>
                </a:cubicBezTo>
                <a:cubicBezTo>
                  <a:pt x="128" y="103"/>
                  <a:pt x="129" y="104"/>
                  <a:pt x="131" y="104"/>
                </a:cubicBezTo>
                <a:cubicBezTo>
                  <a:pt x="130" y="105"/>
                  <a:pt x="130" y="106"/>
                  <a:pt x="129" y="107"/>
                </a:cubicBezTo>
                <a:moveTo>
                  <a:pt x="98" y="109"/>
                </a:moveTo>
                <a:cubicBezTo>
                  <a:pt x="97" y="106"/>
                  <a:pt x="97" y="104"/>
                  <a:pt x="96" y="102"/>
                </a:cubicBezTo>
                <a:cubicBezTo>
                  <a:pt x="97" y="104"/>
                  <a:pt x="98" y="106"/>
                  <a:pt x="99" y="107"/>
                </a:cubicBezTo>
                <a:cubicBezTo>
                  <a:pt x="99" y="108"/>
                  <a:pt x="99" y="108"/>
                  <a:pt x="99" y="108"/>
                </a:cubicBezTo>
                <a:cubicBezTo>
                  <a:pt x="98" y="108"/>
                  <a:pt x="98" y="108"/>
                  <a:pt x="98" y="109"/>
                </a:cubicBezTo>
                <a:moveTo>
                  <a:pt x="121" y="104"/>
                </a:moveTo>
                <a:cubicBezTo>
                  <a:pt x="120" y="103"/>
                  <a:pt x="118" y="102"/>
                  <a:pt x="117" y="102"/>
                </a:cubicBezTo>
                <a:cubicBezTo>
                  <a:pt x="117" y="101"/>
                  <a:pt x="117" y="100"/>
                  <a:pt x="117" y="100"/>
                </a:cubicBezTo>
                <a:cubicBezTo>
                  <a:pt x="119" y="100"/>
                  <a:pt x="121" y="101"/>
                  <a:pt x="123" y="102"/>
                </a:cubicBezTo>
                <a:cubicBezTo>
                  <a:pt x="122" y="102"/>
                  <a:pt x="122" y="103"/>
                  <a:pt x="121" y="104"/>
                </a:cubicBezTo>
                <a:moveTo>
                  <a:pt x="129" y="157"/>
                </a:moveTo>
                <a:cubicBezTo>
                  <a:pt x="129" y="156"/>
                  <a:pt x="129" y="156"/>
                  <a:pt x="129" y="156"/>
                </a:cubicBezTo>
                <a:cubicBezTo>
                  <a:pt x="128" y="154"/>
                  <a:pt x="126" y="150"/>
                  <a:pt x="124" y="146"/>
                </a:cubicBezTo>
                <a:cubicBezTo>
                  <a:pt x="123" y="145"/>
                  <a:pt x="123" y="145"/>
                  <a:pt x="123" y="145"/>
                </a:cubicBezTo>
                <a:cubicBezTo>
                  <a:pt x="123" y="144"/>
                  <a:pt x="123" y="144"/>
                  <a:pt x="123" y="144"/>
                </a:cubicBezTo>
                <a:cubicBezTo>
                  <a:pt x="118" y="135"/>
                  <a:pt x="111" y="123"/>
                  <a:pt x="105" y="112"/>
                </a:cubicBezTo>
                <a:cubicBezTo>
                  <a:pt x="105" y="111"/>
                  <a:pt x="105" y="111"/>
                  <a:pt x="105" y="111"/>
                </a:cubicBezTo>
                <a:cubicBezTo>
                  <a:pt x="103" y="106"/>
                  <a:pt x="100" y="102"/>
                  <a:pt x="98" y="98"/>
                </a:cubicBezTo>
                <a:cubicBezTo>
                  <a:pt x="101" y="99"/>
                  <a:pt x="103" y="100"/>
                  <a:pt x="106" y="101"/>
                </a:cubicBezTo>
                <a:cubicBezTo>
                  <a:pt x="115" y="105"/>
                  <a:pt x="127" y="110"/>
                  <a:pt x="138" y="115"/>
                </a:cubicBezTo>
                <a:cubicBezTo>
                  <a:pt x="138" y="115"/>
                  <a:pt x="139" y="116"/>
                  <a:pt x="139" y="116"/>
                </a:cubicBezTo>
                <a:cubicBezTo>
                  <a:pt x="139" y="116"/>
                  <a:pt x="140" y="116"/>
                  <a:pt x="140" y="116"/>
                </a:cubicBezTo>
                <a:cubicBezTo>
                  <a:pt x="140" y="116"/>
                  <a:pt x="140" y="116"/>
                  <a:pt x="140" y="116"/>
                </a:cubicBezTo>
                <a:cubicBezTo>
                  <a:pt x="149" y="120"/>
                  <a:pt x="158" y="123"/>
                  <a:pt x="164" y="126"/>
                </a:cubicBezTo>
                <a:cubicBezTo>
                  <a:pt x="164" y="126"/>
                  <a:pt x="164" y="126"/>
                  <a:pt x="165" y="127"/>
                </a:cubicBezTo>
                <a:cubicBezTo>
                  <a:pt x="165" y="127"/>
                  <a:pt x="165" y="127"/>
                  <a:pt x="165" y="127"/>
                </a:cubicBezTo>
                <a:cubicBezTo>
                  <a:pt x="166" y="127"/>
                  <a:pt x="167" y="127"/>
                  <a:pt x="168" y="128"/>
                </a:cubicBezTo>
                <a:cubicBezTo>
                  <a:pt x="168" y="128"/>
                  <a:pt x="168" y="128"/>
                  <a:pt x="168" y="128"/>
                </a:cubicBezTo>
                <a:cubicBezTo>
                  <a:pt x="168" y="129"/>
                  <a:pt x="168" y="130"/>
                  <a:pt x="168" y="130"/>
                </a:cubicBezTo>
                <a:cubicBezTo>
                  <a:pt x="167" y="132"/>
                  <a:pt x="165" y="134"/>
                  <a:pt x="163" y="136"/>
                </a:cubicBezTo>
                <a:cubicBezTo>
                  <a:pt x="162" y="137"/>
                  <a:pt x="162" y="137"/>
                  <a:pt x="162" y="137"/>
                </a:cubicBezTo>
                <a:cubicBezTo>
                  <a:pt x="155" y="144"/>
                  <a:pt x="144" y="152"/>
                  <a:pt x="129" y="157"/>
                </a:cubicBezTo>
                <a:moveTo>
                  <a:pt x="113" y="100"/>
                </a:moveTo>
                <a:cubicBezTo>
                  <a:pt x="112" y="100"/>
                  <a:pt x="111" y="99"/>
                  <a:pt x="110" y="99"/>
                </a:cubicBezTo>
                <a:cubicBezTo>
                  <a:pt x="110" y="98"/>
                  <a:pt x="110" y="98"/>
                  <a:pt x="110" y="98"/>
                </a:cubicBezTo>
                <a:cubicBezTo>
                  <a:pt x="110" y="98"/>
                  <a:pt x="110" y="98"/>
                  <a:pt x="110" y="97"/>
                </a:cubicBezTo>
                <a:cubicBezTo>
                  <a:pt x="111" y="97"/>
                  <a:pt x="111" y="97"/>
                  <a:pt x="111" y="97"/>
                </a:cubicBezTo>
                <a:cubicBezTo>
                  <a:pt x="112" y="98"/>
                  <a:pt x="113" y="98"/>
                  <a:pt x="114" y="98"/>
                </a:cubicBezTo>
                <a:cubicBezTo>
                  <a:pt x="113" y="99"/>
                  <a:pt x="113" y="100"/>
                  <a:pt x="113" y="100"/>
                </a:cubicBezTo>
                <a:moveTo>
                  <a:pt x="106" y="97"/>
                </a:moveTo>
                <a:cubicBezTo>
                  <a:pt x="103" y="96"/>
                  <a:pt x="100" y="94"/>
                  <a:pt x="97" y="93"/>
                </a:cubicBezTo>
                <a:cubicBezTo>
                  <a:pt x="97" y="92"/>
                  <a:pt x="97" y="92"/>
                  <a:pt x="97" y="92"/>
                </a:cubicBezTo>
                <a:cubicBezTo>
                  <a:pt x="97" y="92"/>
                  <a:pt x="97" y="92"/>
                  <a:pt x="97" y="92"/>
                </a:cubicBezTo>
                <a:cubicBezTo>
                  <a:pt x="98" y="92"/>
                  <a:pt x="98" y="92"/>
                  <a:pt x="98" y="92"/>
                </a:cubicBezTo>
                <a:cubicBezTo>
                  <a:pt x="99" y="93"/>
                  <a:pt x="102" y="94"/>
                  <a:pt x="107" y="96"/>
                </a:cubicBezTo>
                <a:cubicBezTo>
                  <a:pt x="106" y="96"/>
                  <a:pt x="106" y="97"/>
                  <a:pt x="106" y="97"/>
                </a:cubicBezTo>
                <a:moveTo>
                  <a:pt x="98" y="89"/>
                </a:moveTo>
                <a:cubicBezTo>
                  <a:pt x="98" y="87"/>
                  <a:pt x="98" y="85"/>
                  <a:pt x="98" y="83"/>
                </a:cubicBezTo>
                <a:cubicBezTo>
                  <a:pt x="99" y="83"/>
                  <a:pt x="99" y="83"/>
                  <a:pt x="99" y="83"/>
                </a:cubicBezTo>
                <a:cubicBezTo>
                  <a:pt x="100" y="82"/>
                  <a:pt x="102" y="81"/>
                  <a:pt x="106" y="79"/>
                </a:cubicBezTo>
                <a:cubicBezTo>
                  <a:pt x="104" y="82"/>
                  <a:pt x="103" y="85"/>
                  <a:pt x="103" y="88"/>
                </a:cubicBezTo>
                <a:cubicBezTo>
                  <a:pt x="101" y="88"/>
                  <a:pt x="99" y="89"/>
                  <a:pt x="99" y="89"/>
                </a:cubicBezTo>
                <a:cubicBezTo>
                  <a:pt x="99" y="89"/>
                  <a:pt x="99" y="89"/>
                  <a:pt x="99" y="89"/>
                </a:cubicBezTo>
                <a:cubicBezTo>
                  <a:pt x="99" y="89"/>
                  <a:pt x="99" y="89"/>
                  <a:pt x="99" y="89"/>
                </a:cubicBezTo>
                <a:cubicBezTo>
                  <a:pt x="99" y="89"/>
                  <a:pt x="99" y="89"/>
                  <a:pt x="99" y="89"/>
                </a:cubicBezTo>
                <a:cubicBezTo>
                  <a:pt x="98" y="89"/>
                  <a:pt x="98" y="89"/>
                  <a:pt x="98" y="89"/>
                </a:cubicBezTo>
                <a:cubicBezTo>
                  <a:pt x="98" y="89"/>
                  <a:pt x="98" y="89"/>
                  <a:pt x="98" y="89"/>
                </a:cubicBezTo>
                <a:cubicBezTo>
                  <a:pt x="98" y="89"/>
                  <a:pt x="98" y="89"/>
                  <a:pt x="98" y="89"/>
                </a:cubicBezTo>
                <a:moveTo>
                  <a:pt x="107" y="86"/>
                </a:moveTo>
                <a:cubicBezTo>
                  <a:pt x="108" y="83"/>
                  <a:pt x="109" y="80"/>
                  <a:pt x="111" y="76"/>
                </a:cubicBezTo>
                <a:cubicBezTo>
                  <a:pt x="111" y="75"/>
                  <a:pt x="111" y="75"/>
                  <a:pt x="111" y="75"/>
                </a:cubicBezTo>
                <a:cubicBezTo>
                  <a:pt x="113" y="74"/>
                  <a:pt x="116" y="73"/>
                  <a:pt x="118" y="71"/>
                </a:cubicBezTo>
                <a:cubicBezTo>
                  <a:pt x="117" y="75"/>
                  <a:pt x="115" y="79"/>
                  <a:pt x="114" y="83"/>
                </a:cubicBezTo>
                <a:cubicBezTo>
                  <a:pt x="113" y="84"/>
                  <a:pt x="112" y="84"/>
                  <a:pt x="111" y="84"/>
                </a:cubicBezTo>
                <a:cubicBezTo>
                  <a:pt x="110" y="85"/>
                  <a:pt x="110" y="85"/>
                  <a:pt x="110" y="85"/>
                </a:cubicBezTo>
                <a:cubicBezTo>
                  <a:pt x="109" y="86"/>
                  <a:pt x="108" y="86"/>
                  <a:pt x="107" y="86"/>
                </a:cubicBezTo>
                <a:moveTo>
                  <a:pt x="123" y="85"/>
                </a:moveTo>
                <a:cubicBezTo>
                  <a:pt x="124" y="85"/>
                  <a:pt x="124" y="85"/>
                  <a:pt x="124" y="84"/>
                </a:cubicBezTo>
                <a:cubicBezTo>
                  <a:pt x="129" y="83"/>
                  <a:pt x="134" y="81"/>
                  <a:pt x="140" y="79"/>
                </a:cubicBezTo>
                <a:cubicBezTo>
                  <a:pt x="153" y="73"/>
                  <a:pt x="167" y="68"/>
                  <a:pt x="178" y="66"/>
                </a:cubicBezTo>
                <a:cubicBezTo>
                  <a:pt x="179" y="72"/>
                  <a:pt x="180" y="79"/>
                  <a:pt x="180" y="86"/>
                </a:cubicBezTo>
                <a:cubicBezTo>
                  <a:pt x="180" y="96"/>
                  <a:pt x="178" y="106"/>
                  <a:pt x="176" y="115"/>
                </a:cubicBezTo>
                <a:cubicBezTo>
                  <a:pt x="175" y="115"/>
                  <a:pt x="175" y="115"/>
                  <a:pt x="175" y="115"/>
                </a:cubicBezTo>
                <a:cubicBezTo>
                  <a:pt x="169" y="113"/>
                  <a:pt x="161" y="110"/>
                  <a:pt x="151" y="107"/>
                </a:cubicBezTo>
                <a:cubicBezTo>
                  <a:pt x="151" y="107"/>
                  <a:pt x="151" y="107"/>
                  <a:pt x="151" y="107"/>
                </a:cubicBezTo>
                <a:cubicBezTo>
                  <a:pt x="150" y="107"/>
                  <a:pt x="150" y="107"/>
                  <a:pt x="150" y="107"/>
                </a:cubicBezTo>
                <a:cubicBezTo>
                  <a:pt x="145" y="105"/>
                  <a:pt x="139" y="103"/>
                  <a:pt x="134" y="101"/>
                </a:cubicBezTo>
                <a:cubicBezTo>
                  <a:pt x="128" y="99"/>
                  <a:pt x="123" y="97"/>
                  <a:pt x="118" y="96"/>
                </a:cubicBezTo>
                <a:cubicBezTo>
                  <a:pt x="118" y="95"/>
                  <a:pt x="117" y="95"/>
                  <a:pt x="117" y="95"/>
                </a:cubicBezTo>
                <a:cubicBezTo>
                  <a:pt x="116" y="95"/>
                  <a:pt x="116" y="95"/>
                  <a:pt x="116" y="95"/>
                </a:cubicBezTo>
                <a:cubicBezTo>
                  <a:pt x="116" y="95"/>
                  <a:pt x="116" y="95"/>
                  <a:pt x="115" y="95"/>
                </a:cubicBezTo>
                <a:cubicBezTo>
                  <a:pt x="114" y="94"/>
                  <a:pt x="113" y="94"/>
                  <a:pt x="112" y="94"/>
                </a:cubicBezTo>
                <a:cubicBezTo>
                  <a:pt x="111" y="93"/>
                  <a:pt x="111" y="93"/>
                  <a:pt x="111" y="93"/>
                </a:cubicBezTo>
                <a:cubicBezTo>
                  <a:pt x="111" y="93"/>
                  <a:pt x="111" y="93"/>
                  <a:pt x="111" y="93"/>
                </a:cubicBezTo>
                <a:cubicBezTo>
                  <a:pt x="111" y="92"/>
                  <a:pt x="110" y="92"/>
                  <a:pt x="110" y="92"/>
                </a:cubicBezTo>
                <a:cubicBezTo>
                  <a:pt x="109" y="92"/>
                  <a:pt x="109" y="92"/>
                  <a:pt x="109" y="92"/>
                </a:cubicBezTo>
                <a:cubicBezTo>
                  <a:pt x="108" y="92"/>
                  <a:pt x="106" y="92"/>
                  <a:pt x="105" y="91"/>
                </a:cubicBezTo>
                <a:cubicBezTo>
                  <a:pt x="110" y="90"/>
                  <a:pt x="116" y="88"/>
                  <a:pt x="123" y="85"/>
                </a:cubicBezTo>
                <a:cubicBezTo>
                  <a:pt x="123" y="85"/>
                  <a:pt x="123" y="85"/>
                  <a:pt x="123" y="85"/>
                </a:cubicBezTo>
                <a:moveTo>
                  <a:pt x="119" y="81"/>
                </a:moveTo>
                <a:cubicBezTo>
                  <a:pt x="120" y="77"/>
                  <a:pt x="122" y="73"/>
                  <a:pt x="123" y="69"/>
                </a:cubicBezTo>
                <a:cubicBezTo>
                  <a:pt x="123" y="68"/>
                  <a:pt x="123" y="68"/>
                  <a:pt x="123" y="68"/>
                </a:cubicBezTo>
                <a:cubicBezTo>
                  <a:pt x="125" y="67"/>
                  <a:pt x="126" y="66"/>
                  <a:pt x="128" y="65"/>
                </a:cubicBezTo>
                <a:cubicBezTo>
                  <a:pt x="126" y="70"/>
                  <a:pt x="124" y="75"/>
                  <a:pt x="122" y="79"/>
                </a:cubicBezTo>
                <a:cubicBezTo>
                  <a:pt x="121" y="80"/>
                  <a:pt x="120" y="80"/>
                  <a:pt x="119" y="81"/>
                </a:cubicBezTo>
                <a:moveTo>
                  <a:pt x="127" y="77"/>
                </a:moveTo>
                <a:cubicBezTo>
                  <a:pt x="129" y="73"/>
                  <a:pt x="131" y="69"/>
                  <a:pt x="133" y="65"/>
                </a:cubicBezTo>
                <a:cubicBezTo>
                  <a:pt x="133" y="64"/>
                  <a:pt x="133" y="63"/>
                  <a:pt x="132" y="63"/>
                </a:cubicBezTo>
                <a:cubicBezTo>
                  <a:pt x="134" y="62"/>
                  <a:pt x="136" y="61"/>
                  <a:pt x="138" y="60"/>
                </a:cubicBezTo>
                <a:cubicBezTo>
                  <a:pt x="136" y="65"/>
                  <a:pt x="134" y="70"/>
                  <a:pt x="132" y="75"/>
                </a:cubicBezTo>
                <a:cubicBezTo>
                  <a:pt x="130" y="76"/>
                  <a:pt x="129" y="76"/>
                  <a:pt x="127" y="77"/>
                </a:cubicBezTo>
                <a:moveTo>
                  <a:pt x="137" y="72"/>
                </a:moveTo>
                <a:cubicBezTo>
                  <a:pt x="139" y="67"/>
                  <a:pt x="141" y="62"/>
                  <a:pt x="143" y="57"/>
                </a:cubicBezTo>
                <a:cubicBezTo>
                  <a:pt x="143" y="57"/>
                  <a:pt x="143" y="57"/>
                  <a:pt x="143" y="57"/>
                </a:cubicBezTo>
                <a:cubicBezTo>
                  <a:pt x="146" y="55"/>
                  <a:pt x="148" y="54"/>
                  <a:pt x="150" y="53"/>
                </a:cubicBezTo>
                <a:cubicBezTo>
                  <a:pt x="149" y="58"/>
                  <a:pt x="147" y="63"/>
                  <a:pt x="146" y="68"/>
                </a:cubicBezTo>
                <a:cubicBezTo>
                  <a:pt x="143" y="70"/>
                  <a:pt x="140" y="71"/>
                  <a:pt x="137" y="72"/>
                </a:cubicBezTo>
                <a:moveTo>
                  <a:pt x="151" y="66"/>
                </a:moveTo>
                <a:cubicBezTo>
                  <a:pt x="152" y="61"/>
                  <a:pt x="154" y="55"/>
                  <a:pt x="155" y="50"/>
                </a:cubicBezTo>
                <a:cubicBezTo>
                  <a:pt x="157" y="49"/>
                  <a:pt x="159" y="48"/>
                  <a:pt x="161" y="47"/>
                </a:cubicBezTo>
                <a:cubicBezTo>
                  <a:pt x="159" y="52"/>
                  <a:pt x="157" y="57"/>
                  <a:pt x="155" y="63"/>
                </a:cubicBezTo>
                <a:cubicBezTo>
                  <a:pt x="155" y="63"/>
                  <a:pt x="155" y="63"/>
                  <a:pt x="155" y="63"/>
                </a:cubicBezTo>
                <a:cubicBezTo>
                  <a:pt x="155" y="64"/>
                  <a:pt x="155" y="64"/>
                  <a:pt x="155" y="64"/>
                </a:cubicBezTo>
                <a:cubicBezTo>
                  <a:pt x="154" y="65"/>
                  <a:pt x="152" y="65"/>
                  <a:pt x="151" y="66"/>
                </a:cubicBezTo>
                <a:moveTo>
                  <a:pt x="168" y="58"/>
                </a:moveTo>
                <a:cubicBezTo>
                  <a:pt x="170" y="53"/>
                  <a:pt x="172" y="48"/>
                  <a:pt x="174" y="43"/>
                </a:cubicBezTo>
                <a:cubicBezTo>
                  <a:pt x="172" y="47"/>
                  <a:pt x="171" y="52"/>
                  <a:pt x="171" y="57"/>
                </a:cubicBezTo>
                <a:cubicBezTo>
                  <a:pt x="170" y="57"/>
                  <a:pt x="169" y="57"/>
                  <a:pt x="168" y="58"/>
                </a:cubicBezTo>
                <a:moveTo>
                  <a:pt x="160" y="62"/>
                </a:moveTo>
                <a:cubicBezTo>
                  <a:pt x="162" y="56"/>
                  <a:pt x="164" y="50"/>
                  <a:pt x="166" y="44"/>
                </a:cubicBezTo>
                <a:cubicBezTo>
                  <a:pt x="167" y="44"/>
                  <a:pt x="168" y="43"/>
                  <a:pt x="169" y="43"/>
                </a:cubicBezTo>
                <a:cubicBezTo>
                  <a:pt x="168" y="49"/>
                  <a:pt x="166" y="54"/>
                  <a:pt x="163" y="60"/>
                </a:cubicBezTo>
                <a:cubicBezTo>
                  <a:pt x="162" y="61"/>
                  <a:pt x="161" y="61"/>
                  <a:pt x="160" y="62"/>
                </a:cubicBezTo>
                <a:moveTo>
                  <a:pt x="46" y="152"/>
                </a:moveTo>
                <a:cubicBezTo>
                  <a:pt x="41" y="149"/>
                  <a:pt x="35" y="145"/>
                  <a:pt x="29" y="141"/>
                </a:cubicBezTo>
                <a:cubicBezTo>
                  <a:pt x="21" y="135"/>
                  <a:pt x="15" y="126"/>
                  <a:pt x="11" y="116"/>
                </a:cubicBezTo>
                <a:cubicBezTo>
                  <a:pt x="11" y="115"/>
                  <a:pt x="11" y="114"/>
                  <a:pt x="10" y="114"/>
                </a:cubicBezTo>
                <a:cubicBezTo>
                  <a:pt x="7" y="106"/>
                  <a:pt x="6" y="98"/>
                  <a:pt x="6" y="90"/>
                </a:cubicBezTo>
                <a:cubicBezTo>
                  <a:pt x="6" y="90"/>
                  <a:pt x="6" y="89"/>
                  <a:pt x="6" y="89"/>
                </a:cubicBezTo>
                <a:cubicBezTo>
                  <a:pt x="6" y="88"/>
                  <a:pt x="6" y="88"/>
                  <a:pt x="6" y="87"/>
                </a:cubicBezTo>
                <a:cubicBezTo>
                  <a:pt x="6" y="73"/>
                  <a:pt x="10" y="59"/>
                  <a:pt x="18" y="48"/>
                </a:cubicBezTo>
                <a:cubicBezTo>
                  <a:pt x="33" y="26"/>
                  <a:pt x="60" y="13"/>
                  <a:pt x="90" y="11"/>
                </a:cubicBezTo>
                <a:cubicBezTo>
                  <a:pt x="89" y="12"/>
                  <a:pt x="89" y="15"/>
                  <a:pt x="89" y="17"/>
                </a:cubicBezTo>
                <a:cubicBezTo>
                  <a:pt x="89" y="31"/>
                  <a:pt x="89" y="54"/>
                  <a:pt x="89" y="71"/>
                </a:cubicBezTo>
                <a:cubicBezTo>
                  <a:pt x="89" y="81"/>
                  <a:pt x="89" y="88"/>
                  <a:pt x="89" y="91"/>
                </a:cubicBezTo>
                <a:cubicBezTo>
                  <a:pt x="89" y="92"/>
                  <a:pt x="89" y="92"/>
                  <a:pt x="89" y="92"/>
                </a:cubicBezTo>
                <a:cubicBezTo>
                  <a:pt x="89" y="93"/>
                  <a:pt x="89" y="93"/>
                  <a:pt x="89" y="93"/>
                </a:cubicBezTo>
                <a:cubicBezTo>
                  <a:pt x="90" y="95"/>
                  <a:pt x="92" y="104"/>
                  <a:pt x="96" y="114"/>
                </a:cubicBezTo>
                <a:cubicBezTo>
                  <a:pt x="95" y="114"/>
                  <a:pt x="95" y="114"/>
                  <a:pt x="95" y="114"/>
                </a:cubicBezTo>
                <a:cubicBezTo>
                  <a:pt x="95" y="115"/>
                  <a:pt x="95" y="117"/>
                  <a:pt x="96" y="117"/>
                </a:cubicBezTo>
                <a:cubicBezTo>
                  <a:pt x="97" y="117"/>
                  <a:pt x="97" y="117"/>
                  <a:pt x="97" y="117"/>
                </a:cubicBezTo>
                <a:cubicBezTo>
                  <a:pt x="99" y="124"/>
                  <a:pt x="102" y="132"/>
                  <a:pt x="105" y="140"/>
                </a:cubicBezTo>
                <a:cubicBezTo>
                  <a:pt x="104" y="140"/>
                  <a:pt x="105" y="141"/>
                  <a:pt x="105" y="141"/>
                </a:cubicBezTo>
                <a:cubicBezTo>
                  <a:pt x="108" y="149"/>
                  <a:pt x="110" y="156"/>
                  <a:pt x="113" y="161"/>
                </a:cubicBezTo>
                <a:cubicBezTo>
                  <a:pt x="112" y="161"/>
                  <a:pt x="112" y="161"/>
                  <a:pt x="112" y="161"/>
                </a:cubicBezTo>
                <a:cubicBezTo>
                  <a:pt x="112" y="161"/>
                  <a:pt x="112" y="161"/>
                  <a:pt x="111" y="161"/>
                </a:cubicBezTo>
                <a:cubicBezTo>
                  <a:pt x="111" y="161"/>
                  <a:pt x="111" y="161"/>
                  <a:pt x="110" y="162"/>
                </a:cubicBezTo>
                <a:cubicBezTo>
                  <a:pt x="104" y="163"/>
                  <a:pt x="98" y="163"/>
                  <a:pt x="92" y="163"/>
                </a:cubicBezTo>
                <a:cubicBezTo>
                  <a:pt x="91" y="163"/>
                  <a:pt x="91" y="163"/>
                  <a:pt x="91" y="163"/>
                </a:cubicBezTo>
                <a:cubicBezTo>
                  <a:pt x="91" y="163"/>
                  <a:pt x="90" y="163"/>
                  <a:pt x="90" y="162"/>
                </a:cubicBezTo>
                <a:cubicBezTo>
                  <a:pt x="90" y="162"/>
                  <a:pt x="89" y="162"/>
                  <a:pt x="89" y="162"/>
                </a:cubicBezTo>
                <a:cubicBezTo>
                  <a:pt x="89" y="162"/>
                  <a:pt x="88" y="163"/>
                  <a:pt x="88" y="163"/>
                </a:cubicBezTo>
                <a:cubicBezTo>
                  <a:pt x="82" y="163"/>
                  <a:pt x="77" y="162"/>
                  <a:pt x="71" y="161"/>
                </a:cubicBezTo>
                <a:cubicBezTo>
                  <a:pt x="71" y="161"/>
                  <a:pt x="71" y="160"/>
                  <a:pt x="71" y="160"/>
                </a:cubicBezTo>
                <a:cubicBezTo>
                  <a:pt x="70" y="160"/>
                  <a:pt x="70" y="160"/>
                  <a:pt x="70" y="160"/>
                </a:cubicBezTo>
                <a:cubicBezTo>
                  <a:pt x="69" y="160"/>
                  <a:pt x="69" y="160"/>
                  <a:pt x="68" y="160"/>
                </a:cubicBezTo>
                <a:cubicBezTo>
                  <a:pt x="62" y="159"/>
                  <a:pt x="55" y="156"/>
                  <a:pt x="49" y="153"/>
                </a:cubicBezTo>
                <a:cubicBezTo>
                  <a:pt x="49" y="153"/>
                  <a:pt x="48" y="153"/>
                  <a:pt x="48" y="152"/>
                </a:cubicBezTo>
                <a:cubicBezTo>
                  <a:pt x="48" y="152"/>
                  <a:pt x="47" y="152"/>
                  <a:pt x="47" y="152"/>
                </a:cubicBezTo>
                <a:cubicBezTo>
                  <a:pt x="47" y="152"/>
                  <a:pt x="47" y="152"/>
                  <a:pt x="46" y="152"/>
                </a:cubicBezTo>
                <a:moveTo>
                  <a:pt x="99" y="78"/>
                </a:moveTo>
                <a:cubicBezTo>
                  <a:pt x="101" y="51"/>
                  <a:pt x="104" y="32"/>
                  <a:pt x="108" y="4"/>
                </a:cubicBezTo>
                <a:cubicBezTo>
                  <a:pt x="111" y="4"/>
                  <a:pt x="114" y="4"/>
                  <a:pt x="117" y="5"/>
                </a:cubicBezTo>
                <a:cubicBezTo>
                  <a:pt x="138" y="7"/>
                  <a:pt x="158" y="15"/>
                  <a:pt x="170" y="29"/>
                </a:cubicBezTo>
                <a:cubicBezTo>
                  <a:pt x="172" y="32"/>
                  <a:pt x="173" y="34"/>
                  <a:pt x="174" y="36"/>
                </a:cubicBezTo>
                <a:cubicBezTo>
                  <a:pt x="172" y="37"/>
                  <a:pt x="168" y="39"/>
                  <a:pt x="165" y="40"/>
                </a:cubicBezTo>
                <a:cubicBezTo>
                  <a:pt x="165" y="40"/>
                  <a:pt x="165" y="40"/>
                  <a:pt x="165" y="40"/>
                </a:cubicBezTo>
                <a:cubicBezTo>
                  <a:pt x="164" y="40"/>
                  <a:pt x="164" y="41"/>
                  <a:pt x="163" y="41"/>
                </a:cubicBezTo>
                <a:cubicBezTo>
                  <a:pt x="151" y="47"/>
                  <a:pt x="138" y="55"/>
                  <a:pt x="126" y="62"/>
                </a:cubicBezTo>
                <a:cubicBezTo>
                  <a:pt x="117" y="67"/>
                  <a:pt x="110" y="72"/>
                  <a:pt x="105" y="75"/>
                </a:cubicBezTo>
                <a:cubicBezTo>
                  <a:pt x="102" y="76"/>
                  <a:pt x="100" y="77"/>
                  <a:pt x="99" y="78"/>
                </a:cubicBezTo>
                <a:moveTo>
                  <a:pt x="107" y="0"/>
                </a:moveTo>
                <a:cubicBezTo>
                  <a:pt x="106" y="0"/>
                  <a:pt x="106" y="0"/>
                  <a:pt x="105" y="1"/>
                </a:cubicBezTo>
                <a:cubicBezTo>
                  <a:pt x="105" y="1"/>
                  <a:pt x="104" y="2"/>
                  <a:pt x="104" y="3"/>
                </a:cubicBezTo>
                <a:cubicBezTo>
                  <a:pt x="101" y="32"/>
                  <a:pt x="97" y="50"/>
                  <a:pt x="95" y="79"/>
                </a:cubicBezTo>
                <a:cubicBezTo>
                  <a:pt x="95" y="79"/>
                  <a:pt x="94" y="80"/>
                  <a:pt x="94" y="80"/>
                </a:cubicBezTo>
                <a:cubicBezTo>
                  <a:pt x="94" y="83"/>
                  <a:pt x="94" y="88"/>
                  <a:pt x="94" y="91"/>
                </a:cubicBezTo>
                <a:cubicBezTo>
                  <a:pt x="93" y="91"/>
                  <a:pt x="93" y="91"/>
                  <a:pt x="93" y="91"/>
                </a:cubicBezTo>
                <a:cubicBezTo>
                  <a:pt x="93" y="91"/>
                  <a:pt x="93" y="91"/>
                  <a:pt x="93" y="91"/>
                </a:cubicBezTo>
                <a:cubicBezTo>
                  <a:pt x="93" y="88"/>
                  <a:pt x="92" y="81"/>
                  <a:pt x="92" y="71"/>
                </a:cubicBezTo>
                <a:cubicBezTo>
                  <a:pt x="92" y="60"/>
                  <a:pt x="93" y="46"/>
                  <a:pt x="93" y="33"/>
                </a:cubicBezTo>
                <a:cubicBezTo>
                  <a:pt x="93" y="27"/>
                  <a:pt x="93" y="22"/>
                  <a:pt x="93" y="18"/>
                </a:cubicBezTo>
                <a:cubicBezTo>
                  <a:pt x="93" y="13"/>
                  <a:pt x="94" y="10"/>
                  <a:pt x="94" y="9"/>
                </a:cubicBezTo>
                <a:cubicBezTo>
                  <a:pt x="94" y="9"/>
                  <a:pt x="94" y="9"/>
                  <a:pt x="94" y="9"/>
                </a:cubicBezTo>
                <a:cubicBezTo>
                  <a:pt x="94" y="8"/>
                  <a:pt x="94" y="8"/>
                  <a:pt x="94" y="8"/>
                </a:cubicBezTo>
                <a:cubicBezTo>
                  <a:pt x="94" y="8"/>
                  <a:pt x="94" y="8"/>
                  <a:pt x="94" y="8"/>
                </a:cubicBezTo>
                <a:cubicBezTo>
                  <a:pt x="94" y="8"/>
                  <a:pt x="94" y="8"/>
                  <a:pt x="94" y="8"/>
                </a:cubicBezTo>
                <a:cubicBezTo>
                  <a:pt x="93" y="7"/>
                  <a:pt x="93" y="7"/>
                  <a:pt x="93" y="7"/>
                </a:cubicBezTo>
                <a:cubicBezTo>
                  <a:pt x="93" y="7"/>
                  <a:pt x="93" y="7"/>
                  <a:pt x="93" y="7"/>
                </a:cubicBezTo>
                <a:cubicBezTo>
                  <a:pt x="93" y="7"/>
                  <a:pt x="93" y="7"/>
                  <a:pt x="93" y="7"/>
                </a:cubicBezTo>
                <a:cubicBezTo>
                  <a:pt x="93" y="7"/>
                  <a:pt x="93" y="7"/>
                  <a:pt x="93" y="7"/>
                </a:cubicBezTo>
                <a:cubicBezTo>
                  <a:pt x="92" y="7"/>
                  <a:pt x="92" y="7"/>
                  <a:pt x="92" y="7"/>
                </a:cubicBezTo>
                <a:cubicBezTo>
                  <a:pt x="92" y="6"/>
                  <a:pt x="92" y="6"/>
                  <a:pt x="92" y="6"/>
                </a:cubicBezTo>
                <a:cubicBezTo>
                  <a:pt x="92" y="6"/>
                  <a:pt x="92" y="6"/>
                  <a:pt x="92" y="6"/>
                </a:cubicBezTo>
                <a:cubicBezTo>
                  <a:pt x="92" y="6"/>
                  <a:pt x="92" y="6"/>
                  <a:pt x="92" y="6"/>
                </a:cubicBezTo>
                <a:cubicBezTo>
                  <a:pt x="61" y="9"/>
                  <a:pt x="31" y="22"/>
                  <a:pt x="14" y="46"/>
                </a:cubicBezTo>
                <a:cubicBezTo>
                  <a:pt x="6" y="58"/>
                  <a:pt x="2" y="74"/>
                  <a:pt x="2" y="89"/>
                </a:cubicBezTo>
                <a:cubicBezTo>
                  <a:pt x="2" y="90"/>
                  <a:pt x="2" y="90"/>
                  <a:pt x="2" y="90"/>
                </a:cubicBezTo>
                <a:cubicBezTo>
                  <a:pt x="1" y="95"/>
                  <a:pt x="0" y="99"/>
                  <a:pt x="0" y="104"/>
                </a:cubicBezTo>
                <a:cubicBezTo>
                  <a:pt x="0" y="111"/>
                  <a:pt x="1" y="117"/>
                  <a:pt x="3" y="123"/>
                </a:cubicBezTo>
                <a:cubicBezTo>
                  <a:pt x="2" y="123"/>
                  <a:pt x="2" y="123"/>
                  <a:pt x="2" y="123"/>
                </a:cubicBezTo>
                <a:cubicBezTo>
                  <a:pt x="2" y="124"/>
                  <a:pt x="2" y="125"/>
                  <a:pt x="3" y="126"/>
                </a:cubicBezTo>
                <a:cubicBezTo>
                  <a:pt x="3" y="126"/>
                  <a:pt x="3" y="126"/>
                  <a:pt x="3" y="126"/>
                </a:cubicBezTo>
                <a:cubicBezTo>
                  <a:pt x="4" y="129"/>
                  <a:pt x="5" y="131"/>
                  <a:pt x="6" y="134"/>
                </a:cubicBezTo>
                <a:cubicBezTo>
                  <a:pt x="6" y="134"/>
                  <a:pt x="6" y="135"/>
                  <a:pt x="6" y="135"/>
                </a:cubicBezTo>
                <a:cubicBezTo>
                  <a:pt x="8" y="138"/>
                  <a:pt x="9" y="140"/>
                  <a:pt x="10" y="143"/>
                </a:cubicBezTo>
                <a:cubicBezTo>
                  <a:pt x="10" y="144"/>
                  <a:pt x="10" y="145"/>
                  <a:pt x="11" y="145"/>
                </a:cubicBezTo>
                <a:cubicBezTo>
                  <a:pt x="11" y="146"/>
                  <a:pt x="11" y="146"/>
                  <a:pt x="11" y="146"/>
                </a:cubicBezTo>
                <a:cubicBezTo>
                  <a:pt x="12" y="147"/>
                  <a:pt x="13" y="149"/>
                  <a:pt x="14" y="150"/>
                </a:cubicBezTo>
                <a:cubicBezTo>
                  <a:pt x="14" y="151"/>
                  <a:pt x="14" y="151"/>
                  <a:pt x="14" y="151"/>
                </a:cubicBezTo>
                <a:cubicBezTo>
                  <a:pt x="14" y="151"/>
                  <a:pt x="15" y="152"/>
                  <a:pt x="16" y="152"/>
                </a:cubicBezTo>
                <a:cubicBezTo>
                  <a:pt x="17" y="154"/>
                  <a:pt x="19" y="156"/>
                  <a:pt x="20" y="158"/>
                </a:cubicBezTo>
                <a:cubicBezTo>
                  <a:pt x="20" y="159"/>
                  <a:pt x="21" y="160"/>
                  <a:pt x="21" y="161"/>
                </a:cubicBezTo>
                <a:cubicBezTo>
                  <a:pt x="22" y="161"/>
                  <a:pt x="22" y="161"/>
                  <a:pt x="22" y="161"/>
                </a:cubicBezTo>
                <a:cubicBezTo>
                  <a:pt x="23" y="161"/>
                  <a:pt x="24" y="162"/>
                  <a:pt x="24" y="163"/>
                </a:cubicBezTo>
                <a:cubicBezTo>
                  <a:pt x="29" y="168"/>
                  <a:pt x="36" y="174"/>
                  <a:pt x="46" y="179"/>
                </a:cubicBezTo>
                <a:cubicBezTo>
                  <a:pt x="46" y="180"/>
                  <a:pt x="46" y="180"/>
                  <a:pt x="46" y="180"/>
                </a:cubicBezTo>
                <a:cubicBezTo>
                  <a:pt x="46" y="181"/>
                  <a:pt x="47" y="181"/>
                  <a:pt x="48" y="181"/>
                </a:cubicBezTo>
                <a:cubicBezTo>
                  <a:pt x="48" y="181"/>
                  <a:pt x="48" y="181"/>
                  <a:pt x="48" y="181"/>
                </a:cubicBezTo>
                <a:cubicBezTo>
                  <a:pt x="48" y="181"/>
                  <a:pt x="48" y="181"/>
                  <a:pt x="48" y="181"/>
                </a:cubicBezTo>
                <a:cubicBezTo>
                  <a:pt x="51" y="182"/>
                  <a:pt x="54" y="183"/>
                  <a:pt x="57" y="184"/>
                </a:cubicBezTo>
                <a:cubicBezTo>
                  <a:pt x="57" y="185"/>
                  <a:pt x="58" y="186"/>
                  <a:pt x="59" y="186"/>
                </a:cubicBezTo>
                <a:cubicBezTo>
                  <a:pt x="59" y="186"/>
                  <a:pt x="59" y="186"/>
                  <a:pt x="59" y="186"/>
                </a:cubicBezTo>
                <a:cubicBezTo>
                  <a:pt x="60" y="186"/>
                  <a:pt x="61" y="186"/>
                  <a:pt x="61" y="186"/>
                </a:cubicBezTo>
                <a:cubicBezTo>
                  <a:pt x="63" y="186"/>
                  <a:pt x="65" y="187"/>
                  <a:pt x="68" y="187"/>
                </a:cubicBezTo>
                <a:cubicBezTo>
                  <a:pt x="68" y="188"/>
                  <a:pt x="68" y="189"/>
                  <a:pt x="69" y="190"/>
                </a:cubicBezTo>
                <a:cubicBezTo>
                  <a:pt x="69" y="190"/>
                  <a:pt x="70" y="190"/>
                  <a:pt x="70" y="190"/>
                </a:cubicBezTo>
                <a:cubicBezTo>
                  <a:pt x="71" y="190"/>
                  <a:pt x="71" y="189"/>
                  <a:pt x="72" y="188"/>
                </a:cubicBezTo>
                <a:cubicBezTo>
                  <a:pt x="72" y="188"/>
                  <a:pt x="72" y="188"/>
                  <a:pt x="72" y="188"/>
                </a:cubicBezTo>
                <a:cubicBezTo>
                  <a:pt x="74" y="189"/>
                  <a:pt x="76" y="189"/>
                  <a:pt x="78" y="189"/>
                </a:cubicBezTo>
                <a:cubicBezTo>
                  <a:pt x="79" y="189"/>
                  <a:pt x="79" y="190"/>
                  <a:pt x="79" y="190"/>
                </a:cubicBezTo>
                <a:cubicBezTo>
                  <a:pt x="80" y="190"/>
                  <a:pt x="80" y="190"/>
                  <a:pt x="80" y="190"/>
                </a:cubicBezTo>
                <a:cubicBezTo>
                  <a:pt x="81" y="190"/>
                  <a:pt x="81" y="190"/>
                  <a:pt x="82" y="189"/>
                </a:cubicBezTo>
                <a:cubicBezTo>
                  <a:pt x="84" y="190"/>
                  <a:pt x="87" y="190"/>
                  <a:pt x="89" y="190"/>
                </a:cubicBezTo>
                <a:cubicBezTo>
                  <a:pt x="89" y="190"/>
                  <a:pt x="89" y="190"/>
                  <a:pt x="89" y="190"/>
                </a:cubicBezTo>
                <a:cubicBezTo>
                  <a:pt x="93" y="190"/>
                  <a:pt x="97" y="189"/>
                  <a:pt x="100" y="189"/>
                </a:cubicBezTo>
                <a:cubicBezTo>
                  <a:pt x="100" y="190"/>
                  <a:pt x="101" y="190"/>
                  <a:pt x="102" y="190"/>
                </a:cubicBezTo>
                <a:cubicBezTo>
                  <a:pt x="102" y="190"/>
                  <a:pt x="102" y="190"/>
                  <a:pt x="102" y="190"/>
                </a:cubicBezTo>
                <a:cubicBezTo>
                  <a:pt x="103" y="190"/>
                  <a:pt x="103" y="190"/>
                  <a:pt x="104" y="189"/>
                </a:cubicBezTo>
                <a:cubicBezTo>
                  <a:pt x="104" y="189"/>
                  <a:pt x="104" y="189"/>
                  <a:pt x="104" y="189"/>
                </a:cubicBezTo>
                <a:cubicBezTo>
                  <a:pt x="108" y="188"/>
                  <a:pt x="111" y="188"/>
                  <a:pt x="115" y="187"/>
                </a:cubicBezTo>
                <a:cubicBezTo>
                  <a:pt x="116" y="187"/>
                  <a:pt x="117" y="186"/>
                  <a:pt x="117" y="185"/>
                </a:cubicBezTo>
                <a:cubicBezTo>
                  <a:pt x="117" y="184"/>
                  <a:pt x="117" y="184"/>
                  <a:pt x="116" y="184"/>
                </a:cubicBezTo>
                <a:cubicBezTo>
                  <a:pt x="117" y="181"/>
                  <a:pt x="117" y="178"/>
                  <a:pt x="117" y="175"/>
                </a:cubicBezTo>
                <a:cubicBezTo>
                  <a:pt x="118" y="176"/>
                  <a:pt x="118" y="177"/>
                  <a:pt x="119" y="178"/>
                </a:cubicBezTo>
                <a:cubicBezTo>
                  <a:pt x="121" y="180"/>
                  <a:pt x="122" y="182"/>
                  <a:pt x="124" y="184"/>
                </a:cubicBezTo>
                <a:cubicBezTo>
                  <a:pt x="124" y="184"/>
                  <a:pt x="124" y="184"/>
                  <a:pt x="124" y="184"/>
                </a:cubicBezTo>
                <a:cubicBezTo>
                  <a:pt x="124" y="184"/>
                  <a:pt x="124" y="184"/>
                  <a:pt x="124" y="184"/>
                </a:cubicBezTo>
                <a:cubicBezTo>
                  <a:pt x="124" y="184"/>
                  <a:pt x="124" y="184"/>
                  <a:pt x="124" y="184"/>
                </a:cubicBezTo>
                <a:cubicBezTo>
                  <a:pt x="125" y="184"/>
                  <a:pt x="125" y="184"/>
                  <a:pt x="125" y="184"/>
                </a:cubicBezTo>
                <a:cubicBezTo>
                  <a:pt x="125" y="184"/>
                  <a:pt x="125" y="184"/>
                  <a:pt x="125" y="184"/>
                </a:cubicBezTo>
                <a:cubicBezTo>
                  <a:pt x="126" y="184"/>
                  <a:pt x="126" y="184"/>
                  <a:pt x="126" y="184"/>
                </a:cubicBezTo>
                <a:cubicBezTo>
                  <a:pt x="126" y="184"/>
                  <a:pt x="126" y="184"/>
                  <a:pt x="126" y="184"/>
                </a:cubicBezTo>
                <a:cubicBezTo>
                  <a:pt x="126" y="184"/>
                  <a:pt x="126" y="184"/>
                  <a:pt x="126" y="184"/>
                </a:cubicBezTo>
                <a:cubicBezTo>
                  <a:pt x="126" y="184"/>
                  <a:pt x="126" y="184"/>
                  <a:pt x="126" y="184"/>
                </a:cubicBezTo>
                <a:cubicBezTo>
                  <a:pt x="131" y="183"/>
                  <a:pt x="135" y="181"/>
                  <a:pt x="139" y="179"/>
                </a:cubicBezTo>
                <a:cubicBezTo>
                  <a:pt x="139" y="179"/>
                  <a:pt x="139" y="179"/>
                  <a:pt x="140" y="178"/>
                </a:cubicBezTo>
                <a:cubicBezTo>
                  <a:pt x="142" y="177"/>
                  <a:pt x="144" y="176"/>
                  <a:pt x="147" y="174"/>
                </a:cubicBezTo>
                <a:cubicBezTo>
                  <a:pt x="147" y="174"/>
                  <a:pt x="147" y="174"/>
                  <a:pt x="147" y="174"/>
                </a:cubicBezTo>
                <a:cubicBezTo>
                  <a:pt x="148" y="174"/>
                  <a:pt x="148" y="174"/>
                  <a:pt x="149" y="173"/>
                </a:cubicBezTo>
                <a:cubicBezTo>
                  <a:pt x="149" y="173"/>
                  <a:pt x="149" y="173"/>
                  <a:pt x="149" y="173"/>
                </a:cubicBezTo>
                <a:cubicBezTo>
                  <a:pt x="158" y="166"/>
                  <a:pt x="166" y="159"/>
                  <a:pt x="170" y="149"/>
                </a:cubicBezTo>
                <a:cubicBezTo>
                  <a:pt x="171" y="149"/>
                  <a:pt x="171" y="149"/>
                  <a:pt x="171" y="149"/>
                </a:cubicBezTo>
                <a:cubicBezTo>
                  <a:pt x="171" y="148"/>
                  <a:pt x="171" y="148"/>
                  <a:pt x="171" y="148"/>
                </a:cubicBezTo>
                <a:cubicBezTo>
                  <a:pt x="171" y="148"/>
                  <a:pt x="171" y="148"/>
                  <a:pt x="172" y="147"/>
                </a:cubicBezTo>
                <a:cubicBezTo>
                  <a:pt x="172" y="145"/>
                  <a:pt x="172" y="142"/>
                  <a:pt x="173" y="139"/>
                </a:cubicBezTo>
                <a:cubicBezTo>
                  <a:pt x="173" y="139"/>
                  <a:pt x="173" y="139"/>
                  <a:pt x="173" y="139"/>
                </a:cubicBezTo>
                <a:cubicBezTo>
                  <a:pt x="173" y="140"/>
                  <a:pt x="173" y="141"/>
                  <a:pt x="174" y="141"/>
                </a:cubicBezTo>
                <a:cubicBezTo>
                  <a:pt x="175" y="142"/>
                  <a:pt x="175" y="142"/>
                  <a:pt x="176" y="142"/>
                </a:cubicBezTo>
                <a:cubicBezTo>
                  <a:pt x="176" y="142"/>
                  <a:pt x="177" y="142"/>
                  <a:pt x="177" y="142"/>
                </a:cubicBezTo>
                <a:cubicBezTo>
                  <a:pt x="178" y="142"/>
                  <a:pt x="178" y="141"/>
                  <a:pt x="179" y="141"/>
                </a:cubicBezTo>
                <a:cubicBezTo>
                  <a:pt x="184" y="129"/>
                  <a:pt x="186" y="116"/>
                  <a:pt x="186" y="103"/>
                </a:cubicBezTo>
                <a:cubicBezTo>
                  <a:pt x="186" y="103"/>
                  <a:pt x="186" y="102"/>
                  <a:pt x="186" y="102"/>
                </a:cubicBezTo>
                <a:cubicBezTo>
                  <a:pt x="186" y="89"/>
                  <a:pt x="184" y="76"/>
                  <a:pt x="182" y="63"/>
                </a:cubicBezTo>
                <a:cubicBezTo>
                  <a:pt x="182" y="62"/>
                  <a:pt x="181" y="62"/>
                  <a:pt x="180" y="62"/>
                </a:cubicBezTo>
                <a:cubicBezTo>
                  <a:pt x="180" y="61"/>
                  <a:pt x="180" y="61"/>
                  <a:pt x="179" y="61"/>
                </a:cubicBezTo>
                <a:cubicBezTo>
                  <a:pt x="179" y="61"/>
                  <a:pt x="179" y="61"/>
                  <a:pt x="179" y="61"/>
                </a:cubicBezTo>
                <a:cubicBezTo>
                  <a:pt x="179" y="61"/>
                  <a:pt x="179" y="61"/>
                  <a:pt x="179" y="61"/>
                </a:cubicBezTo>
                <a:cubicBezTo>
                  <a:pt x="171" y="63"/>
                  <a:pt x="162" y="66"/>
                  <a:pt x="152" y="70"/>
                </a:cubicBezTo>
                <a:cubicBezTo>
                  <a:pt x="160" y="66"/>
                  <a:pt x="167" y="63"/>
                  <a:pt x="173" y="60"/>
                </a:cubicBezTo>
                <a:cubicBezTo>
                  <a:pt x="174" y="60"/>
                  <a:pt x="174" y="59"/>
                  <a:pt x="174" y="58"/>
                </a:cubicBezTo>
                <a:cubicBezTo>
                  <a:pt x="175" y="52"/>
                  <a:pt x="177" y="46"/>
                  <a:pt x="178" y="39"/>
                </a:cubicBezTo>
                <a:cubicBezTo>
                  <a:pt x="179" y="39"/>
                  <a:pt x="180" y="38"/>
                  <a:pt x="179" y="37"/>
                </a:cubicBezTo>
                <a:cubicBezTo>
                  <a:pt x="177" y="33"/>
                  <a:pt x="175" y="30"/>
                  <a:pt x="173" y="27"/>
                </a:cubicBezTo>
                <a:cubicBezTo>
                  <a:pt x="160" y="11"/>
                  <a:pt x="139" y="3"/>
                  <a:pt x="118" y="1"/>
                </a:cubicBezTo>
                <a:cubicBezTo>
                  <a:pt x="114" y="0"/>
                  <a:pt x="111" y="0"/>
                  <a:pt x="107" y="0"/>
                </a:cubicBezTo>
                <a:cubicBezTo>
                  <a:pt x="107" y="0"/>
                  <a:pt x="107" y="0"/>
                  <a:pt x="10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5" rIns="91412" bIns="45705"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6" name="组合 75"/>
          <p:cNvGrpSpPr/>
          <p:nvPr/>
        </p:nvGrpSpPr>
        <p:grpSpPr>
          <a:xfrm>
            <a:off x="4660889" y="1810981"/>
            <a:ext cx="228435" cy="247324"/>
            <a:chOff x="2342523" y="3214302"/>
            <a:chExt cx="228505" cy="247324"/>
          </a:xfrm>
        </p:grpSpPr>
        <p:sp>
          <p:nvSpPr>
            <p:cNvPr id="37" name="Freeform 762"/>
            <p:cNvSpPr>
              <a:spLocks noEditPoints="1"/>
            </p:cNvSpPr>
            <p:nvPr/>
          </p:nvSpPr>
          <p:spPr bwMode="auto">
            <a:xfrm>
              <a:off x="2367614" y="3239393"/>
              <a:ext cx="44805" cy="57350"/>
            </a:xfrm>
            <a:custGeom>
              <a:avLst/>
              <a:gdLst>
                <a:gd name="T0" fmla="*/ 9 w 21"/>
                <a:gd name="T1" fmla="*/ 24 h 27"/>
                <a:gd name="T2" fmla="*/ 9 w 21"/>
                <a:gd name="T3" fmla="*/ 24 h 27"/>
                <a:gd name="T4" fmla="*/ 6 w 21"/>
                <a:gd name="T5" fmla="*/ 23 h 27"/>
                <a:gd name="T6" fmla="*/ 4 w 21"/>
                <a:gd name="T7" fmla="*/ 21 h 27"/>
                <a:gd name="T8" fmla="*/ 4 w 21"/>
                <a:gd name="T9" fmla="*/ 20 h 27"/>
                <a:gd name="T10" fmla="*/ 5 w 21"/>
                <a:gd name="T11" fmla="*/ 20 h 27"/>
                <a:gd name="T12" fmla="*/ 10 w 21"/>
                <a:gd name="T13" fmla="*/ 12 h 27"/>
                <a:gd name="T14" fmla="*/ 13 w 21"/>
                <a:gd name="T15" fmla="*/ 12 h 27"/>
                <a:gd name="T16" fmla="*/ 13 w 21"/>
                <a:gd name="T17" fmla="*/ 12 h 27"/>
                <a:gd name="T18" fmla="*/ 13 w 21"/>
                <a:gd name="T19" fmla="*/ 12 h 27"/>
                <a:gd name="T20" fmla="*/ 15 w 21"/>
                <a:gd name="T21" fmla="*/ 12 h 27"/>
                <a:gd name="T22" fmla="*/ 16 w 21"/>
                <a:gd name="T23" fmla="*/ 13 h 27"/>
                <a:gd name="T24" fmla="*/ 17 w 21"/>
                <a:gd name="T25" fmla="*/ 15 h 27"/>
                <a:gd name="T26" fmla="*/ 15 w 21"/>
                <a:gd name="T27" fmla="*/ 20 h 27"/>
                <a:gd name="T28" fmla="*/ 9 w 21"/>
                <a:gd name="T29" fmla="*/ 24 h 27"/>
                <a:gd name="T30" fmla="*/ 5 w 21"/>
                <a:gd name="T31" fmla="*/ 12 h 27"/>
                <a:gd name="T32" fmla="*/ 5 w 21"/>
                <a:gd name="T33" fmla="*/ 12 h 27"/>
                <a:gd name="T34" fmla="*/ 6 w 21"/>
                <a:gd name="T35" fmla="*/ 9 h 27"/>
                <a:gd name="T36" fmla="*/ 6 w 21"/>
                <a:gd name="T37" fmla="*/ 11 h 27"/>
                <a:gd name="T38" fmla="*/ 5 w 21"/>
                <a:gd name="T39" fmla="*/ 12 h 27"/>
                <a:gd name="T40" fmla="*/ 17 w 21"/>
                <a:gd name="T41" fmla="*/ 9 h 27"/>
                <a:gd name="T42" fmla="*/ 17 w 21"/>
                <a:gd name="T43" fmla="*/ 9 h 27"/>
                <a:gd name="T44" fmla="*/ 17 w 21"/>
                <a:gd name="T45" fmla="*/ 7 h 27"/>
                <a:gd name="T46" fmla="*/ 17 w 21"/>
                <a:gd name="T47" fmla="*/ 8 h 27"/>
                <a:gd name="T48" fmla="*/ 17 w 21"/>
                <a:gd name="T49" fmla="*/ 9 h 27"/>
                <a:gd name="T50" fmla="*/ 17 w 21"/>
                <a:gd name="T51" fmla="*/ 9 h 27"/>
                <a:gd name="T52" fmla="*/ 9 w 21"/>
                <a:gd name="T53" fmla="*/ 9 h 27"/>
                <a:gd name="T54" fmla="*/ 10 w 21"/>
                <a:gd name="T55" fmla="*/ 4 h 27"/>
                <a:gd name="T56" fmla="*/ 11 w 21"/>
                <a:gd name="T57" fmla="*/ 4 h 27"/>
                <a:gd name="T58" fmla="*/ 10 w 21"/>
                <a:gd name="T59" fmla="*/ 9 h 27"/>
                <a:gd name="T60" fmla="*/ 9 w 21"/>
                <a:gd name="T61" fmla="*/ 9 h 27"/>
                <a:gd name="T62" fmla="*/ 14 w 21"/>
                <a:gd name="T63" fmla="*/ 8 h 27"/>
                <a:gd name="T64" fmla="*/ 13 w 21"/>
                <a:gd name="T65" fmla="*/ 8 h 27"/>
                <a:gd name="T66" fmla="*/ 14 w 21"/>
                <a:gd name="T67" fmla="*/ 3 h 27"/>
                <a:gd name="T68" fmla="*/ 15 w 21"/>
                <a:gd name="T69" fmla="*/ 4 h 27"/>
                <a:gd name="T70" fmla="*/ 16 w 21"/>
                <a:gd name="T71" fmla="*/ 4 h 27"/>
                <a:gd name="T72" fmla="*/ 14 w 21"/>
                <a:gd name="T73" fmla="*/ 8 h 27"/>
                <a:gd name="T74" fmla="*/ 13 w 21"/>
                <a:gd name="T75" fmla="*/ 0 h 27"/>
                <a:gd name="T76" fmla="*/ 8 w 21"/>
                <a:gd name="T77" fmla="*/ 1 h 27"/>
                <a:gd name="T78" fmla="*/ 2 w 21"/>
                <a:gd name="T79" fmla="*/ 11 h 27"/>
                <a:gd name="T80" fmla="*/ 0 w 21"/>
                <a:gd name="T81" fmla="*/ 18 h 27"/>
                <a:gd name="T82" fmla="*/ 1 w 21"/>
                <a:gd name="T83" fmla="*/ 22 h 27"/>
                <a:gd name="T84" fmla="*/ 4 w 21"/>
                <a:gd name="T85" fmla="*/ 26 h 27"/>
                <a:gd name="T86" fmla="*/ 9 w 21"/>
                <a:gd name="T87" fmla="*/ 27 h 27"/>
                <a:gd name="T88" fmla="*/ 9 w 21"/>
                <a:gd name="T89" fmla="*/ 27 h 27"/>
                <a:gd name="T90" fmla="*/ 18 w 21"/>
                <a:gd name="T91" fmla="*/ 22 h 27"/>
                <a:gd name="T92" fmla="*/ 21 w 21"/>
                <a:gd name="T93" fmla="*/ 9 h 27"/>
                <a:gd name="T94" fmla="*/ 19 w 21"/>
                <a:gd name="T95" fmla="*/ 9 h 27"/>
                <a:gd name="T96" fmla="*/ 21 w 21"/>
                <a:gd name="T97" fmla="*/ 9 h 27"/>
                <a:gd name="T98" fmla="*/ 21 w 21"/>
                <a:gd name="T99" fmla="*/ 8 h 27"/>
                <a:gd name="T100" fmla="*/ 20 w 21"/>
                <a:gd name="T101" fmla="*/ 4 h 27"/>
                <a:gd name="T102" fmla="*/ 17 w 21"/>
                <a:gd name="T103" fmla="*/ 1 h 27"/>
                <a:gd name="T104" fmla="*/ 13 w 21"/>
                <a:gd name="T10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 h="27">
                  <a:moveTo>
                    <a:pt x="9" y="24"/>
                  </a:moveTo>
                  <a:cubicBezTo>
                    <a:pt x="9" y="24"/>
                    <a:pt x="9" y="24"/>
                    <a:pt x="9" y="24"/>
                  </a:cubicBezTo>
                  <a:cubicBezTo>
                    <a:pt x="8" y="24"/>
                    <a:pt x="7" y="24"/>
                    <a:pt x="6" y="23"/>
                  </a:cubicBezTo>
                  <a:cubicBezTo>
                    <a:pt x="5" y="23"/>
                    <a:pt x="5" y="22"/>
                    <a:pt x="4" y="21"/>
                  </a:cubicBezTo>
                  <a:cubicBezTo>
                    <a:pt x="4" y="20"/>
                    <a:pt x="4" y="20"/>
                    <a:pt x="4" y="20"/>
                  </a:cubicBezTo>
                  <a:cubicBezTo>
                    <a:pt x="5" y="20"/>
                    <a:pt x="5" y="20"/>
                    <a:pt x="5" y="20"/>
                  </a:cubicBezTo>
                  <a:cubicBezTo>
                    <a:pt x="6" y="17"/>
                    <a:pt x="7" y="14"/>
                    <a:pt x="10" y="12"/>
                  </a:cubicBezTo>
                  <a:cubicBezTo>
                    <a:pt x="10" y="12"/>
                    <a:pt x="12" y="12"/>
                    <a:pt x="13" y="12"/>
                  </a:cubicBezTo>
                  <a:cubicBezTo>
                    <a:pt x="13" y="12"/>
                    <a:pt x="13" y="12"/>
                    <a:pt x="13" y="12"/>
                  </a:cubicBezTo>
                  <a:cubicBezTo>
                    <a:pt x="13" y="12"/>
                    <a:pt x="13" y="12"/>
                    <a:pt x="13" y="12"/>
                  </a:cubicBezTo>
                  <a:cubicBezTo>
                    <a:pt x="13" y="12"/>
                    <a:pt x="14" y="12"/>
                    <a:pt x="15" y="12"/>
                  </a:cubicBezTo>
                  <a:cubicBezTo>
                    <a:pt x="16" y="12"/>
                    <a:pt x="16" y="13"/>
                    <a:pt x="16" y="13"/>
                  </a:cubicBezTo>
                  <a:cubicBezTo>
                    <a:pt x="17" y="14"/>
                    <a:pt x="17" y="15"/>
                    <a:pt x="17" y="15"/>
                  </a:cubicBezTo>
                  <a:cubicBezTo>
                    <a:pt x="16" y="17"/>
                    <a:pt x="16" y="19"/>
                    <a:pt x="15" y="20"/>
                  </a:cubicBezTo>
                  <a:cubicBezTo>
                    <a:pt x="14" y="22"/>
                    <a:pt x="11" y="24"/>
                    <a:pt x="9" y="24"/>
                  </a:cubicBezTo>
                  <a:moveTo>
                    <a:pt x="5" y="12"/>
                  </a:moveTo>
                  <a:cubicBezTo>
                    <a:pt x="5" y="12"/>
                    <a:pt x="5" y="12"/>
                    <a:pt x="5" y="12"/>
                  </a:cubicBezTo>
                  <a:cubicBezTo>
                    <a:pt x="5" y="11"/>
                    <a:pt x="6" y="10"/>
                    <a:pt x="6" y="9"/>
                  </a:cubicBezTo>
                  <a:cubicBezTo>
                    <a:pt x="6" y="9"/>
                    <a:pt x="6" y="10"/>
                    <a:pt x="6" y="11"/>
                  </a:cubicBezTo>
                  <a:cubicBezTo>
                    <a:pt x="5" y="12"/>
                    <a:pt x="5" y="12"/>
                    <a:pt x="5" y="12"/>
                  </a:cubicBezTo>
                  <a:moveTo>
                    <a:pt x="17" y="9"/>
                  </a:moveTo>
                  <a:cubicBezTo>
                    <a:pt x="17" y="9"/>
                    <a:pt x="17" y="9"/>
                    <a:pt x="17" y="9"/>
                  </a:cubicBezTo>
                  <a:cubicBezTo>
                    <a:pt x="17" y="9"/>
                    <a:pt x="17" y="8"/>
                    <a:pt x="17" y="7"/>
                  </a:cubicBezTo>
                  <a:cubicBezTo>
                    <a:pt x="17" y="8"/>
                    <a:pt x="17" y="8"/>
                    <a:pt x="17" y="8"/>
                  </a:cubicBezTo>
                  <a:cubicBezTo>
                    <a:pt x="17" y="9"/>
                    <a:pt x="17" y="9"/>
                    <a:pt x="17" y="9"/>
                  </a:cubicBezTo>
                  <a:cubicBezTo>
                    <a:pt x="17" y="9"/>
                    <a:pt x="17" y="9"/>
                    <a:pt x="17" y="9"/>
                  </a:cubicBezTo>
                  <a:moveTo>
                    <a:pt x="9" y="9"/>
                  </a:moveTo>
                  <a:cubicBezTo>
                    <a:pt x="9" y="7"/>
                    <a:pt x="10" y="6"/>
                    <a:pt x="10" y="4"/>
                  </a:cubicBezTo>
                  <a:cubicBezTo>
                    <a:pt x="11" y="4"/>
                    <a:pt x="11" y="4"/>
                    <a:pt x="11" y="4"/>
                  </a:cubicBezTo>
                  <a:cubicBezTo>
                    <a:pt x="11" y="5"/>
                    <a:pt x="10" y="7"/>
                    <a:pt x="10" y="9"/>
                  </a:cubicBezTo>
                  <a:cubicBezTo>
                    <a:pt x="9" y="9"/>
                    <a:pt x="9" y="9"/>
                    <a:pt x="9" y="9"/>
                  </a:cubicBezTo>
                  <a:moveTo>
                    <a:pt x="14" y="8"/>
                  </a:moveTo>
                  <a:cubicBezTo>
                    <a:pt x="14" y="8"/>
                    <a:pt x="13" y="8"/>
                    <a:pt x="13" y="8"/>
                  </a:cubicBezTo>
                  <a:cubicBezTo>
                    <a:pt x="13" y="6"/>
                    <a:pt x="14" y="5"/>
                    <a:pt x="14" y="3"/>
                  </a:cubicBezTo>
                  <a:cubicBezTo>
                    <a:pt x="15" y="4"/>
                    <a:pt x="15" y="4"/>
                    <a:pt x="15" y="4"/>
                  </a:cubicBezTo>
                  <a:cubicBezTo>
                    <a:pt x="16" y="4"/>
                    <a:pt x="16" y="4"/>
                    <a:pt x="16" y="4"/>
                  </a:cubicBezTo>
                  <a:cubicBezTo>
                    <a:pt x="15" y="5"/>
                    <a:pt x="15" y="7"/>
                    <a:pt x="14" y="8"/>
                  </a:cubicBezTo>
                  <a:moveTo>
                    <a:pt x="13" y="0"/>
                  </a:moveTo>
                  <a:cubicBezTo>
                    <a:pt x="11" y="0"/>
                    <a:pt x="10" y="0"/>
                    <a:pt x="8" y="1"/>
                  </a:cubicBezTo>
                  <a:cubicBezTo>
                    <a:pt x="5" y="3"/>
                    <a:pt x="3" y="7"/>
                    <a:pt x="2" y="11"/>
                  </a:cubicBezTo>
                  <a:cubicBezTo>
                    <a:pt x="1" y="13"/>
                    <a:pt x="0" y="15"/>
                    <a:pt x="0" y="18"/>
                  </a:cubicBezTo>
                  <a:cubicBezTo>
                    <a:pt x="0" y="19"/>
                    <a:pt x="1" y="21"/>
                    <a:pt x="1" y="22"/>
                  </a:cubicBezTo>
                  <a:cubicBezTo>
                    <a:pt x="2" y="24"/>
                    <a:pt x="3" y="25"/>
                    <a:pt x="4" y="26"/>
                  </a:cubicBezTo>
                  <a:cubicBezTo>
                    <a:pt x="6" y="27"/>
                    <a:pt x="7" y="27"/>
                    <a:pt x="9" y="27"/>
                  </a:cubicBezTo>
                  <a:cubicBezTo>
                    <a:pt x="9" y="27"/>
                    <a:pt x="9" y="27"/>
                    <a:pt x="9" y="27"/>
                  </a:cubicBezTo>
                  <a:cubicBezTo>
                    <a:pt x="12" y="27"/>
                    <a:pt x="16" y="25"/>
                    <a:pt x="18" y="22"/>
                  </a:cubicBezTo>
                  <a:cubicBezTo>
                    <a:pt x="20" y="18"/>
                    <a:pt x="21" y="13"/>
                    <a:pt x="21" y="9"/>
                  </a:cubicBezTo>
                  <a:cubicBezTo>
                    <a:pt x="19" y="9"/>
                    <a:pt x="19" y="9"/>
                    <a:pt x="19" y="9"/>
                  </a:cubicBezTo>
                  <a:cubicBezTo>
                    <a:pt x="21" y="9"/>
                    <a:pt x="21" y="9"/>
                    <a:pt x="21" y="9"/>
                  </a:cubicBezTo>
                  <a:cubicBezTo>
                    <a:pt x="21" y="8"/>
                    <a:pt x="21" y="8"/>
                    <a:pt x="21" y="8"/>
                  </a:cubicBezTo>
                  <a:cubicBezTo>
                    <a:pt x="21" y="7"/>
                    <a:pt x="21" y="5"/>
                    <a:pt x="20" y="4"/>
                  </a:cubicBezTo>
                  <a:cubicBezTo>
                    <a:pt x="19" y="2"/>
                    <a:pt x="18" y="1"/>
                    <a:pt x="17" y="1"/>
                  </a:cubicBezTo>
                  <a:cubicBezTo>
                    <a:pt x="16" y="0"/>
                    <a:pt x="14"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763"/>
            <p:cNvSpPr>
              <a:spLocks noEditPoints="1"/>
            </p:cNvSpPr>
            <p:nvPr/>
          </p:nvSpPr>
          <p:spPr bwMode="auto">
            <a:xfrm>
              <a:off x="2342523" y="3214302"/>
              <a:ext cx="93194" cy="127246"/>
            </a:xfrm>
            <a:custGeom>
              <a:avLst/>
              <a:gdLst>
                <a:gd name="T0" fmla="*/ 16 w 44"/>
                <a:gd name="T1" fmla="*/ 56 h 60"/>
                <a:gd name="T2" fmla="*/ 21 w 44"/>
                <a:gd name="T3" fmla="*/ 51 h 60"/>
                <a:gd name="T4" fmla="*/ 20 w 44"/>
                <a:gd name="T5" fmla="*/ 56 h 60"/>
                <a:gd name="T6" fmla="*/ 23 w 44"/>
                <a:gd name="T7" fmla="*/ 56 h 60"/>
                <a:gd name="T8" fmla="*/ 25 w 44"/>
                <a:gd name="T9" fmla="*/ 51 h 60"/>
                <a:gd name="T10" fmla="*/ 28 w 44"/>
                <a:gd name="T11" fmla="*/ 50 h 60"/>
                <a:gd name="T12" fmla="*/ 26 w 44"/>
                <a:gd name="T13" fmla="*/ 55 h 60"/>
                <a:gd name="T14" fmla="*/ 23 w 44"/>
                <a:gd name="T15" fmla="*/ 56 h 60"/>
                <a:gd name="T16" fmla="*/ 12 w 44"/>
                <a:gd name="T17" fmla="*/ 54 h 60"/>
                <a:gd name="T18" fmla="*/ 13 w 44"/>
                <a:gd name="T19" fmla="*/ 50 h 60"/>
                <a:gd name="T20" fmla="*/ 13 w 44"/>
                <a:gd name="T21" fmla="*/ 55 h 60"/>
                <a:gd name="T22" fmla="*/ 8 w 44"/>
                <a:gd name="T23" fmla="*/ 51 h 60"/>
                <a:gd name="T24" fmla="*/ 11 w 44"/>
                <a:gd name="T25" fmla="*/ 48 h 60"/>
                <a:gd name="T26" fmla="*/ 29 w 44"/>
                <a:gd name="T27" fmla="*/ 53 h 60"/>
                <a:gd name="T28" fmla="*/ 33 w 44"/>
                <a:gd name="T29" fmla="*/ 47 h 60"/>
                <a:gd name="T30" fmla="*/ 32 w 44"/>
                <a:gd name="T31" fmla="*/ 51 h 60"/>
                <a:gd name="T32" fmla="*/ 6 w 44"/>
                <a:gd name="T33" fmla="*/ 49 h 60"/>
                <a:gd name="T34" fmla="*/ 6 w 44"/>
                <a:gd name="T35" fmla="*/ 44 h 60"/>
                <a:gd name="T36" fmla="*/ 6 w 44"/>
                <a:gd name="T37" fmla="*/ 49 h 60"/>
                <a:gd name="T38" fmla="*/ 37 w 44"/>
                <a:gd name="T39" fmla="*/ 43 h 60"/>
                <a:gd name="T40" fmla="*/ 38 w 44"/>
                <a:gd name="T41" fmla="*/ 43 h 60"/>
                <a:gd name="T42" fmla="*/ 4 w 44"/>
                <a:gd name="T43" fmla="*/ 41 h 60"/>
                <a:gd name="T44" fmla="*/ 4 w 44"/>
                <a:gd name="T45" fmla="*/ 41 h 60"/>
                <a:gd name="T46" fmla="*/ 21 w 44"/>
                <a:gd name="T47" fmla="*/ 47 h 60"/>
                <a:gd name="T48" fmla="*/ 5 w 44"/>
                <a:gd name="T49" fmla="*/ 30 h 60"/>
                <a:gd name="T50" fmla="*/ 17 w 44"/>
                <a:gd name="T51" fmla="*/ 5 h 60"/>
                <a:gd name="T52" fmla="*/ 25 w 44"/>
                <a:gd name="T53" fmla="*/ 3 h 60"/>
                <a:gd name="T54" fmla="*/ 37 w 44"/>
                <a:gd name="T55" fmla="*/ 11 h 60"/>
                <a:gd name="T56" fmla="*/ 40 w 44"/>
                <a:gd name="T57" fmla="*/ 24 h 60"/>
                <a:gd name="T58" fmla="*/ 26 w 44"/>
                <a:gd name="T59" fmla="*/ 47 h 60"/>
                <a:gd name="T60" fmla="*/ 21 w 44"/>
                <a:gd name="T61" fmla="*/ 47 h 60"/>
                <a:gd name="T62" fmla="*/ 16 w 44"/>
                <a:gd name="T63" fmla="*/ 2 h 60"/>
                <a:gd name="T64" fmla="*/ 1 w 44"/>
                <a:gd name="T65" fmla="*/ 28 h 60"/>
                <a:gd name="T66" fmla="*/ 0 w 44"/>
                <a:gd name="T67" fmla="*/ 40 h 60"/>
                <a:gd name="T68" fmla="*/ 20 w 44"/>
                <a:gd name="T69" fmla="*/ 60 h 60"/>
                <a:gd name="T70" fmla="*/ 21 w 44"/>
                <a:gd name="T71" fmla="*/ 59 h 60"/>
                <a:gd name="T72" fmla="*/ 27 w 44"/>
                <a:gd name="T73" fmla="*/ 58 h 60"/>
                <a:gd name="T74" fmla="*/ 44 w 44"/>
                <a:gd name="T75" fmla="*/ 23 h 60"/>
                <a:gd name="T76" fmla="*/ 40 w 44"/>
                <a:gd name="T77" fmla="*/ 9 h 60"/>
                <a:gd name="T78" fmla="*/ 25 w 44"/>
                <a:gd name="T7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 h="60">
                  <a:moveTo>
                    <a:pt x="20" y="56"/>
                  </a:moveTo>
                  <a:cubicBezTo>
                    <a:pt x="18" y="56"/>
                    <a:pt x="17" y="56"/>
                    <a:pt x="16" y="56"/>
                  </a:cubicBezTo>
                  <a:cubicBezTo>
                    <a:pt x="17" y="54"/>
                    <a:pt x="17" y="52"/>
                    <a:pt x="18" y="51"/>
                  </a:cubicBezTo>
                  <a:cubicBezTo>
                    <a:pt x="19" y="51"/>
                    <a:pt x="20" y="51"/>
                    <a:pt x="21" y="51"/>
                  </a:cubicBezTo>
                  <a:cubicBezTo>
                    <a:pt x="22" y="51"/>
                    <a:pt x="22" y="51"/>
                    <a:pt x="22" y="51"/>
                  </a:cubicBezTo>
                  <a:cubicBezTo>
                    <a:pt x="21" y="53"/>
                    <a:pt x="21" y="54"/>
                    <a:pt x="20" y="56"/>
                  </a:cubicBezTo>
                  <a:cubicBezTo>
                    <a:pt x="20" y="56"/>
                    <a:pt x="20" y="56"/>
                    <a:pt x="20" y="56"/>
                  </a:cubicBezTo>
                  <a:moveTo>
                    <a:pt x="23" y="56"/>
                  </a:moveTo>
                  <a:cubicBezTo>
                    <a:pt x="24" y="54"/>
                    <a:pt x="24" y="53"/>
                    <a:pt x="25" y="51"/>
                  </a:cubicBezTo>
                  <a:cubicBezTo>
                    <a:pt x="25" y="51"/>
                    <a:pt x="25" y="51"/>
                    <a:pt x="25" y="51"/>
                  </a:cubicBezTo>
                  <a:cubicBezTo>
                    <a:pt x="26" y="50"/>
                    <a:pt x="26" y="50"/>
                    <a:pt x="27" y="50"/>
                  </a:cubicBezTo>
                  <a:cubicBezTo>
                    <a:pt x="28" y="50"/>
                    <a:pt x="28" y="50"/>
                    <a:pt x="28" y="50"/>
                  </a:cubicBezTo>
                  <a:cubicBezTo>
                    <a:pt x="27" y="51"/>
                    <a:pt x="27" y="53"/>
                    <a:pt x="26" y="54"/>
                  </a:cubicBezTo>
                  <a:cubicBezTo>
                    <a:pt x="26" y="55"/>
                    <a:pt x="26" y="55"/>
                    <a:pt x="26" y="55"/>
                  </a:cubicBezTo>
                  <a:cubicBezTo>
                    <a:pt x="26" y="55"/>
                    <a:pt x="26" y="55"/>
                    <a:pt x="26" y="55"/>
                  </a:cubicBezTo>
                  <a:cubicBezTo>
                    <a:pt x="25" y="55"/>
                    <a:pt x="24" y="55"/>
                    <a:pt x="23" y="56"/>
                  </a:cubicBezTo>
                  <a:moveTo>
                    <a:pt x="13" y="55"/>
                  </a:moveTo>
                  <a:cubicBezTo>
                    <a:pt x="13" y="55"/>
                    <a:pt x="12" y="54"/>
                    <a:pt x="12" y="54"/>
                  </a:cubicBezTo>
                  <a:cubicBezTo>
                    <a:pt x="12" y="54"/>
                    <a:pt x="12" y="54"/>
                    <a:pt x="12" y="54"/>
                  </a:cubicBezTo>
                  <a:cubicBezTo>
                    <a:pt x="12" y="52"/>
                    <a:pt x="13" y="51"/>
                    <a:pt x="13" y="50"/>
                  </a:cubicBezTo>
                  <a:cubicBezTo>
                    <a:pt x="14" y="50"/>
                    <a:pt x="15" y="50"/>
                    <a:pt x="15" y="50"/>
                  </a:cubicBezTo>
                  <a:cubicBezTo>
                    <a:pt x="15" y="52"/>
                    <a:pt x="14" y="53"/>
                    <a:pt x="13" y="55"/>
                  </a:cubicBezTo>
                  <a:moveTo>
                    <a:pt x="9" y="53"/>
                  </a:moveTo>
                  <a:cubicBezTo>
                    <a:pt x="9" y="52"/>
                    <a:pt x="8" y="52"/>
                    <a:pt x="8" y="51"/>
                  </a:cubicBezTo>
                  <a:cubicBezTo>
                    <a:pt x="8" y="50"/>
                    <a:pt x="9" y="48"/>
                    <a:pt x="9" y="47"/>
                  </a:cubicBezTo>
                  <a:cubicBezTo>
                    <a:pt x="10" y="47"/>
                    <a:pt x="10" y="48"/>
                    <a:pt x="11" y="48"/>
                  </a:cubicBezTo>
                  <a:cubicBezTo>
                    <a:pt x="11" y="50"/>
                    <a:pt x="10" y="51"/>
                    <a:pt x="9" y="53"/>
                  </a:cubicBezTo>
                  <a:moveTo>
                    <a:pt x="29" y="53"/>
                  </a:moveTo>
                  <a:cubicBezTo>
                    <a:pt x="30" y="51"/>
                    <a:pt x="31" y="50"/>
                    <a:pt x="31" y="48"/>
                  </a:cubicBezTo>
                  <a:cubicBezTo>
                    <a:pt x="32" y="47"/>
                    <a:pt x="33" y="47"/>
                    <a:pt x="33" y="47"/>
                  </a:cubicBezTo>
                  <a:cubicBezTo>
                    <a:pt x="33" y="48"/>
                    <a:pt x="33" y="49"/>
                    <a:pt x="32" y="50"/>
                  </a:cubicBezTo>
                  <a:cubicBezTo>
                    <a:pt x="32" y="51"/>
                    <a:pt x="32" y="51"/>
                    <a:pt x="32" y="51"/>
                  </a:cubicBezTo>
                  <a:cubicBezTo>
                    <a:pt x="32" y="52"/>
                    <a:pt x="31" y="53"/>
                    <a:pt x="29" y="53"/>
                  </a:cubicBezTo>
                  <a:moveTo>
                    <a:pt x="6" y="49"/>
                  </a:moveTo>
                  <a:cubicBezTo>
                    <a:pt x="6" y="48"/>
                    <a:pt x="5" y="48"/>
                    <a:pt x="5" y="47"/>
                  </a:cubicBezTo>
                  <a:cubicBezTo>
                    <a:pt x="6" y="46"/>
                    <a:pt x="6" y="45"/>
                    <a:pt x="6" y="44"/>
                  </a:cubicBezTo>
                  <a:cubicBezTo>
                    <a:pt x="7" y="45"/>
                    <a:pt x="7" y="45"/>
                    <a:pt x="7" y="45"/>
                  </a:cubicBezTo>
                  <a:cubicBezTo>
                    <a:pt x="7" y="46"/>
                    <a:pt x="6" y="47"/>
                    <a:pt x="6" y="49"/>
                  </a:cubicBezTo>
                  <a:moveTo>
                    <a:pt x="36" y="46"/>
                  </a:moveTo>
                  <a:cubicBezTo>
                    <a:pt x="37" y="45"/>
                    <a:pt x="37" y="44"/>
                    <a:pt x="37" y="43"/>
                  </a:cubicBezTo>
                  <a:cubicBezTo>
                    <a:pt x="38" y="42"/>
                    <a:pt x="38" y="42"/>
                    <a:pt x="38" y="41"/>
                  </a:cubicBezTo>
                  <a:cubicBezTo>
                    <a:pt x="38" y="42"/>
                    <a:pt x="38" y="42"/>
                    <a:pt x="38" y="43"/>
                  </a:cubicBezTo>
                  <a:cubicBezTo>
                    <a:pt x="37" y="44"/>
                    <a:pt x="37" y="45"/>
                    <a:pt x="36" y="46"/>
                  </a:cubicBezTo>
                  <a:moveTo>
                    <a:pt x="4" y="41"/>
                  </a:moveTo>
                  <a:cubicBezTo>
                    <a:pt x="4" y="41"/>
                    <a:pt x="4" y="41"/>
                    <a:pt x="4" y="41"/>
                  </a:cubicBezTo>
                  <a:cubicBezTo>
                    <a:pt x="4" y="41"/>
                    <a:pt x="4" y="41"/>
                    <a:pt x="4" y="41"/>
                  </a:cubicBezTo>
                  <a:cubicBezTo>
                    <a:pt x="4" y="41"/>
                    <a:pt x="4" y="41"/>
                    <a:pt x="4" y="41"/>
                  </a:cubicBezTo>
                  <a:moveTo>
                    <a:pt x="21" y="47"/>
                  </a:moveTo>
                  <a:cubicBezTo>
                    <a:pt x="17" y="47"/>
                    <a:pt x="13" y="46"/>
                    <a:pt x="10" y="43"/>
                  </a:cubicBezTo>
                  <a:cubicBezTo>
                    <a:pt x="6" y="39"/>
                    <a:pt x="5" y="35"/>
                    <a:pt x="5" y="30"/>
                  </a:cubicBezTo>
                  <a:cubicBezTo>
                    <a:pt x="5" y="26"/>
                    <a:pt x="6" y="23"/>
                    <a:pt x="7" y="20"/>
                  </a:cubicBezTo>
                  <a:cubicBezTo>
                    <a:pt x="9" y="14"/>
                    <a:pt x="12" y="8"/>
                    <a:pt x="17" y="5"/>
                  </a:cubicBezTo>
                  <a:cubicBezTo>
                    <a:pt x="20" y="4"/>
                    <a:pt x="23" y="3"/>
                    <a:pt x="25" y="3"/>
                  </a:cubicBezTo>
                  <a:cubicBezTo>
                    <a:pt x="25" y="3"/>
                    <a:pt x="25" y="3"/>
                    <a:pt x="25" y="3"/>
                  </a:cubicBezTo>
                  <a:cubicBezTo>
                    <a:pt x="29" y="3"/>
                    <a:pt x="32" y="4"/>
                    <a:pt x="34" y="7"/>
                  </a:cubicBezTo>
                  <a:cubicBezTo>
                    <a:pt x="35" y="8"/>
                    <a:pt x="36" y="9"/>
                    <a:pt x="37" y="11"/>
                  </a:cubicBezTo>
                  <a:cubicBezTo>
                    <a:pt x="37" y="11"/>
                    <a:pt x="37" y="11"/>
                    <a:pt x="37" y="11"/>
                  </a:cubicBezTo>
                  <a:cubicBezTo>
                    <a:pt x="39" y="15"/>
                    <a:pt x="40" y="19"/>
                    <a:pt x="40" y="24"/>
                  </a:cubicBezTo>
                  <a:cubicBezTo>
                    <a:pt x="40" y="27"/>
                    <a:pt x="39" y="31"/>
                    <a:pt x="38" y="34"/>
                  </a:cubicBezTo>
                  <a:cubicBezTo>
                    <a:pt x="36" y="40"/>
                    <a:pt x="31" y="45"/>
                    <a:pt x="26" y="47"/>
                  </a:cubicBezTo>
                  <a:cubicBezTo>
                    <a:pt x="24" y="47"/>
                    <a:pt x="23" y="47"/>
                    <a:pt x="21" y="47"/>
                  </a:cubicBezTo>
                  <a:cubicBezTo>
                    <a:pt x="21" y="47"/>
                    <a:pt x="21" y="47"/>
                    <a:pt x="21" y="47"/>
                  </a:cubicBezTo>
                  <a:moveTo>
                    <a:pt x="25" y="0"/>
                  </a:moveTo>
                  <a:cubicBezTo>
                    <a:pt x="22" y="0"/>
                    <a:pt x="19" y="1"/>
                    <a:pt x="16" y="2"/>
                  </a:cubicBezTo>
                  <a:cubicBezTo>
                    <a:pt x="9" y="6"/>
                    <a:pt x="5" y="12"/>
                    <a:pt x="3" y="19"/>
                  </a:cubicBezTo>
                  <a:cubicBezTo>
                    <a:pt x="2" y="22"/>
                    <a:pt x="2" y="25"/>
                    <a:pt x="1" y="28"/>
                  </a:cubicBezTo>
                  <a:cubicBezTo>
                    <a:pt x="1" y="29"/>
                    <a:pt x="1" y="29"/>
                    <a:pt x="1" y="29"/>
                  </a:cubicBezTo>
                  <a:cubicBezTo>
                    <a:pt x="1" y="33"/>
                    <a:pt x="0" y="36"/>
                    <a:pt x="0" y="40"/>
                  </a:cubicBezTo>
                  <a:cubicBezTo>
                    <a:pt x="0" y="44"/>
                    <a:pt x="1" y="49"/>
                    <a:pt x="4" y="52"/>
                  </a:cubicBezTo>
                  <a:cubicBezTo>
                    <a:pt x="8" y="58"/>
                    <a:pt x="14" y="60"/>
                    <a:pt x="20" y="60"/>
                  </a:cubicBezTo>
                  <a:cubicBezTo>
                    <a:pt x="20" y="60"/>
                    <a:pt x="20" y="60"/>
                    <a:pt x="20" y="60"/>
                  </a:cubicBezTo>
                  <a:cubicBezTo>
                    <a:pt x="20" y="60"/>
                    <a:pt x="20" y="59"/>
                    <a:pt x="21" y="59"/>
                  </a:cubicBezTo>
                  <a:cubicBezTo>
                    <a:pt x="21" y="59"/>
                    <a:pt x="21" y="59"/>
                    <a:pt x="21" y="59"/>
                  </a:cubicBezTo>
                  <a:cubicBezTo>
                    <a:pt x="23" y="59"/>
                    <a:pt x="25" y="59"/>
                    <a:pt x="27" y="58"/>
                  </a:cubicBezTo>
                  <a:cubicBezTo>
                    <a:pt x="34" y="56"/>
                    <a:pt x="39" y="50"/>
                    <a:pt x="41" y="44"/>
                  </a:cubicBezTo>
                  <a:cubicBezTo>
                    <a:pt x="43" y="39"/>
                    <a:pt x="44" y="31"/>
                    <a:pt x="44" y="23"/>
                  </a:cubicBezTo>
                  <a:cubicBezTo>
                    <a:pt x="44" y="23"/>
                    <a:pt x="44" y="22"/>
                    <a:pt x="43" y="22"/>
                  </a:cubicBezTo>
                  <a:cubicBezTo>
                    <a:pt x="43" y="17"/>
                    <a:pt x="42" y="13"/>
                    <a:pt x="40" y="9"/>
                  </a:cubicBezTo>
                  <a:cubicBezTo>
                    <a:pt x="39" y="7"/>
                    <a:pt x="38" y="6"/>
                    <a:pt x="36" y="4"/>
                  </a:cubicBezTo>
                  <a:cubicBezTo>
                    <a:pt x="33" y="1"/>
                    <a:pt x="29" y="0"/>
                    <a:pt x="2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764"/>
            <p:cNvSpPr>
              <a:spLocks noEditPoints="1"/>
            </p:cNvSpPr>
            <p:nvPr/>
          </p:nvSpPr>
          <p:spPr bwMode="auto">
            <a:xfrm>
              <a:off x="2505613" y="3362159"/>
              <a:ext cx="42117" cy="57350"/>
            </a:xfrm>
            <a:custGeom>
              <a:avLst/>
              <a:gdLst>
                <a:gd name="T0" fmla="*/ 8 w 20"/>
                <a:gd name="T1" fmla="*/ 24 h 27"/>
                <a:gd name="T2" fmla="*/ 8 w 20"/>
                <a:gd name="T3" fmla="*/ 24 h 27"/>
                <a:gd name="T4" fmla="*/ 6 w 20"/>
                <a:gd name="T5" fmla="*/ 23 h 27"/>
                <a:gd name="T6" fmla="*/ 4 w 20"/>
                <a:gd name="T7" fmla="*/ 21 h 27"/>
                <a:gd name="T8" fmla="*/ 4 w 20"/>
                <a:gd name="T9" fmla="*/ 20 h 27"/>
                <a:gd name="T10" fmla="*/ 4 w 20"/>
                <a:gd name="T11" fmla="*/ 20 h 27"/>
                <a:gd name="T12" fmla="*/ 9 w 20"/>
                <a:gd name="T13" fmla="*/ 12 h 27"/>
                <a:gd name="T14" fmla="*/ 12 w 20"/>
                <a:gd name="T15" fmla="*/ 11 h 27"/>
                <a:gd name="T16" fmla="*/ 12 w 20"/>
                <a:gd name="T17" fmla="*/ 11 h 27"/>
                <a:gd name="T18" fmla="*/ 14 w 20"/>
                <a:gd name="T19" fmla="*/ 12 h 27"/>
                <a:gd name="T20" fmla="*/ 16 w 20"/>
                <a:gd name="T21" fmla="*/ 13 h 27"/>
                <a:gd name="T22" fmla="*/ 16 w 20"/>
                <a:gd name="T23" fmla="*/ 15 h 27"/>
                <a:gd name="T24" fmla="*/ 14 w 20"/>
                <a:gd name="T25" fmla="*/ 20 h 27"/>
                <a:gd name="T26" fmla="*/ 8 w 20"/>
                <a:gd name="T27" fmla="*/ 24 h 27"/>
                <a:gd name="T28" fmla="*/ 4 w 20"/>
                <a:gd name="T29" fmla="*/ 12 h 27"/>
                <a:gd name="T30" fmla="*/ 5 w 20"/>
                <a:gd name="T31" fmla="*/ 12 h 27"/>
                <a:gd name="T32" fmla="*/ 6 w 20"/>
                <a:gd name="T33" fmla="*/ 8 h 27"/>
                <a:gd name="T34" fmla="*/ 5 w 20"/>
                <a:gd name="T35" fmla="*/ 11 h 27"/>
                <a:gd name="T36" fmla="*/ 4 w 20"/>
                <a:gd name="T37" fmla="*/ 12 h 27"/>
                <a:gd name="T38" fmla="*/ 17 w 20"/>
                <a:gd name="T39" fmla="*/ 9 h 27"/>
                <a:gd name="T40" fmla="*/ 16 w 20"/>
                <a:gd name="T41" fmla="*/ 9 h 27"/>
                <a:gd name="T42" fmla="*/ 17 w 20"/>
                <a:gd name="T43" fmla="*/ 7 h 27"/>
                <a:gd name="T44" fmla="*/ 17 w 20"/>
                <a:gd name="T45" fmla="*/ 8 h 27"/>
                <a:gd name="T46" fmla="*/ 17 w 20"/>
                <a:gd name="T47" fmla="*/ 9 h 27"/>
                <a:gd name="T48" fmla="*/ 17 w 20"/>
                <a:gd name="T49" fmla="*/ 9 h 27"/>
                <a:gd name="T50" fmla="*/ 9 w 20"/>
                <a:gd name="T51" fmla="*/ 9 h 27"/>
                <a:gd name="T52" fmla="*/ 10 w 20"/>
                <a:gd name="T53" fmla="*/ 4 h 27"/>
                <a:gd name="T54" fmla="*/ 11 w 20"/>
                <a:gd name="T55" fmla="*/ 3 h 27"/>
                <a:gd name="T56" fmla="*/ 9 w 20"/>
                <a:gd name="T57" fmla="*/ 8 h 27"/>
                <a:gd name="T58" fmla="*/ 9 w 20"/>
                <a:gd name="T59" fmla="*/ 9 h 27"/>
                <a:gd name="T60" fmla="*/ 14 w 20"/>
                <a:gd name="T61" fmla="*/ 8 h 27"/>
                <a:gd name="T62" fmla="*/ 12 w 20"/>
                <a:gd name="T63" fmla="*/ 8 h 27"/>
                <a:gd name="T64" fmla="*/ 14 w 20"/>
                <a:gd name="T65" fmla="*/ 3 h 27"/>
                <a:gd name="T66" fmla="*/ 15 w 20"/>
                <a:gd name="T67" fmla="*/ 4 h 27"/>
                <a:gd name="T68" fmla="*/ 15 w 20"/>
                <a:gd name="T69" fmla="*/ 4 h 27"/>
                <a:gd name="T70" fmla="*/ 14 w 20"/>
                <a:gd name="T71" fmla="*/ 8 h 27"/>
                <a:gd name="T72" fmla="*/ 13 w 20"/>
                <a:gd name="T73" fmla="*/ 0 h 27"/>
                <a:gd name="T74" fmla="*/ 8 w 20"/>
                <a:gd name="T75" fmla="*/ 1 h 27"/>
                <a:gd name="T76" fmla="*/ 1 w 20"/>
                <a:gd name="T77" fmla="*/ 10 h 27"/>
                <a:gd name="T78" fmla="*/ 0 w 20"/>
                <a:gd name="T79" fmla="*/ 18 h 27"/>
                <a:gd name="T80" fmla="*/ 1 w 20"/>
                <a:gd name="T81" fmla="*/ 22 h 27"/>
                <a:gd name="T82" fmla="*/ 4 w 20"/>
                <a:gd name="T83" fmla="*/ 26 h 27"/>
                <a:gd name="T84" fmla="*/ 8 w 20"/>
                <a:gd name="T85" fmla="*/ 27 h 27"/>
                <a:gd name="T86" fmla="*/ 8 w 20"/>
                <a:gd name="T87" fmla="*/ 27 h 27"/>
                <a:gd name="T88" fmla="*/ 17 w 20"/>
                <a:gd name="T89" fmla="*/ 22 h 27"/>
                <a:gd name="T90" fmla="*/ 20 w 20"/>
                <a:gd name="T91" fmla="*/ 9 h 27"/>
                <a:gd name="T92" fmla="*/ 19 w 20"/>
                <a:gd name="T93" fmla="*/ 9 h 27"/>
                <a:gd name="T94" fmla="*/ 20 w 20"/>
                <a:gd name="T95" fmla="*/ 9 h 27"/>
                <a:gd name="T96" fmla="*/ 20 w 20"/>
                <a:gd name="T97" fmla="*/ 8 h 27"/>
                <a:gd name="T98" fmla="*/ 19 w 20"/>
                <a:gd name="T99" fmla="*/ 3 h 27"/>
                <a:gd name="T100" fmla="*/ 16 w 20"/>
                <a:gd name="T101" fmla="*/ 0 h 27"/>
                <a:gd name="T102" fmla="*/ 13 w 20"/>
                <a:gd name="T10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 h="27">
                  <a:moveTo>
                    <a:pt x="8" y="24"/>
                  </a:moveTo>
                  <a:cubicBezTo>
                    <a:pt x="8" y="24"/>
                    <a:pt x="8" y="24"/>
                    <a:pt x="8" y="24"/>
                  </a:cubicBezTo>
                  <a:cubicBezTo>
                    <a:pt x="7" y="24"/>
                    <a:pt x="7" y="24"/>
                    <a:pt x="6" y="23"/>
                  </a:cubicBezTo>
                  <a:cubicBezTo>
                    <a:pt x="5" y="23"/>
                    <a:pt x="4" y="22"/>
                    <a:pt x="4" y="21"/>
                  </a:cubicBezTo>
                  <a:cubicBezTo>
                    <a:pt x="4" y="20"/>
                    <a:pt x="4" y="20"/>
                    <a:pt x="4" y="20"/>
                  </a:cubicBezTo>
                  <a:cubicBezTo>
                    <a:pt x="4" y="20"/>
                    <a:pt x="4" y="20"/>
                    <a:pt x="4" y="20"/>
                  </a:cubicBezTo>
                  <a:cubicBezTo>
                    <a:pt x="5" y="17"/>
                    <a:pt x="7" y="14"/>
                    <a:pt x="9" y="12"/>
                  </a:cubicBezTo>
                  <a:cubicBezTo>
                    <a:pt x="10" y="12"/>
                    <a:pt x="11" y="11"/>
                    <a:pt x="12" y="11"/>
                  </a:cubicBezTo>
                  <a:cubicBezTo>
                    <a:pt x="12" y="11"/>
                    <a:pt x="12" y="11"/>
                    <a:pt x="12" y="11"/>
                  </a:cubicBezTo>
                  <a:cubicBezTo>
                    <a:pt x="13" y="11"/>
                    <a:pt x="14" y="12"/>
                    <a:pt x="14" y="12"/>
                  </a:cubicBezTo>
                  <a:cubicBezTo>
                    <a:pt x="15" y="12"/>
                    <a:pt x="15" y="13"/>
                    <a:pt x="16" y="13"/>
                  </a:cubicBezTo>
                  <a:cubicBezTo>
                    <a:pt x="16" y="14"/>
                    <a:pt x="16" y="14"/>
                    <a:pt x="16" y="15"/>
                  </a:cubicBezTo>
                  <a:cubicBezTo>
                    <a:pt x="16" y="17"/>
                    <a:pt x="15" y="19"/>
                    <a:pt x="14" y="20"/>
                  </a:cubicBezTo>
                  <a:cubicBezTo>
                    <a:pt x="13" y="22"/>
                    <a:pt x="10" y="24"/>
                    <a:pt x="8" y="24"/>
                  </a:cubicBezTo>
                  <a:moveTo>
                    <a:pt x="4" y="12"/>
                  </a:moveTo>
                  <a:cubicBezTo>
                    <a:pt x="5" y="12"/>
                    <a:pt x="5" y="12"/>
                    <a:pt x="5" y="12"/>
                  </a:cubicBezTo>
                  <a:cubicBezTo>
                    <a:pt x="5" y="10"/>
                    <a:pt x="5" y="9"/>
                    <a:pt x="6" y="8"/>
                  </a:cubicBezTo>
                  <a:cubicBezTo>
                    <a:pt x="6" y="9"/>
                    <a:pt x="6" y="10"/>
                    <a:pt x="5" y="11"/>
                  </a:cubicBezTo>
                  <a:cubicBezTo>
                    <a:pt x="4" y="12"/>
                    <a:pt x="4" y="12"/>
                    <a:pt x="4" y="12"/>
                  </a:cubicBezTo>
                  <a:moveTo>
                    <a:pt x="17" y="9"/>
                  </a:moveTo>
                  <a:cubicBezTo>
                    <a:pt x="16" y="9"/>
                    <a:pt x="16" y="9"/>
                    <a:pt x="16" y="9"/>
                  </a:cubicBezTo>
                  <a:cubicBezTo>
                    <a:pt x="16" y="8"/>
                    <a:pt x="17" y="8"/>
                    <a:pt x="17" y="7"/>
                  </a:cubicBezTo>
                  <a:cubicBezTo>
                    <a:pt x="17" y="8"/>
                    <a:pt x="17" y="8"/>
                    <a:pt x="17" y="8"/>
                  </a:cubicBezTo>
                  <a:cubicBezTo>
                    <a:pt x="17" y="9"/>
                    <a:pt x="17" y="9"/>
                    <a:pt x="17" y="9"/>
                  </a:cubicBezTo>
                  <a:cubicBezTo>
                    <a:pt x="17" y="9"/>
                    <a:pt x="17" y="9"/>
                    <a:pt x="17" y="9"/>
                  </a:cubicBezTo>
                  <a:moveTo>
                    <a:pt x="9" y="9"/>
                  </a:moveTo>
                  <a:cubicBezTo>
                    <a:pt x="9" y="7"/>
                    <a:pt x="9" y="5"/>
                    <a:pt x="10" y="4"/>
                  </a:cubicBezTo>
                  <a:cubicBezTo>
                    <a:pt x="11" y="3"/>
                    <a:pt x="11" y="3"/>
                    <a:pt x="11" y="3"/>
                  </a:cubicBezTo>
                  <a:cubicBezTo>
                    <a:pt x="10" y="5"/>
                    <a:pt x="10" y="7"/>
                    <a:pt x="9" y="8"/>
                  </a:cubicBezTo>
                  <a:cubicBezTo>
                    <a:pt x="9" y="9"/>
                    <a:pt x="9" y="9"/>
                    <a:pt x="9" y="9"/>
                  </a:cubicBezTo>
                  <a:moveTo>
                    <a:pt x="14" y="8"/>
                  </a:moveTo>
                  <a:cubicBezTo>
                    <a:pt x="13" y="8"/>
                    <a:pt x="13" y="8"/>
                    <a:pt x="12" y="8"/>
                  </a:cubicBezTo>
                  <a:cubicBezTo>
                    <a:pt x="13" y="6"/>
                    <a:pt x="13" y="5"/>
                    <a:pt x="14" y="3"/>
                  </a:cubicBezTo>
                  <a:cubicBezTo>
                    <a:pt x="14" y="3"/>
                    <a:pt x="15" y="3"/>
                    <a:pt x="15" y="4"/>
                  </a:cubicBezTo>
                  <a:cubicBezTo>
                    <a:pt x="15" y="4"/>
                    <a:pt x="15" y="4"/>
                    <a:pt x="15" y="4"/>
                  </a:cubicBezTo>
                  <a:cubicBezTo>
                    <a:pt x="15" y="5"/>
                    <a:pt x="14" y="7"/>
                    <a:pt x="14" y="8"/>
                  </a:cubicBezTo>
                  <a:moveTo>
                    <a:pt x="13" y="0"/>
                  </a:moveTo>
                  <a:cubicBezTo>
                    <a:pt x="11" y="0"/>
                    <a:pt x="9" y="0"/>
                    <a:pt x="8" y="1"/>
                  </a:cubicBezTo>
                  <a:cubicBezTo>
                    <a:pt x="4" y="3"/>
                    <a:pt x="2" y="7"/>
                    <a:pt x="1" y="10"/>
                  </a:cubicBezTo>
                  <a:cubicBezTo>
                    <a:pt x="0" y="13"/>
                    <a:pt x="0" y="15"/>
                    <a:pt x="0" y="18"/>
                  </a:cubicBezTo>
                  <a:cubicBezTo>
                    <a:pt x="0" y="19"/>
                    <a:pt x="0" y="21"/>
                    <a:pt x="1" y="22"/>
                  </a:cubicBezTo>
                  <a:cubicBezTo>
                    <a:pt x="1" y="24"/>
                    <a:pt x="2" y="25"/>
                    <a:pt x="4" y="26"/>
                  </a:cubicBezTo>
                  <a:cubicBezTo>
                    <a:pt x="5" y="27"/>
                    <a:pt x="7" y="27"/>
                    <a:pt x="8" y="27"/>
                  </a:cubicBezTo>
                  <a:cubicBezTo>
                    <a:pt x="8" y="27"/>
                    <a:pt x="8" y="27"/>
                    <a:pt x="8" y="27"/>
                  </a:cubicBezTo>
                  <a:cubicBezTo>
                    <a:pt x="12" y="27"/>
                    <a:pt x="15" y="25"/>
                    <a:pt x="17" y="22"/>
                  </a:cubicBezTo>
                  <a:cubicBezTo>
                    <a:pt x="20" y="18"/>
                    <a:pt x="20" y="13"/>
                    <a:pt x="20" y="9"/>
                  </a:cubicBezTo>
                  <a:cubicBezTo>
                    <a:pt x="19" y="9"/>
                    <a:pt x="19" y="9"/>
                    <a:pt x="19" y="9"/>
                  </a:cubicBezTo>
                  <a:cubicBezTo>
                    <a:pt x="20" y="9"/>
                    <a:pt x="20" y="9"/>
                    <a:pt x="20" y="9"/>
                  </a:cubicBezTo>
                  <a:cubicBezTo>
                    <a:pt x="20" y="8"/>
                    <a:pt x="20" y="8"/>
                    <a:pt x="20" y="8"/>
                  </a:cubicBezTo>
                  <a:cubicBezTo>
                    <a:pt x="20" y="7"/>
                    <a:pt x="20" y="5"/>
                    <a:pt x="19" y="3"/>
                  </a:cubicBezTo>
                  <a:cubicBezTo>
                    <a:pt x="19" y="2"/>
                    <a:pt x="18" y="1"/>
                    <a:pt x="16" y="0"/>
                  </a:cubicBezTo>
                  <a:cubicBezTo>
                    <a:pt x="15" y="0"/>
                    <a:pt x="14"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765"/>
            <p:cNvSpPr>
              <a:spLocks noEditPoints="1"/>
            </p:cNvSpPr>
            <p:nvPr/>
          </p:nvSpPr>
          <p:spPr bwMode="auto">
            <a:xfrm>
              <a:off x="2480522" y="3337068"/>
              <a:ext cx="90506" cy="124558"/>
            </a:xfrm>
            <a:custGeom>
              <a:avLst/>
              <a:gdLst>
                <a:gd name="T0" fmla="*/ 16 w 43"/>
                <a:gd name="T1" fmla="*/ 56 h 59"/>
                <a:gd name="T2" fmla="*/ 21 w 43"/>
                <a:gd name="T3" fmla="*/ 51 h 59"/>
                <a:gd name="T4" fmla="*/ 20 w 43"/>
                <a:gd name="T5" fmla="*/ 56 h 59"/>
                <a:gd name="T6" fmla="*/ 23 w 43"/>
                <a:gd name="T7" fmla="*/ 55 h 59"/>
                <a:gd name="T8" fmla="*/ 25 w 43"/>
                <a:gd name="T9" fmla="*/ 50 h 59"/>
                <a:gd name="T10" fmla="*/ 27 w 43"/>
                <a:gd name="T11" fmla="*/ 50 h 59"/>
                <a:gd name="T12" fmla="*/ 26 w 43"/>
                <a:gd name="T13" fmla="*/ 55 h 59"/>
                <a:gd name="T14" fmla="*/ 23 w 43"/>
                <a:gd name="T15" fmla="*/ 55 h 59"/>
                <a:gd name="T16" fmla="*/ 11 w 43"/>
                <a:gd name="T17" fmla="*/ 54 h 59"/>
                <a:gd name="T18" fmla="*/ 13 w 43"/>
                <a:gd name="T19" fmla="*/ 49 h 59"/>
                <a:gd name="T20" fmla="*/ 13 w 43"/>
                <a:gd name="T21" fmla="*/ 55 h 59"/>
                <a:gd name="T22" fmla="*/ 7 w 43"/>
                <a:gd name="T23" fmla="*/ 51 h 59"/>
                <a:gd name="T24" fmla="*/ 11 w 43"/>
                <a:gd name="T25" fmla="*/ 48 h 59"/>
                <a:gd name="T26" fmla="*/ 29 w 43"/>
                <a:gd name="T27" fmla="*/ 53 h 59"/>
                <a:gd name="T28" fmla="*/ 33 w 43"/>
                <a:gd name="T29" fmla="*/ 46 h 59"/>
                <a:gd name="T30" fmla="*/ 32 w 43"/>
                <a:gd name="T31" fmla="*/ 51 h 59"/>
                <a:gd name="T32" fmla="*/ 5 w 43"/>
                <a:gd name="T33" fmla="*/ 48 h 59"/>
                <a:gd name="T34" fmla="*/ 6 w 43"/>
                <a:gd name="T35" fmla="*/ 44 h 59"/>
                <a:gd name="T36" fmla="*/ 5 w 43"/>
                <a:gd name="T37" fmla="*/ 48 h 59"/>
                <a:gd name="T38" fmla="*/ 37 w 43"/>
                <a:gd name="T39" fmla="*/ 43 h 59"/>
                <a:gd name="T40" fmla="*/ 37 w 43"/>
                <a:gd name="T41" fmla="*/ 43 h 59"/>
                <a:gd name="T42" fmla="*/ 3 w 43"/>
                <a:gd name="T43" fmla="*/ 41 h 59"/>
                <a:gd name="T44" fmla="*/ 3 w 43"/>
                <a:gd name="T45" fmla="*/ 41 h 59"/>
                <a:gd name="T46" fmla="*/ 21 w 43"/>
                <a:gd name="T47" fmla="*/ 47 h 59"/>
                <a:gd name="T48" fmla="*/ 4 w 43"/>
                <a:gd name="T49" fmla="*/ 29 h 59"/>
                <a:gd name="T50" fmla="*/ 17 w 43"/>
                <a:gd name="T51" fmla="*/ 5 h 59"/>
                <a:gd name="T52" fmla="*/ 25 w 43"/>
                <a:gd name="T53" fmla="*/ 3 h 59"/>
                <a:gd name="T54" fmla="*/ 36 w 43"/>
                <a:gd name="T55" fmla="*/ 11 h 59"/>
                <a:gd name="T56" fmla="*/ 36 w 43"/>
                <a:gd name="T57" fmla="*/ 11 h 59"/>
                <a:gd name="T58" fmla="*/ 37 w 43"/>
                <a:gd name="T59" fmla="*/ 34 h 59"/>
                <a:gd name="T60" fmla="*/ 21 w 43"/>
                <a:gd name="T61" fmla="*/ 47 h 59"/>
                <a:gd name="T62" fmla="*/ 25 w 43"/>
                <a:gd name="T63" fmla="*/ 0 h 59"/>
                <a:gd name="T64" fmla="*/ 3 w 43"/>
                <a:gd name="T65" fmla="*/ 18 h 59"/>
                <a:gd name="T66" fmla="*/ 1 w 43"/>
                <a:gd name="T67" fmla="*/ 29 h 59"/>
                <a:gd name="T68" fmla="*/ 3 w 43"/>
                <a:gd name="T69" fmla="*/ 52 h 59"/>
                <a:gd name="T70" fmla="*/ 19 w 43"/>
                <a:gd name="T71" fmla="*/ 59 h 59"/>
                <a:gd name="T72" fmla="*/ 21 w 43"/>
                <a:gd name="T73" fmla="*/ 59 h 59"/>
                <a:gd name="T74" fmla="*/ 41 w 43"/>
                <a:gd name="T75" fmla="*/ 44 h 59"/>
                <a:gd name="T76" fmla="*/ 43 w 43"/>
                <a:gd name="T77" fmla="*/ 22 h 59"/>
                <a:gd name="T78" fmla="*/ 36 w 43"/>
                <a:gd name="T79" fmla="*/ 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59">
                  <a:moveTo>
                    <a:pt x="19" y="56"/>
                  </a:moveTo>
                  <a:cubicBezTo>
                    <a:pt x="18" y="56"/>
                    <a:pt x="17" y="56"/>
                    <a:pt x="16" y="56"/>
                  </a:cubicBezTo>
                  <a:cubicBezTo>
                    <a:pt x="16" y="54"/>
                    <a:pt x="17" y="52"/>
                    <a:pt x="18" y="51"/>
                  </a:cubicBezTo>
                  <a:cubicBezTo>
                    <a:pt x="19" y="51"/>
                    <a:pt x="20" y="51"/>
                    <a:pt x="21" y="51"/>
                  </a:cubicBezTo>
                  <a:cubicBezTo>
                    <a:pt x="22" y="51"/>
                    <a:pt x="22" y="51"/>
                    <a:pt x="22" y="51"/>
                  </a:cubicBezTo>
                  <a:cubicBezTo>
                    <a:pt x="21" y="52"/>
                    <a:pt x="20" y="54"/>
                    <a:pt x="20" y="56"/>
                  </a:cubicBezTo>
                  <a:cubicBezTo>
                    <a:pt x="19" y="56"/>
                    <a:pt x="19" y="56"/>
                    <a:pt x="19" y="56"/>
                  </a:cubicBezTo>
                  <a:moveTo>
                    <a:pt x="23" y="55"/>
                  </a:moveTo>
                  <a:cubicBezTo>
                    <a:pt x="23" y="54"/>
                    <a:pt x="24" y="53"/>
                    <a:pt x="24" y="51"/>
                  </a:cubicBezTo>
                  <a:cubicBezTo>
                    <a:pt x="25" y="50"/>
                    <a:pt x="25" y="50"/>
                    <a:pt x="25" y="50"/>
                  </a:cubicBezTo>
                  <a:cubicBezTo>
                    <a:pt x="25" y="50"/>
                    <a:pt x="26" y="50"/>
                    <a:pt x="26" y="50"/>
                  </a:cubicBezTo>
                  <a:cubicBezTo>
                    <a:pt x="27" y="50"/>
                    <a:pt x="27" y="50"/>
                    <a:pt x="27" y="50"/>
                  </a:cubicBezTo>
                  <a:cubicBezTo>
                    <a:pt x="27" y="51"/>
                    <a:pt x="26" y="53"/>
                    <a:pt x="26" y="54"/>
                  </a:cubicBezTo>
                  <a:cubicBezTo>
                    <a:pt x="26" y="55"/>
                    <a:pt x="26" y="55"/>
                    <a:pt x="26" y="55"/>
                  </a:cubicBezTo>
                  <a:cubicBezTo>
                    <a:pt x="25" y="55"/>
                    <a:pt x="25" y="55"/>
                    <a:pt x="25" y="55"/>
                  </a:cubicBezTo>
                  <a:cubicBezTo>
                    <a:pt x="25" y="55"/>
                    <a:pt x="24" y="55"/>
                    <a:pt x="23" y="55"/>
                  </a:cubicBezTo>
                  <a:moveTo>
                    <a:pt x="13" y="55"/>
                  </a:moveTo>
                  <a:cubicBezTo>
                    <a:pt x="12" y="55"/>
                    <a:pt x="12" y="54"/>
                    <a:pt x="11" y="54"/>
                  </a:cubicBezTo>
                  <a:cubicBezTo>
                    <a:pt x="11" y="53"/>
                    <a:pt x="11" y="53"/>
                    <a:pt x="11" y="53"/>
                  </a:cubicBezTo>
                  <a:cubicBezTo>
                    <a:pt x="12" y="52"/>
                    <a:pt x="12" y="51"/>
                    <a:pt x="13" y="49"/>
                  </a:cubicBezTo>
                  <a:cubicBezTo>
                    <a:pt x="14" y="50"/>
                    <a:pt x="14" y="50"/>
                    <a:pt x="15" y="50"/>
                  </a:cubicBezTo>
                  <a:cubicBezTo>
                    <a:pt x="14" y="52"/>
                    <a:pt x="13" y="53"/>
                    <a:pt x="13" y="55"/>
                  </a:cubicBezTo>
                  <a:moveTo>
                    <a:pt x="9" y="53"/>
                  </a:moveTo>
                  <a:cubicBezTo>
                    <a:pt x="8" y="52"/>
                    <a:pt x="8" y="52"/>
                    <a:pt x="7" y="51"/>
                  </a:cubicBezTo>
                  <a:cubicBezTo>
                    <a:pt x="8" y="50"/>
                    <a:pt x="8" y="48"/>
                    <a:pt x="9" y="47"/>
                  </a:cubicBezTo>
                  <a:cubicBezTo>
                    <a:pt x="9" y="47"/>
                    <a:pt x="10" y="48"/>
                    <a:pt x="11" y="48"/>
                  </a:cubicBezTo>
                  <a:cubicBezTo>
                    <a:pt x="10" y="50"/>
                    <a:pt x="9" y="51"/>
                    <a:pt x="9" y="53"/>
                  </a:cubicBezTo>
                  <a:moveTo>
                    <a:pt x="29" y="53"/>
                  </a:moveTo>
                  <a:cubicBezTo>
                    <a:pt x="30" y="51"/>
                    <a:pt x="30" y="50"/>
                    <a:pt x="31" y="48"/>
                  </a:cubicBezTo>
                  <a:cubicBezTo>
                    <a:pt x="32" y="47"/>
                    <a:pt x="32" y="47"/>
                    <a:pt x="33" y="46"/>
                  </a:cubicBezTo>
                  <a:cubicBezTo>
                    <a:pt x="33" y="48"/>
                    <a:pt x="32" y="49"/>
                    <a:pt x="32" y="50"/>
                  </a:cubicBezTo>
                  <a:cubicBezTo>
                    <a:pt x="32" y="51"/>
                    <a:pt x="32" y="51"/>
                    <a:pt x="32" y="51"/>
                  </a:cubicBezTo>
                  <a:cubicBezTo>
                    <a:pt x="31" y="52"/>
                    <a:pt x="30" y="52"/>
                    <a:pt x="29" y="53"/>
                  </a:cubicBezTo>
                  <a:moveTo>
                    <a:pt x="5" y="48"/>
                  </a:moveTo>
                  <a:cubicBezTo>
                    <a:pt x="5" y="48"/>
                    <a:pt x="5" y="48"/>
                    <a:pt x="5" y="47"/>
                  </a:cubicBezTo>
                  <a:cubicBezTo>
                    <a:pt x="5" y="46"/>
                    <a:pt x="5" y="45"/>
                    <a:pt x="6" y="44"/>
                  </a:cubicBezTo>
                  <a:cubicBezTo>
                    <a:pt x="6" y="45"/>
                    <a:pt x="6" y="45"/>
                    <a:pt x="6" y="45"/>
                  </a:cubicBezTo>
                  <a:cubicBezTo>
                    <a:pt x="6" y="46"/>
                    <a:pt x="6" y="47"/>
                    <a:pt x="5" y="48"/>
                  </a:cubicBezTo>
                  <a:moveTo>
                    <a:pt x="36" y="46"/>
                  </a:moveTo>
                  <a:cubicBezTo>
                    <a:pt x="36" y="45"/>
                    <a:pt x="36" y="44"/>
                    <a:pt x="37" y="43"/>
                  </a:cubicBezTo>
                  <a:cubicBezTo>
                    <a:pt x="37" y="42"/>
                    <a:pt x="37" y="41"/>
                    <a:pt x="38" y="41"/>
                  </a:cubicBezTo>
                  <a:cubicBezTo>
                    <a:pt x="38" y="41"/>
                    <a:pt x="38" y="42"/>
                    <a:pt x="37" y="43"/>
                  </a:cubicBezTo>
                  <a:cubicBezTo>
                    <a:pt x="37" y="44"/>
                    <a:pt x="36" y="45"/>
                    <a:pt x="36" y="46"/>
                  </a:cubicBezTo>
                  <a:moveTo>
                    <a:pt x="3" y="41"/>
                  </a:moveTo>
                  <a:cubicBezTo>
                    <a:pt x="3" y="41"/>
                    <a:pt x="3" y="41"/>
                    <a:pt x="3" y="41"/>
                  </a:cubicBezTo>
                  <a:cubicBezTo>
                    <a:pt x="3" y="41"/>
                    <a:pt x="3" y="41"/>
                    <a:pt x="3" y="41"/>
                  </a:cubicBezTo>
                  <a:cubicBezTo>
                    <a:pt x="3" y="41"/>
                    <a:pt x="3" y="41"/>
                    <a:pt x="3" y="41"/>
                  </a:cubicBezTo>
                  <a:moveTo>
                    <a:pt x="21" y="47"/>
                  </a:moveTo>
                  <a:cubicBezTo>
                    <a:pt x="16" y="47"/>
                    <a:pt x="12" y="46"/>
                    <a:pt x="9" y="43"/>
                  </a:cubicBezTo>
                  <a:cubicBezTo>
                    <a:pt x="6" y="39"/>
                    <a:pt x="4" y="35"/>
                    <a:pt x="4" y="29"/>
                  </a:cubicBezTo>
                  <a:cubicBezTo>
                    <a:pt x="4" y="26"/>
                    <a:pt x="5" y="23"/>
                    <a:pt x="6" y="20"/>
                  </a:cubicBezTo>
                  <a:cubicBezTo>
                    <a:pt x="8" y="14"/>
                    <a:pt x="12" y="8"/>
                    <a:pt x="17" y="5"/>
                  </a:cubicBezTo>
                  <a:cubicBezTo>
                    <a:pt x="19" y="4"/>
                    <a:pt x="22" y="3"/>
                    <a:pt x="25" y="3"/>
                  </a:cubicBezTo>
                  <a:cubicBezTo>
                    <a:pt x="25" y="3"/>
                    <a:pt x="25" y="3"/>
                    <a:pt x="25" y="3"/>
                  </a:cubicBezTo>
                  <a:cubicBezTo>
                    <a:pt x="28" y="3"/>
                    <a:pt x="31" y="4"/>
                    <a:pt x="33" y="6"/>
                  </a:cubicBezTo>
                  <a:cubicBezTo>
                    <a:pt x="35" y="8"/>
                    <a:pt x="36" y="9"/>
                    <a:pt x="36" y="11"/>
                  </a:cubicBezTo>
                  <a:cubicBezTo>
                    <a:pt x="38" y="10"/>
                    <a:pt x="38" y="10"/>
                    <a:pt x="38" y="10"/>
                  </a:cubicBezTo>
                  <a:cubicBezTo>
                    <a:pt x="36" y="11"/>
                    <a:pt x="36" y="11"/>
                    <a:pt x="36" y="11"/>
                  </a:cubicBezTo>
                  <a:cubicBezTo>
                    <a:pt x="38" y="15"/>
                    <a:pt x="39" y="19"/>
                    <a:pt x="39" y="24"/>
                  </a:cubicBezTo>
                  <a:cubicBezTo>
                    <a:pt x="39" y="27"/>
                    <a:pt x="39" y="31"/>
                    <a:pt x="37" y="34"/>
                  </a:cubicBezTo>
                  <a:cubicBezTo>
                    <a:pt x="35" y="40"/>
                    <a:pt x="31" y="45"/>
                    <a:pt x="25" y="47"/>
                  </a:cubicBezTo>
                  <a:cubicBezTo>
                    <a:pt x="24" y="47"/>
                    <a:pt x="22" y="47"/>
                    <a:pt x="21" y="47"/>
                  </a:cubicBezTo>
                  <a:cubicBezTo>
                    <a:pt x="21" y="47"/>
                    <a:pt x="21" y="47"/>
                    <a:pt x="21" y="47"/>
                  </a:cubicBezTo>
                  <a:moveTo>
                    <a:pt x="25" y="0"/>
                  </a:moveTo>
                  <a:cubicBezTo>
                    <a:pt x="21" y="0"/>
                    <a:pt x="18" y="0"/>
                    <a:pt x="15" y="2"/>
                  </a:cubicBezTo>
                  <a:cubicBezTo>
                    <a:pt x="9" y="6"/>
                    <a:pt x="5" y="12"/>
                    <a:pt x="3" y="18"/>
                  </a:cubicBezTo>
                  <a:cubicBezTo>
                    <a:pt x="2" y="22"/>
                    <a:pt x="1" y="25"/>
                    <a:pt x="1" y="28"/>
                  </a:cubicBezTo>
                  <a:cubicBezTo>
                    <a:pt x="1" y="29"/>
                    <a:pt x="1" y="29"/>
                    <a:pt x="1" y="29"/>
                  </a:cubicBezTo>
                  <a:cubicBezTo>
                    <a:pt x="0" y="32"/>
                    <a:pt x="0" y="36"/>
                    <a:pt x="0" y="40"/>
                  </a:cubicBezTo>
                  <a:cubicBezTo>
                    <a:pt x="0" y="44"/>
                    <a:pt x="1" y="49"/>
                    <a:pt x="3" y="52"/>
                  </a:cubicBezTo>
                  <a:cubicBezTo>
                    <a:pt x="8" y="58"/>
                    <a:pt x="14" y="59"/>
                    <a:pt x="19" y="59"/>
                  </a:cubicBezTo>
                  <a:cubicBezTo>
                    <a:pt x="19" y="59"/>
                    <a:pt x="19" y="59"/>
                    <a:pt x="19" y="59"/>
                  </a:cubicBezTo>
                  <a:cubicBezTo>
                    <a:pt x="20" y="59"/>
                    <a:pt x="20" y="59"/>
                    <a:pt x="20" y="59"/>
                  </a:cubicBezTo>
                  <a:cubicBezTo>
                    <a:pt x="21" y="59"/>
                    <a:pt x="21" y="59"/>
                    <a:pt x="21" y="59"/>
                  </a:cubicBezTo>
                  <a:cubicBezTo>
                    <a:pt x="23" y="59"/>
                    <a:pt x="25" y="59"/>
                    <a:pt x="26" y="58"/>
                  </a:cubicBezTo>
                  <a:cubicBezTo>
                    <a:pt x="33" y="56"/>
                    <a:pt x="38" y="50"/>
                    <a:pt x="41" y="44"/>
                  </a:cubicBezTo>
                  <a:cubicBezTo>
                    <a:pt x="43" y="39"/>
                    <a:pt x="43" y="31"/>
                    <a:pt x="43" y="23"/>
                  </a:cubicBezTo>
                  <a:cubicBezTo>
                    <a:pt x="43" y="22"/>
                    <a:pt x="43" y="22"/>
                    <a:pt x="43" y="22"/>
                  </a:cubicBezTo>
                  <a:cubicBezTo>
                    <a:pt x="43" y="17"/>
                    <a:pt x="42" y="13"/>
                    <a:pt x="40" y="9"/>
                  </a:cubicBezTo>
                  <a:cubicBezTo>
                    <a:pt x="39" y="7"/>
                    <a:pt x="38" y="5"/>
                    <a:pt x="36" y="4"/>
                  </a:cubicBezTo>
                  <a:cubicBezTo>
                    <a:pt x="33" y="1"/>
                    <a:pt x="29" y="0"/>
                    <a:pt x="2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766"/>
            <p:cNvSpPr>
              <a:spLocks noEditPoints="1"/>
            </p:cNvSpPr>
            <p:nvPr/>
          </p:nvSpPr>
          <p:spPr bwMode="auto">
            <a:xfrm>
              <a:off x="2376575" y="3214302"/>
              <a:ext cx="158610" cy="247324"/>
            </a:xfrm>
            <a:custGeom>
              <a:avLst/>
              <a:gdLst>
                <a:gd name="T0" fmla="*/ 13 w 75"/>
                <a:gd name="T1" fmla="*/ 109 h 117"/>
                <a:gd name="T2" fmla="*/ 13 w 75"/>
                <a:gd name="T3" fmla="*/ 108 h 117"/>
                <a:gd name="T4" fmla="*/ 14 w 75"/>
                <a:gd name="T5" fmla="*/ 111 h 117"/>
                <a:gd name="T6" fmla="*/ 8 w 75"/>
                <a:gd name="T7" fmla="*/ 106 h 117"/>
                <a:gd name="T8" fmla="*/ 13 w 75"/>
                <a:gd name="T9" fmla="*/ 100 h 117"/>
                <a:gd name="T10" fmla="*/ 6 w 75"/>
                <a:gd name="T11" fmla="*/ 104 h 117"/>
                <a:gd name="T12" fmla="*/ 5 w 75"/>
                <a:gd name="T13" fmla="*/ 103 h 117"/>
                <a:gd name="T14" fmla="*/ 9 w 75"/>
                <a:gd name="T15" fmla="*/ 97 h 117"/>
                <a:gd name="T16" fmla="*/ 4 w 75"/>
                <a:gd name="T17" fmla="*/ 97 h 117"/>
                <a:gd name="T18" fmla="*/ 4 w 75"/>
                <a:gd name="T19" fmla="*/ 93 h 117"/>
                <a:gd name="T20" fmla="*/ 4 w 75"/>
                <a:gd name="T21" fmla="*/ 97 h 117"/>
                <a:gd name="T22" fmla="*/ 18 w 75"/>
                <a:gd name="T23" fmla="*/ 102 h 117"/>
                <a:gd name="T24" fmla="*/ 71 w 75"/>
                <a:gd name="T25" fmla="*/ 21 h 117"/>
                <a:gd name="T26" fmla="*/ 18 w 75"/>
                <a:gd name="T27" fmla="*/ 110 h 117"/>
                <a:gd name="T28" fmla="*/ 5 w 75"/>
                <a:gd name="T29" fmla="*/ 89 h 117"/>
                <a:gd name="T30" fmla="*/ 61 w 75"/>
                <a:gd name="T31" fmla="*/ 4 h 117"/>
                <a:gd name="T32" fmla="*/ 71 w 75"/>
                <a:gd name="T33" fmla="*/ 10 h 117"/>
                <a:gd name="T34" fmla="*/ 60 w 75"/>
                <a:gd name="T35" fmla="*/ 0 h 117"/>
                <a:gd name="T36" fmla="*/ 30 w 75"/>
                <a:gd name="T37" fmla="*/ 46 h 117"/>
                <a:gd name="T38" fmla="*/ 1 w 75"/>
                <a:gd name="T39" fmla="*/ 88 h 117"/>
                <a:gd name="T40" fmla="*/ 1 w 75"/>
                <a:gd name="T41" fmla="*/ 88 h 117"/>
                <a:gd name="T42" fmla="*/ 0 w 75"/>
                <a:gd name="T43" fmla="*/ 89 h 117"/>
                <a:gd name="T44" fmla="*/ 1 w 75"/>
                <a:gd name="T45" fmla="*/ 95 h 117"/>
                <a:gd name="T46" fmla="*/ 1 w 75"/>
                <a:gd name="T47" fmla="*/ 104 h 117"/>
                <a:gd name="T48" fmla="*/ 2 w 75"/>
                <a:gd name="T49" fmla="*/ 106 h 117"/>
                <a:gd name="T50" fmla="*/ 15 w 75"/>
                <a:gd name="T51" fmla="*/ 117 h 117"/>
                <a:gd name="T52" fmla="*/ 16 w 75"/>
                <a:gd name="T53" fmla="*/ 117 h 117"/>
                <a:gd name="T54" fmla="*/ 16 w 75"/>
                <a:gd name="T55" fmla="*/ 117 h 117"/>
                <a:gd name="T56" fmla="*/ 17 w 75"/>
                <a:gd name="T57" fmla="*/ 117 h 117"/>
                <a:gd name="T58" fmla="*/ 18 w 75"/>
                <a:gd name="T59" fmla="*/ 117 h 117"/>
                <a:gd name="T60" fmla="*/ 18 w 75"/>
                <a:gd name="T61" fmla="*/ 117 h 117"/>
                <a:gd name="T62" fmla="*/ 75 w 75"/>
                <a:gd name="T63" fmla="*/ 25 h 117"/>
                <a:gd name="T64" fmla="*/ 75 w 75"/>
                <a:gd name="T65" fmla="*/ 21 h 117"/>
                <a:gd name="T66" fmla="*/ 75 w 75"/>
                <a:gd name="T67" fmla="*/ 10 h 117"/>
                <a:gd name="T68" fmla="*/ 75 w 75"/>
                <a:gd name="T69" fmla="*/ 9 h 117"/>
                <a:gd name="T70" fmla="*/ 74 w 75"/>
                <a:gd name="T71" fmla="*/ 9 h 117"/>
                <a:gd name="T72" fmla="*/ 74 w 75"/>
                <a:gd name="T73" fmla="*/ 8 h 117"/>
                <a:gd name="T74" fmla="*/ 60 w 75"/>
                <a:gd name="T7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117">
                  <a:moveTo>
                    <a:pt x="14" y="111"/>
                  </a:moveTo>
                  <a:cubicBezTo>
                    <a:pt x="14" y="111"/>
                    <a:pt x="13" y="110"/>
                    <a:pt x="13" y="109"/>
                  </a:cubicBezTo>
                  <a:cubicBezTo>
                    <a:pt x="13" y="109"/>
                    <a:pt x="13" y="109"/>
                    <a:pt x="13" y="109"/>
                  </a:cubicBezTo>
                  <a:cubicBezTo>
                    <a:pt x="13" y="109"/>
                    <a:pt x="13" y="109"/>
                    <a:pt x="13" y="108"/>
                  </a:cubicBezTo>
                  <a:cubicBezTo>
                    <a:pt x="13" y="107"/>
                    <a:pt x="14" y="105"/>
                    <a:pt x="15" y="103"/>
                  </a:cubicBezTo>
                  <a:cubicBezTo>
                    <a:pt x="15" y="106"/>
                    <a:pt x="14" y="108"/>
                    <a:pt x="14" y="111"/>
                  </a:cubicBezTo>
                  <a:moveTo>
                    <a:pt x="10" y="107"/>
                  </a:moveTo>
                  <a:cubicBezTo>
                    <a:pt x="10" y="107"/>
                    <a:pt x="9" y="106"/>
                    <a:pt x="8" y="106"/>
                  </a:cubicBezTo>
                  <a:cubicBezTo>
                    <a:pt x="9" y="103"/>
                    <a:pt x="10" y="101"/>
                    <a:pt x="11" y="99"/>
                  </a:cubicBezTo>
                  <a:cubicBezTo>
                    <a:pt x="12" y="99"/>
                    <a:pt x="12" y="100"/>
                    <a:pt x="13" y="100"/>
                  </a:cubicBezTo>
                  <a:cubicBezTo>
                    <a:pt x="12" y="103"/>
                    <a:pt x="11" y="105"/>
                    <a:pt x="10" y="107"/>
                  </a:cubicBezTo>
                  <a:moveTo>
                    <a:pt x="6" y="104"/>
                  </a:moveTo>
                  <a:cubicBezTo>
                    <a:pt x="5" y="104"/>
                    <a:pt x="5" y="103"/>
                    <a:pt x="5" y="103"/>
                  </a:cubicBezTo>
                  <a:cubicBezTo>
                    <a:pt x="5" y="103"/>
                    <a:pt x="5" y="103"/>
                    <a:pt x="5" y="103"/>
                  </a:cubicBezTo>
                  <a:cubicBezTo>
                    <a:pt x="6" y="100"/>
                    <a:pt x="7" y="98"/>
                    <a:pt x="8" y="96"/>
                  </a:cubicBezTo>
                  <a:cubicBezTo>
                    <a:pt x="8" y="96"/>
                    <a:pt x="9" y="97"/>
                    <a:pt x="9" y="97"/>
                  </a:cubicBezTo>
                  <a:cubicBezTo>
                    <a:pt x="8" y="99"/>
                    <a:pt x="7" y="102"/>
                    <a:pt x="6" y="104"/>
                  </a:cubicBezTo>
                  <a:moveTo>
                    <a:pt x="4" y="97"/>
                  </a:moveTo>
                  <a:cubicBezTo>
                    <a:pt x="4" y="96"/>
                    <a:pt x="4" y="96"/>
                    <a:pt x="4" y="95"/>
                  </a:cubicBezTo>
                  <a:cubicBezTo>
                    <a:pt x="4" y="94"/>
                    <a:pt x="4" y="94"/>
                    <a:pt x="4" y="93"/>
                  </a:cubicBezTo>
                  <a:cubicBezTo>
                    <a:pt x="5" y="93"/>
                    <a:pt x="5" y="94"/>
                    <a:pt x="6" y="94"/>
                  </a:cubicBezTo>
                  <a:cubicBezTo>
                    <a:pt x="5" y="95"/>
                    <a:pt x="5" y="96"/>
                    <a:pt x="4" y="97"/>
                  </a:cubicBezTo>
                  <a:moveTo>
                    <a:pt x="18" y="110"/>
                  </a:moveTo>
                  <a:cubicBezTo>
                    <a:pt x="18" y="107"/>
                    <a:pt x="18" y="104"/>
                    <a:pt x="18" y="102"/>
                  </a:cubicBezTo>
                  <a:cubicBezTo>
                    <a:pt x="36" y="75"/>
                    <a:pt x="55" y="44"/>
                    <a:pt x="71" y="16"/>
                  </a:cubicBezTo>
                  <a:cubicBezTo>
                    <a:pt x="71" y="18"/>
                    <a:pt x="71" y="19"/>
                    <a:pt x="71" y="21"/>
                  </a:cubicBezTo>
                  <a:cubicBezTo>
                    <a:pt x="71" y="22"/>
                    <a:pt x="71" y="23"/>
                    <a:pt x="71" y="24"/>
                  </a:cubicBezTo>
                  <a:cubicBezTo>
                    <a:pt x="55" y="51"/>
                    <a:pt x="36" y="82"/>
                    <a:pt x="18" y="110"/>
                  </a:cubicBezTo>
                  <a:moveTo>
                    <a:pt x="16" y="98"/>
                  </a:moveTo>
                  <a:cubicBezTo>
                    <a:pt x="13" y="95"/>
                    <a:pt x="9" y="92"/>
                    <a:pt x="5" y="89"/>
                  </a:cubicBezTo>
                  <a:cubicBezTo>
                    <a:pt x="16" y="76"/>
                    <a:pt x="25" y="62"/>
                    <a:pt x="33" y="48"/>
                  </a:cubicBezTo>
                  <a:cubicBezTo>
                    <a:pt x="42" y="34"/>
                    <a:pt x="52" y="19"/>
                    <a:pt x="61" y="4"/>
                  </a:cubicBezTo>
                  <a:cubicBezTo>
                    <a:pt x="63" y="5"/>
                    <a:pt x="64" y="5"/>
                    <a:pt x="65" y="6"/>
                  </a:cubicBezTo>
                  <a:cubicBezTo>
                    <a:pt x="67" y="7"/>
                    <a:pt x="68" y="9"/>
                    <a:pt x="71" y="10"/>
                  </a:cubicBezTo>
                  <a:cubicBezTo>
                    <a:pt x="54" y="39"/>
                    <a:pt x="34" y="71"/>
                    <a:pt x="16" y="98"/>
                  </a:cubicBezTo>
                  <a:moveTo>
                    <a:pt x="60" y="0"/>
                  </a:moveTo>
                  <a:cubicBezTo>
                    <a:pt x="59" y="0"/>
                    <a:pt x="59" y="1"/>
                    <a:pt x="58" y="1"/>
                  </a:cubicBezTo>
                  <a:cubicBezTo>
                    <a:pt x="49" y="16"/>
                    <a:pt x="40" y="31"/>
                    <a:pt x="30" y="46"/>
                  </a:cubicBezTo>
                  <a:cubicBezTo>
                    <a:pt x="21" y="61"/>
                    <a:pt x="12" y="75"/>
                    <a:pt x="1" y="87"/>
                  </a:cubicBezTo>
                  <a:cubicBezTo>
                    <a:pt x="1" y="88"/>
                    <a:pt x="1" y="88"/>
                    <a:pt x="1" y="88"/>
                  </a:cubicBezTo>
                  <a:cubicBezTo>
                    <a:pt x="1" y="88"/>
                    <a:pt x="1" y="88"/>
                    <a:pt x="1" y="88"/>
                  </a:cubicBezTo>
                  <a:cubicBezTo>
                    <a:pt x="1" y="88"/>
                    <a:pt x="1" y="88"/>
                    <a:pt x="1" y="88"/>
                  </a:cubicBezTo>
                  <a:cubicBezTo>
                    <a:pt x="1" y="88"/>
                    <a:pt x="1" y="88"/>
                    <a:pt x="1" y="88"/>
                  </a:cubicBezTo>
                  <a:cubicBezTo>
                    <a:pt x="0" y="89"/>
                    <a:pt x="0" y="89"/>
                    <a:pt x="0" y="89"/>
                  </a:cubicBezTo>
                  <a:cubicBezTo>
                    <a:pt x="0" y="89"/>
                    <a:pt x="0" y="89"/>
                    <a:pt x="0" y="89"/>
                  </a:cubicBezTo>
                  <a:cubicBezTo>
                    <a:pt x="1" y="91"/>
                    <a:pt x="1" y="93"/>
                    <a:pt x="1" y="95"/>
                  </a:cubicBezTo>
                  <a:cubicBezTo>
                    <a:pt x="1" y="97"/>
                    <a:pt x="1" y="99"/>
                    <a:pt x="0" y="103"/>
                  </a:cubicBezTo>
                  <a:cubicBezTo>
                    <a:pt x="0" y="104"/>
                    <a:pt x="1" y="104"/>
                    <a:pt x="1" y="104"/>
                  </a:cubicBezTo>
                  <a:cubicBezTo>
                    <a:pt x="1" y="105"/>
                    <a:pt x="1" y="105"/>
                    <a:pt x="1" y="106"/>
                  </a:cubicBezTo>
                  <a:cubicBezTo>
                    <a:pt x="2" y="106"/>
                    <a:pt x="2" y="106"/>
                    <a:pt x="2" y="106"/>
                  </a:cubicBezTo>
                  <a:cubicBezTo>
                    <a:pt x="7" y="109"/>
                    <a:pt x="11" y="113"/>
                    <a:pt x="15" y="117"/>
                  </a:cubicBezTo>
                  <a:cubicBezTo>
                    <a:pt x="15" y="117"/>
                    <a:pt x="15" y="117"/>
                    <a:pt x="15" y="117"/>
                  </a:cubicBezTo>
                  <a:cubicBezTo>
                    <a:pt x="15" y="117"/>
                    <a:pt x="15" y="117"/>
                    <a:pt x="15" y="117"/>
                  </a:cubicBezTo>
                  <a:cubicBezTo>
                    <a:pt x="16" y="117"/>
                    <a:pt x="16" y="117"/>
                    <a:pt x="16" y="117"/>
                  </a:cubicBezTo>
                  <a:cubicBezTo>
                    <a:pt x="16" y="117"/>
                    <a:pt x="16" y="117"/>
                    <a:pt x="16" y="117"/>
                  </a:cubicBezTo>
                  <a:cubicBezTo>
                    <a:pt x="16" y="117"/>
                    <a:pt x="16" y="117"/>
                    <a:pt x="16" y="117"/>
                  </a:cubicBezTo>
                  <a:cubicBezTo>
                    <a:pt x="17" y="117"/>
                    <a:pt x="17" y="117"/>
                    <a:pt x="17" y="117"/>
                  </a:cubicBezTo>
                  <a:cubicBezTo>
                    <a:pt x="17" y="117"/>
                    <a:pt x="17" y="117"/>
                    <a:pt x="17" y="117"/>
                  </a:cubicBezTo>
                  <a:cubicBezTo>
                    <a:pt x="17" y="117"/>
                    <a:pt x="17" y="117"/>
                    <a:pt x="17" y="117"/>
                  </a:cubicBezTo>
                  <a:cubicBezTo>
                    <a:pt x="18" y="117"/>
                    <a:pt x="18" y="117"/>
                    <a:pt x="18" y="117"/>
                  </a:cubicBezTo>
                  <a:cubicBezTo>
                    <a:pt x="18" y="117"/>
                    <a:pt x="18" y="117"/>
                    <a:pt x="18" y="117"/>
                  </a:cubicBezTo>
                  <a:cubicBezTo>
                    <a:pt x="18" y="117"/>
                    <a:pt x="18" y="117"/>
                    <a:pt x="18" y="117"/>
                  </a:cubicBezTo>
                  <a:cubicBezTo>
                    <a:pt x="18" y="116"/>
                    <a:pt x="18" y="116"/>
                    <a:pt x="18" y="116"/>
                  </a:cubicBezTo>
                  <a:cubicBezTo>
                    <a:pt x="36" y="88"/>
                    <a:pt x="58" y="55"/>
                    <a:pt x="75" y="25"/>
                  </a:cubicBezTo>
                  <a:cubicBezTo>
                    <a:pt x="75" y="25"/>
                    <a:pt x="75" y="24"/>
                    <a:pt x="75" y="24"/>
                  </a:cubicBezTo>
                  <a:cubicBezTo>
                    <a:pt x="75" y="23"/>
                    <a:pt x="75" y="22"/>
                    <a:pt x="75" y="21"/>
                  </a:cubicBezTo>
                  <a:cubicBezTo>
                    <a:pt x="75" y="19"/>
                    <a:pt x="75" y="17"/>
                    <a:pt x="75" y="13"/>
                  </a:cubicBezTo>
                  <a:cubicBezTo>
                    <a:pt x="75" y="12"/>
                    <a:pt x="75" y="11"/>
                    <a:pt x="75" y="10"/>
                  </a:cubicBezTo>
                  <a:cubicBezTo>
                    <a:pt x="75" y="9"/>
                    <a:pt x="75" y="9"/>
                    <a:pt x="75" y="9"/>
                  </a:cubicBezTo>
                  <a:cubicBezTo>
                    <a:pt x="75" y="9"/>
                    <a:pt x="75" y="9"/>
                    <a:pt x="75" y="9"/>
                  </a:cubicBezTo>
                  <a:cubicBezTo>
                    <a:pt x="75" y="9"/>
                    <a:pt x="75" y="9"/>
                    <a:pt x="75" y="9"/>
                  </a:cubicBezTo>
                  <a:cubicBezTo>
                    <a:pt x="74" y="9"/>
                    <a:pt x="74" y="9"/>
                    <a:pt x="74" y="9"/>
                  </a:cubicBezTo>
                  <a:cubicBezTo>
                    <a:pt x="74" y="8"/>
                    <a:pt x="74" y="8"/>
                    <a:pt x="74" y="8"/>
                  </a:cubicBezTo>
                  <a:cubicBezTo>
                    <a:pt x="74" y="8"/>
                    <a:pt x="74" y="8"/>
                    <a:pt x="74" y="8"/>
                  </a:cubicBezTo>
                  <a:cubicBezTo>
                    <a:pt x="71" y="6"/>
                    <a:pt x="69" y="5"/>
                    <a:pt x="67" y="4"/>
                  </a:cubicBezTo>
                  <a:cubicBezTo>
                    <a:pt x="65" y="2"/>
                    <a:pt x="63" y="1"/>
                    <a:pt x="60" y="0"/>
                  </a:cubicBezTo>
                  <a:cubicBezTo>
                    <a:pt x="60" y="0"/>
                    <a:pt x="60" y="0"/>
                    <a:pt x="6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2" name="Freeform 767"/>
          <p:cNvSpPr>
            <a:spLocks noEditPoints="1"/>
          </p:cNvSpPr>
          <p:nvPr/>
        </p:nvSpPr>
        <p:spPr bwMode="auto">
          <a:xfrm>
            <a:off x="5118652" y="3639030"/>
            <a:ext cx="303685" cy="394285"/>
          </a:xfrm>
          <a:custGeom>
            <a:avLst/>
            <a:gdLst>
              <a:gd name="T0" fmla="*/ 68 w 143"/>
              <a:gd name="T1" fmla="*/ 164 h 186"/>
              <a:gd name="T2" fmla="*/ 55 w 143"/>
              <a:gd name="T3" fmla="*/ 181 h 186"/>
              <a:gd name="T4" fmla="*/ 66 w 143"/>
              <a:gd name="T5" fmla="*/ 179 h 186"/>
              <a:gd name="T6" fmla="*/ 33 w 143"/>
              <a:gd name="T7" fmla="*/ 182 h 186"/>
              <a:gd name="T8" fmla="*/ 38 w 143"/>
              <a:gd name="T9" fmla="*/ 181 h 186"/>
              <a:gd name="T10" fmla="*/ 70 w 143"/>
              <a:gd name="T11" fmla="*/ 180 h 186"/>
              <a:gd name="T12" fmla="*/ 77 w 143"/>
              <a:gd name="T13" fmla="*/ 178 h 186"/>
              <a:gd name="T14" fmla="*/ 21 w 143"/>
              <a:gd name="T15" fmla="*/ 181 h 186"/>
              <a:gd name="T16" fmla="*/ 47 w 143"/>
              <a:gd name="T17" fmla="*/ 162 h 186"/>
              <a:gd name="T18" fmla="*/ 109 w 143"/>
              <a:gd name="T19" fmla="*/ 160 h 186"/>
              <a:gd name="T20" fmla="*/ 99 w 143"/>
              <a:gd name="T21" fmla="*/ 160 h 186"/>
              <a:gd name="T22" fmla="*/ 88 w 143"/>
              <a:gd name="T23" fmla="*/ 177 h 186"/>
              <a:gd name="T24" fmla="*/ 5 w 143"/>
              <a:gd name="T25" fmla="*/ 179 h 186"/>
              <a:gd name="T26" fmla="*/ 21 w 143"/>
              <a:gd name="T27" fmla="*/ 156 h 186"/>
              <a:gd name="T28" fmla="*/ 10 w 143"/>
              <a:gd name="T29" fmla="*/ 180 h 186"/>
              <a:gd name="T30" fmla="*/ 24 w 143"/>
              <a:gd name="T31" fmla="*/ 139 h 186"/>
              <a:gd name="T32" fmla="*/ 20 w 143"/>
              <a:gd name="T33" fmla="*/ 151 h 186"/>
              <a:gd name="T34" fmla="*/ 16 w 143"/>
              <a:gd name="T35" fmla="*/ 155 h 186"/>
              <a:gd name="T36" fmla="*/ 30 w 143"/>
              <a:gd name="T37" fmla="*/ 133 h 186"/>
              <a:gd name="T38" fmla="*/ 31 w 143"/>
              <a:gd name="T39" fmla="*/ 124 h 186"/>
              <a:gd name="T40" fmla="*/ 35 w 143"/>
              <a:gd name="T41" fmla="*/ 123 h 186"/>
              <a:gd name="T42" fmla="*/ 68 w 143"/>
              <a:gd name="T43" fmla="*/ 113 h 186"/>
              <a:gd name="T44" fmla="*/ 73 w 143"/>
              <a:gd name="T45" fmla="*/ 112 h 186"/>
              <a:gd name="T46" fmla="*/ 35 w 143"/>
              <a:gd name="T47" fmla="*/ 114 h 186"/>
              <a:gd name="T48" fmla="*/ 76 w 143"/>
              <a:gd name="T49" fmla="*/ 104 h 186"/>
              <a:gd name="T50" fmla="*/ 76 w 143"/>
              <a:gd name="T51" fmla="*/ 104 h 186"/>
              <a:gd name="T52" fmla="*/ 92 w 143"/>
              <a:gd name="T53" fmla="*/ 89 h 186"/>
              <a:gd name="T54" fmla="*/ 95 w 143"/>
              <a:gd name="T55" fmla="*/ 74 h 186"/>
              <a:gd name="T56" fmla="*/ 93 w 143"/>
              <a:gd name="T57" fmla="*/ 79 h 186"/>
              <a:gd name="T58" fmla="*/ 106 w 143"/>
              <a:gd name="T59" fmla="*/ 61 h 186"/>
              <a:gd name="T60" fmla="*/ 103 w 143"/>
              <a:gd name="T61" fmla="*/ 53 h 186"/>
              <a:gd name="T62" fmla="*/ 106 w 143"/>
              <a:gd name="T63" fmla="*/ 58 h 186"/>
              <a:gd name="T64" fmla="*/ 110 w 143"/>
              <a:gd name="T65" fmla="*/ 40 h 186"/>
              <a:gd name="T66" fmla="*/ 105 w 143"/>
              <a:gd name="T67" fmla="*/ 33 h 186"/>
              <a:gd name="T68" fmla="*/ 105 w 143"/>
              <a:gd name="T69" fmla="*/ 30 h 186"/>
              <a:gd name="T70" fmla="*/ 105 w 143"/>
              <a:gd name="T71" fmla="*/ 30 h 186"/>
              <a:gd name="T72" fmla="*/ 110 w 143"/>
              <a:gd name="T73" fmla="*/ 21 h 186"/>
              <a:gd name="T74" fmla="*/ 104 w 143"/>
              <a:gd name="T75" fmla="*/ 17 h 186"/>
              <a:gd name="T76" fmla="*/ 110 w 143"/>
              <a:gd name="T77" fmla="*/ 15 h 186"/>
              <a:gd name="T78" fmla="*/ 114 w 143"/>
              <a:gd name="T79" fmla="*/ 29 h 186"/>
              <a:gd name="T80" fmla="*/ 139 w 143"/>
              <a:gd name="T81" fmla="*/ 53 h 186"/>
              <a:gd name="T82" fmla="*/ 112 w 143"/>
              <a:gd name="T83" fmla="*/ 151 h 186"/>
              <a:gd name="T84" fmla="*/ 37 w 143"/>
              <a:gd name="T85" fmla="*/ 127 h 186"/>
              <a:gd name="T86" fmla="*/ 63 w 143"/>
              <a:gd name="T87" fmla="*/ 115 h 186"/>
              <a:gd name="T88" fmla="*/ 66 w 143"/>
              <a:gd name="T89" fmla="*/ 116 h 186"/>
              <a:gd name="T90" fmla="*/ 109 w 143"/>
              <a:gd name="T91" fmla="*/ 0 h 186"/>
              <a:gd name="T92" fmla="*/ 103 w 143"/>
              <a:gd name="T93" fmla="*/ 7 h 186"/>
              <a:gd name="T94" fmla="*/ 99 w 143"/>
              <a:gd name="T95" fmla="*/ 12 h 186"/>
              <a:gd name="T96" fmla="*/ 101 w 143"/>
              <a:gd name="T97" fmla="*/ 25 h 186"/>
              <a:gd name="T98" fmla="*/ 64 w 143"/>
              <a:gd name="T99" fmla="*/ 110 h 186"/>
              <a:gd name="T100" fmla="*/ 45 w 143"/>
              <a:gd name="T101" fmla="*/ 96 h 186"/>
              <a:gd name="T102" fmla="*/ 43 w 143"/>
              <a:gd name="T103" fmla="*/ 97 h 186"/>
              <a:gd name="T104" fmla="*/ 14 w 143"/>
              <a:gd name="T105" fmla="*/ 150 h 186"/>
              <a:gd name="T106" fmla="*/ 3 w 143"/>
              <a:gd name="T107" fmla="*/ 172 h 186"/>
              <a:gd name="T108" fmla="*/ 1 w 143"/>
              <a:gd name="T109" fmla="*/ 178 h 186"/>
              <a:gd name="T110" fmla="*/ 1 w 143"/>
              <a:gd name="T111" fmla="*/ 181 h 186"/>
              <a:gd name="T112" fmla="*/ 23 w 143"/>
              <a:gd name="T113" fmla="*/ 185 h 186"/>
              <a:gd name="T114" fmla="*/ 35 w 143"/>
              <a:gd name="T115" fmla="*/ 186 h 186"/>
              <a:gd name="T116" fmla="*/ 100 w 143"/>
              <a:gd name="T117" fmla="*/ 177 h 186"/>
              <a:gd name="T118" fmla="*/ 117 w 143"/>
              <a:gd name="T119" fmla="*/ 149 h 186"/>
              <a:gd name="T120" fmla="*/ 134 w 143"/>
              <a:gd name="T121" fmla="*/ 5 h 186"/>
              <a:gd name="T122" fmla="*/ 111 w 143"/>
              <a:gd name="T12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86">
                <a:moveTo>
                  <a:pt x="42" y="182"/>
                </a:moveTo>
                <a:cubicBezTo>
                  <a:pt x="48" y="176"/>
                  <a:pt x="53" y="170"/>
                  <a:pt x="59" y="165"/>
                </a:cubicBezTo>
                <a:cubicBezTo>
                  <a:pt x="60" y="164"/>
                  <a:pt x="60" y="164"/>
                  <a:pt x="60" y="163"/>
                </a:cubicBezTo>
                <a:cubicBezTo>
                  <a:pt x="63" y="164"/>
                  <a:pt x="65" y="164"/>
                  <a:pt x="68" y="164"/>
                </a:cubicBezTo>
                <a:cubicBezTo>
                  <a:pt x="63" y="169"/>
                  <a:pt x="58" y="174"/>
                  <a:pt x="52" y="179"/>
                </a:cubicBezTo>
                <a:cubicBezTo>
                  <a:pt x="52" y="180"/>
                  <a:pt x="52" y="180"/>
                  <a:pt x="52" y="181"/>
                </a:cubicBezTo>
                <a:cubicBezTo>
                  <a:pt x="49" y="181"/>
                  <a:pt x="45" y="181"/>
                  <a:pt x="42" y="182"/>
                </a:cubicBezTo>
                <a:moveTo>
                  <a:pt x="55" y="181"/>
                </a:moveTo>
                <a:cubicBezTo>
                  <a:pt x="60" y="175"/>
                  <a:pt x="66" y="170"/>
                  <a:pt x="72" y="165"/>
                </a:cubicBezTo>
                <a:cubicBezTo>
                  <a:pt x="72" y="164"/>
                  <a:pt x="72" y="164"/>
                  <a:pt x="72" y="164"/>
                </a:cubicBezTo>
                <a:cubicBezTo>
                  <a:pt x="75" y="164"/>
                  <a:pt x="78" y="164"/>
                  <a:pt x="81" y="163"/>
                </a:cubicBezTo>
                <a:cubicBezTo>
                  <a:pt x="76" y="169"/>
                  <a:pt x="71" y="174"/>
                  <a:pt x="66" y="179"/>
                </a:cubicBezTo>
                <a:cubicBezTo>
                  <a:pt x="65" y="180"/>
                  <a:pt x="65" y="180"/>
                  <a:pt x="65" y="180"/>
                </a:cubicBezTo>
                <a:cubicBezTo>
                  <a:pt x="62" y="180"/>
                  <a:pt x="58" y="181"/>
                  <a:pt x="55" y="181"/>
                </a:cubicBezTo>
                <a:moveTo>
                  <a:pt x="33" y="182"/>
                </a:moveTo>
                <a:cubicBezTo>
                  <a:pt x="33" y="182"/>
                  <a:pt x="33" y="182"/>
                  <a:pt x="33" y="182"/>
                </a:cubicBezTo>
                <a:cubicBezTo>
                  <a:pt x="31" y="182"/>
                  <a:pt x="30" y="182"/>
                  <a:pt x="29" y="182"/>
                </a:cubicBezTo>
                <a:cubicBezTo>
                  <a:pt x="36" y="175"/>
                  <a:pt x="44" y="169"/>
                  <a:pt x="51" y="163"/>
                </a:cubicBezTo>
                <a:cubicBezTo>
                  <a:pt x="53" y="163"/>
                  <a:pt x="55" y="163"/>
                  <a:pt x="57" y="163"/>
                </a:cubicBezTo>
                <a:cubicBezTo>
                  <a:pt x="50" y="169"/>
                  <a:pt x="44" y="175"/>
                  <a:pt x="38" y="181"/>
                </a:cubicBezTo>
                <a:cubicBezTo>
                  <a:pt x="38" y="181"/>
                  <a:pt x="38" y="181"/>
                  <a:pt x="37" y="181"/>
                </a:cubicBezTo>
                <a:cubicBezTo>
                  <a:pt x="37" y="181"/>
                  <a:pt x="37" y="181"/>
                  <a:pt x="36" y="182"/>
                </a:cubicBezTo>
                <a:cubicBezTo>
                  <a:pt x="35" y="182"/>
                  <a:pt x="34" y="182"/>
                  <a:pt x="33" y="182"/>
                </a:cubicBezTo>
                <a:moveTo>
                  <a:pt x="70" y="180"/>
                </a:moveTo>
                <a:cubicBezTo>
                  <a:pt x="75" y="174"/>
                  <a:pt x="80" y="169"/>
                  <a:pt x="86" y="163"/>
                </a:cubicBezTo>
                <a:cubicBezTo>
                  <a:pt x="86" y="163"/>
                  <a:pt x="86" y="163"/>
                  <a:pt x="86" y="163"/>
                </a:cubicBezTo>
                <a:cubicBezTo>
                  <a:pt x="89" y="162"/>
                  <a:pt x="91" y="162"/>
                  <a:pt x="94" y="161"/>
                </a:cubicBezTo>
                <a:cubicBezTo>
                  <a:pt x="88" y="167"/>
                  <a:pt x="83" y="173"/>
                  <a:pt x="77" y="178"/>
                </a:cubicBezTo>
                <a:cubicBezTo>
                  <a:pt x="77" y="179"/>
                  <a:pt x="77" y="179"/>
                  <a:pt x="77" y="179"/>
                </a:cubicBezTo>
                <a:cubicBezTo>
                  <a:pt x="74" y="179"/>
                  <a:pt x="72" y="179"/>
                  <a:pt x="70" y="180"/>
                </a:cubicBezTo>
                <a:moveTo>
                  <a:pt x="24" y="181"/>
                </a:moveTo>
                <a:cubicBezTo>
                  <a:pt x="23" y="181"/>
                  <a:pt x="22" y="181"/>
                  <a:pt x="21" y="181"/>
                </a:cubicBezTo>
                <a:cubicBezTo>
                  <a:pt x="19" y="181"/>
                  <a:pt x="16" y="181"/>
                  <a:pt x="14" y="181"/>
                </a:cubicBezTo>
                <a:cubicBezTo>
                  <a:pt x="19" y="176"/>
                  <a:pt x="32" y="166"/>
                  <a:pt x="38" y="161"/>
                </a:cubicBezTo>
                <a:cubicBezTo>
                  <a:pt x="39" y="160"/>
                  <a:pt x="39" y="160"/>
                  <a:pt x="39" y="160"/>
                </a:cubicBezTo>
                <a:cubicBezTo>
                  <a:pt x="42" y="161"/>
                  <a:pt x="45" y="162"/>
                  <a:pt x="47" y="162"/>
                </a:cubicBezTo>
                <a:cubicBezTo>
                  <a:pt x="40" y="169"/>
                  <a:pt x="32" y="175"/>
                  <a:pt x="24" y="181"/>
                </a:cubicBezTo>
                <a:moveTo>
                  <a:pt x="92" y="176"/>
                </a:moveTo>
                <a:cubicBezTo>
                  <a:pt x="97" y="171"/>
                  <a:pt x="102" y="166"/>
                  <a:pt x="108" y="161"/>
                </a:cubicBezTo>
                <a:cubicBezTo>
                  <a:pt x="108" y="160"/>
                  <a:pt x="108" y="160"/>
                  <a:pt x="109" y="160"/>
                </a:cubicBezTo>
                <a:cubicBezTo>
                  <a:pt x="105" y="164"/>
                  <a:pt x="102" y="169"/>
                  <a:pt x="99" y="174"/>
                </a:cubicBezTo>
                <a:cubicBezTo>
                  <a:pt x="97" y="174"/>
                  <a:pt x="94" y="175"/>
                  <a:pt x="92" y="176"/>
                </a:cubicBezTo>
                <a:moveTo>
                  <a:pt x="82" y="178"/>
                </a:moveTo>
                <a:cubicBezTo>
                  <a:pt x="88" y="172"/>
                  <a:pt x="94" y="166"/>
                  <a:pt x="99" y="160"/>
                </a:cubicBezTo>
                <a:cubicBezTo>
                  <a:pt x="102" y="159"/>
                  <a:pt x="105" y="158"/>
                  <a:pt x="107" y="157"/>
                </a:cubicBezTo>
                <a:cubicBezTo>
                  <a:pt x="107" y="158"/>
                  <a:pt x="106" y="158"/>
                  <a:pt x="106" y="159"/>
                </a:cubicBezTo>
                <a:cubicBezTo>
                  <a:pt x="100" y="164"/>
                  <a:pt x="94" y="170"/>
                  <a:pt x="88" y="175"/>
                </a:cubicBezTo>
                <a:cubicBezTo>
                  <a:pt x="88" y="176"/>
                  <a:pt x="88" y="176"/>
                  <a:pt x="88" y="177"/>
                </a:cubicBezTo>
                <a:cubicBezTo>
                  <a:pt x="86" y="177"/>
                  <a:pt x="84" y="177"/>
                  <a:pt x="82" y="178"/>
                </a:cubicBezTo>
                <a:moveTo>
                  <a:pt x="10" y="180"/>
                </a:moveTo>
                <a:cubicBezTo>
                  <a:pt x="8" y="180"/>
                  <a:pt x="7" y="179"/>
                  <a:pt x="5" y="179"/>
                </a:cubicBezTo>
                <a:cubicBezTo>
                  <a:pt x="5" y="179"/>
                  <a:pt x="5" y="179"/>
                  <a:pt x="5" y="179"/>
                </a:cubicBezTo>
                <a:cubicBezTo>
                  <a:pt x="8" y="175"/>
                  <a:pt x="10" y="172"/>
                  <a:pt x="13" y="168"/>
                </a:cubicBezTo>
                <a:cubicBezTo>
                  <a:pt x="15" y="163"/>
                  <a:pt x="18" y="159"/>
                  <a:pt x="20" y="156"/>
                </a:cubicBezTo>
                <a:cubicBezTo>
                  <a:pt x="21" y="156"/>
                  <a:pt x="21" y="156"/>
                  <a:pt x="21" y="156"/>
                </a:cubicBezTo>
                <a:cubicBezTo>
                  <a:pt x="21" y="156"/>
                  <a:pt x="21" y="156"/>
                  <a:pt x="21" y="156"/>
                </a:cubicBezTo>
                <a:cubicBezTo>
                  <a:pt x="25" y="157"/>
                  <a:pt x="30" y="159"/>
                  <a:pt x="35" y="160"/>
                </a:cubicBezTo>
                <a:cubicBezTo>
                  <a:pt x="31" y="163"/>
                  <a:pt x="25" y="168"/>
                  <a:pt x="20" y="172"/>
                </a:cubicBezTo>
                <a:cubicBezTo>
                  <a:pt x="17" y="174"/>
                  <a:pt x="14" y="176"/>
                  <a:pt x="12" y="178"/>
                </a:cubicBezTo>
                <a:cubicBezTo>
                  <a:pt x="12" y="179"/>
                  <a:pt x="11" y="179"/>
                  <a:pt x="10" y="180"/>
                </a:cubicBezTo>
                <a:cubicBezTo>
                  <a:pt x="10" y="180"/>
                  <a:pt x="10" y="180"/>
                  <a:pt x="10" y="180"/>
                </a:cubicBezTo>
                <a:moveTo>
                  <a:pt x="16" y="155"/>
                </a:moveTo>
                <a:cubicBezTo>
                  <a:pt x="18" y="151"/>
                  <a:pt x="20" y="146"/>
                  <a:pt x="23" y="141"/>
                </a:cubicBezTo>
                <a:cubicBezTo>
                  <a:pt x="23" y="140"/>
                  <a:pt x="24" y="139"/>
                  <a:pt x="24" y="139"/>
                </a:cubicBezTo>
                <a:cubicBezTo>
                  <a:pt x="25" y="138"/>
                  <a:pt x="26" y="137"/>
                  <a:pt x="28" y="136"/>
                </a:cubicBezTo>
                <a:cubicBezTo>
                  <a:pt x="27" y="137"/>
                  <a:pt x="27" y="138"/>
                  <a:pt x="27" y="138"/>
                </a:cubicBezTo>
                <a:cubicBezTo>
                  <a:pt x="25" y="142"/>
                  <a:pt x="23" y="145"/>
                  <a:pt x="21" y="148"/>
                </a:cubicBezTo>
                <a:cubicBezTo>
                  <a:pt x="21" y="149"/>
                  <a:pt x="20" y="150"/>
                  <a:pt x="20" y="151"/>
                </a:cubicBezTo>
                <a:cubicBezTo>
                  <a:pt x="19" y="152"/>
                  <a:pt x="19" y="152"/>
                  <a:pt x="19" y="152"/>
                </a:cubicBezTo>
                <a:cubicBezTo>
                  <a:pt x="19" y="152"/>
                  <a:pt x="19" y="152"/>
                  <a:pt x="19" y="152"/>
                </a:cubicBezTo>
                <a:cubicBezTo>
                  <a:pt x="19" y="152"/>
                  <a:pt x="18" y="152"/>
                  <a:pt x="18" y="153"/>
                </a:cubicBezTo>
                <a:cubicBezTo>
                  <a:pt x="17" y="153"/>
                  <a:pt x="17" y="154"/>
                  <a:pt x="16" y="155"/>
                </a:cubicBezTo>
                <a:moveTo>
                  <a:pt x="26" y="134"/>
                </a:moveTo>
                <a:cubicBezTo>
                  <a:pt x="27" y="132"/>
                  <a:pt x="28" y="131"/>
                  <a:pt x="29" y="129"/>
                </a:cubicBezTo>
                <a:cubicBezTo>
                  <a:pt x="30" y="128"/>
                  <a:pt x="31" y="127"/>
                  <a:pt x="33" y="127"/>
                </a:cubicBezTo>
                <a:cubicBezTo>
                  <a:pt x="32" y="129"/>
                  <a:pt x="31" y="131"/>
                  <a:pt x="30" y="133"/>
                </a:cubicBezTo>
                <a:cubicBezTo>
                  <a:pt x="29" y="133"/>
                  <a:pt x="29" y="133"/>
                  <a:pt x="29" y="133"/>
                </a:cubicBezTo>
                <a:cubicBezTo>
                  <a:pt x="29" y="133"/>
                  <a:pt x="28" y="133"/>
                  <a:pt x="28" y="133"/>
                </a:cubicBezTo>
                <a:cubicBezTo>
                  <a:pt x="28" y="133"/>
                  <a:pt x="27" y="133"/>
                  <a:pt x="26" y="134"/>
                </a:cubicBezTo>
                <a:moveTo>
                  <a:pt x="31" y="124"/>
                </a:moveTo>
                <a:cubicBezTo>
                  <a:pt x="31" y="124"/>
                  <a:pt x="31" y="124"/>
                  <a:pt x="31" y="124"/>
                </a:cubicBezTo>
                <a:cubicBezTo>
                  <a:pt x="32" y="122"/>
                  <a:pt x="33" y="120"/>
                  <a:pt x="33" y="118"/>
                </a:cubicBezTo>
                <a:cubicBezTo>
                  <a:pt x="35" y="118"/>
                  <a:pt x="36" y="117"/>
                  <a:pt x="38" y="116"/>
                </a:cubicBezTo>
                <a:cubicBezTo>
                  <a:pt x="37" y="118"/>
                  <a:pt x="36" y="120"/>
                  <a:pt x="35" y="123"/>
                </a:cubicBezTo>
                <a:cubicBezTo>
                  <a:pt x="35" y="122"/>
                  <a:pt x="34" y="122"/>
                  <a:pt x="34" y="122"/>
                </a:cubicBezTo>
                <a:cubicBezTo>
                  <a:pt x="34" y="122"/>
                  <a:pt x="33" y="123"/>
                  <a:pt x="33" y="123"/>
                </a:cubicBezTo>
                <a:cubicBezTo>
                  <a:pt x="32" y="123"/>
                  <a:pt x="32" y="124"/>
                  <a:pt x="31" y="124"/>
                </a:cubicBezTo>
                <a:moveTo>
                  <a:pt x="68" y="113"/>
                </a:moveTo>
                <a:cubicBezTo>
                  <a:pt x="69" y="111"/>
                  <a:pt x="70" y="110"/>
                  <a:pt x="71" y="109"/>
                </a:cubicBezTo>
                <a:cubicBezTo>
                  <a:pt x="72" y="109"/>
                  <a:pt x="72" y="109"/>
                  <a:pt x="72" y="109"/>
                </a:cubicBezTo>
                <a:cubicBezTo>
                  <a:pt x="74" y="108"/>
                  <a:pt x="76" y="107"/>
                  <a:pt x="78" y="107"/>
                </a:cubicBezTo>
                <a:cubicBezTo>
                  <a:pt x="77" y="108"/>
                  <a:pt x="75" y="110"/>
                  <a:pt x="73" y="112"/>
                </a:cubicBezTo>
                <a:cubicBezTo>
                  <a:pt x="73" y="112"/>
                  <a:pt x="73" y="112"/>
                  <a:pt x="73" y="112"/>
                </a:cubicBezTo>
                <a:cubicBezTo>
                  <a:pt x="73" y="112"/>
                  <a:pt x="73" y="112"/>
                  <a:pt x="73" y="112"/>
                </a:cubicBezTo>
                <a:cubicBezTo>
                  <a:pt x="71" y="112"/>
                  <a:pt x="69" y="112"/>
                  <a:pt x="68" y="113"/>
                </a:cubicBezTo>
                <a:moveTo>
                  <a:pt x="35" y="114"/>
                </a:moveTo>
                <a:cubicBezTo>
                  <a:pt x="37" y="111"/>
                  <a:pt x="40" y="108"/>
                  <a:pt x="42" y="105"/>
                </a:cubicBezTo>
                <a:cubicBezTo>
                  <a:pt x="41" y="107"/>
                  <a:pt x="40" y="109"/>
                  <a:pt x="40" y="112"/>
                </a:cubicBezTo>
                <a:cubicBezTo>
                  <a:pt x="38" y="112"/>
                  <a:pt x="37" y="113"/>
                  <a:pt x="35" y="114"/>
                </a:cubicBezTo>
                <a:moveTo>
                  <a:pt x="76" y="104"/>
                </a:moveTo>
                <a:cubicBezTo>
                  <a:pt x="78" y="102"/>
                  <a:pt x="80" y="99"/>
                  <a:pt x="82" y="96"/>
                </a:cubicBezTo>
                <a:cubicBezTo>
                  <a:pt x="84" y="95"/>
                  <a:pt x="87" y="95"/>
                  <a:pt x="89" y="94"/>
                </a:cubicBezTo>
                <a:cubicBezTo>
                  <a:pt x="87" y="96"/>
                  <a:pt x="85" y="99"/>
                  <a:pt x="83" y="101"/>
                </a:cubicBezTo>
                <a:cubicBezTo>
                  <a:pt x="80" y="102"/>
                  <a:pt x="78" y="103"/>
                  <a:pt x="76" y="104"/>
                </a:cubicBezTo>
                <a:moveTo>
                  <a:pt x="85" y="92"/>
                </a:moveTo>
                <a:cubicBezTo>
                  <a:pt x="87" y="89"/>
                  <a:pt x="89" y="86"/>
                  <a:pt x="91" y="83"/>
                </a:cubicBezTo>
                <a:cubicBezTo>
                  <a:pt x="93" y="82"/>
                  <a:pt x="95" y="82"/>
                  <a:pt x="97" y="81"/>
                </a:cubicBezTo>
                <a:cubicBezTo>
                  <a:pt x="96" y="84"/>
                  <a:pt x="94" y="86"/>
                  <a:pt x="92" y="89"/>
                </a:cubicBezTo>
                <a:cubicBezTo>
                  <a:pt x="92" y="89"/>
                  <a:pt x="92" y="89"/>
                  <a:pt x="92" y="89"/>
                </a:cubicBezTo>
                <a:cubicBezTo>
                  <a:pt x="90" y="90"/>
                  <a:pt x="88" y="91"/>
                  <a:pt x="85" y="92"/>
                </a:cubicBezTo>
                <a:moveTo>
                  <a:pt x="93" y="79"/>
                </a:moveTo>
                <a:cubicBezTo>
                  <a:pt x="94" y="77"/>
                  <a:pt x="95" y="76"/>
                  <a:pt x="95" y="74"/>
                </a:cubicBezTo>
                <a:cubicBezTo>
                  <a:pt x="97" y="73"/>
                  <a:pt x="99" y="73"/>
                  <a:pt x="101" y="72"/>
                </a:cubicBezTo>
                <a:cubicBezTo>
                  <a:pt x="101" y="74"/>
                  <a:pt x="100" y="76"/>
                  <a:pt x="99" y="77"/>
                </a:cubicBezTo>
                <a:cubicBezTo>
                  <a:pt x="98" y="77"/>
                  <a:pt x="98" y="77"/>
                  <a:pt x="98" y="77"/>
                </a:cubicBezTo>
                <a:cubicBezTo>
                  <a:pt x="97" y="78"/>
                  <a:pt x="95" y="79"/>
                  <a:pt x="93" y="79"/>
                </a:cubicBezTo>
                <a:moveTo>
                  <a:pt x="97" y="71"/>
                </a:moveTo>
                <a:cubicBezTo>
                  <a:pt x="98" y="68"/>
                  <a:pt x="99" y="66"/>
                  <a:pt x="100" y="63"/>
                </a:cubicBezTo>
                <a:cubicBezTo>
                  <a:pt x="100" y="63"/>
                  <a:pt x="100" y="63"/>
                  <a:pt x="100" y="63"/>
                </a:cubicBezTo>
                <a:cubicBezTo>
                  <a:pt x="102" y="62"/>
                  <a:pt x="104" y="61"/>
                  <a:pt x="106" y="61"/>
                </a:cubicBezTo>
                <a:cubicBezTo>
                  <a:pt x="105" y="63"/>
                  <a:pt x="104" y="66"/>
                  <a:pt x="103" y="69"/>
                </a:cubicBezTo>
                <a:cubicBezTo>
                  <a:pt x="101" y="69"/>
                  <a:pt x="99" y="70"/>
                  <a:pt x="97" y="71"/>
                </a:cubicBezTo>
                <a:moveTo>
                  <a:pt x="101" y="59"/>
                </a:moveTo>
                <a:cubicBezTo>
                  <a:pt x="102" y="57"/>
                  <a:pt x="102" y="55"/>
                  <a:pt x="103" y="53"/>
                </a:cubicBezTo>
                <a:cubicBezTo>
                  <a:pt x="103" y="52"/>
                  <a:pt x="103" y="52"/>
                  <a:pt x="103" y="52"/>
                </a:cubicBezTo>
                <a:cubicBezTo>
                  <a:pt x="105" y="52"/>
                  <a:pt x="107" y="51"/>
                  <a:pt x="108" y="51"/>
                </a:cubicBezTo>
                <a:cubicBezTo>
                  <a:pt x="108" y="53"/>
                  <a:pt x="107" y="55"/>
                  <a:pt x="107" y="58"/>
                </a:cubicBezTo>
                <a:cubicBezTo>
                  <a:pt x="106" y="58"/>
                  <a:pt x="106" y="58"/>
                  <a:pt x="106" y="58"/>
                </a:cubicBezTo>
                <a:cubicBezTo>
                  <a:pt x="105" y="58"/>
                  <a:pt x="103" y="58"/>
                  <a:pt x="101" y="59"/>
                </a:cubicBezTo>
                <a:moveTo>
                  <a:pt x="103" y="49"/>
                </a:moveTo>
                <a:cubicBezTo>
                  <a:pt x="104" y="47"/>
                  <a:pt x="104" y="44"/>
                  <a:pt x="104" y="42"/>
                </a:cubicBezTo>
                <a:cubicBezTo>
                  <a:pt x="106" y="42"/>
                  <a:pt x="108" y="41"/>
                  <a:pt x="110" y="40"/>
                </a:cubicBezTo>
                <a:cubicBezTo>
                  <a:pt x="110" y="43"/>
                  <a:pt x="109" y="45"/>
                  <a:pt x="109" y="47"/>
                </a:cubicBezTo>
                <a:cubicBezTo>
                  <a:pt x="107" y="48"/>
                  <a:pt x="105" y="48"/>
                  <a:pt x="103" y="49"/>
                </a:cubicBezTo>
                <a:moveTo>
                  <a:pt x="105" y="39"/>
                </a:moveTo>
                <a:cubicBezTo>
                  <a:pt x="105" y="37"/>
                  <a:pt x="105" y="35"/>
                  <a:pt x="105" y="33"/>
                </a:cubicBezTo>
                <a:cubicBezTo>
                  <a:pt x="107" y="32"/>
                  <a:pt x="109" y="32"/>
                  <a:pt x="111" y="31"/>
                </a:cubicBezTo>
                <a:cubicBezTo>
                  <a:pt x="110" y="33"/>
                  <a:pt x="110" y="35"/>
                  <a:pt x="110" y="37"/>
                </a:cubicBezTo>
                <a:cubicBezTo>
                  <a:pt x="108" y="38"/>
                  <a:pt x="106" y="38"/>
                  <a:pt x="105" y="39"/>
                </a:cubicBezTo>
                <a:moveTo>
                  <a:pt x="105" y="30"/>
                </a:moveTo>
                <a:cubicBezTo>
                  <a:pt x="105" y="29"/>
                  <a:pt x="105" y="28"/>
                  <a:pt x="105" y="27"/>
                </a:cubicBezTo>
                <a:cubicBezTo>
                  <a:pt x="107" y="26"/>
                  <a:pt x="109" y="25"/>
                  <a:pt x="110" y="24"/>
                </a:cubicBezTo>
                <a:cubicBezTo>
                  <a:pt x="110" y="25"/>
                  <a:pt x="111" y="27"/>
                  <a:pt x="111" y="28"/>
                </a:cubicBezTo>
                <a:cubicBezTo>
                  <a:pt x="109" y="29"/>
                  <a:pt x="107" y="29"/>
                  <a:pt x="105" y="30"/>
                </a:cubicBezTo>
                <a:moveTo>
                  <a:pt x="105" y="24"/>
                </a:moveTo>
                <a:cubicBezTo>
                  <a:pt x="105" y="22"/>
                  <a:pt x="104" y="21"/>
                  <a:pt x="104" y="20"/>
                </a:cubicBezTo>
                <a:cubicBezTo>
                  <a:pt x="106" y="19"/>
                  <a:pt x="108" y="19"/>
                  <a:pt x="110" y="18"/>
                </a:cubicBezTo>
                <a:cubicBezTo>
                  <a:pt x="110" y="19"/>
                  <a:pt x="110" y="20"/>
                  <a:pt x="110" y="21"/>
                </a:cubicBezTo>
                <a:cubicBezTo>
                  <a:pt x="110" y="21"/>
                  <a:pt x="110" y="21"/>
                  <a:pt x="110" y="21"/>
                </a:cubicBezTo>
                <a:cubicBezTo>
                  <a:pt x="110" y="21"/>
                  <a:pt x="109" y="21"/>
                  <a:pt x="109" y="21"/>
                </a:cubicBezTo>
                <a:cubicBezTo>
                  <a:pt x="108" y="22"/>
                  <a:pt x="106" y="23"/>
                  <a:pt x="105" y="24"/>
                </a:cubicBezTo>
                <a:moveTo>
                  <a:pt x="104" y="17"/>
                </a:moveTo>
                <a:cubicBezTo>
                  <a:pt x="104" y="16"/>
                  <a:pt x="103" y="14"/>
                  <a:pt x="103" y="13"/>
                </a:cubicBezTo>
                <a:cubicBezTo>
                  <a:pt x="104" y="12"/>
                  <a:pt x="105" y="11"/>
                  <a:pt x="106" y="9"/>
                </a:cubicBezTo>
                <a:cubicBezTo>
                  <a:pt x="107" y="8"/>
                  <a:pt x="107" y="7"/>
                  <a:pt x="108" y="6"/>
                </a:cubicBezTo>
                <a:cubicBezTo>
                  <a:pt x="109" y="9"/>
                  <a:pt x="109" y="12"/>
                  <a:pt x="110" y="15"/>
                </a:cubicBezTo>
                <a:cubicBezTo>
                  <a:pt x="108" y="16"/>
                  <a:pt x="106" y="16"/>
                  <a:pt x="104" y="17"/>
                </a:cubicBezTo>
                <a:moveTo>
                  <a:pt x="70" y="119"/>
                </a:moveTo>
                <a:cubicBezTo>
                  <a:pt x="71" y="119"/>
                  <a:pt x="71" y="119"/>
                  <a:pt x="72" y="119"/>
                </a:cubicBezTo>
                <a:cubicBezTo>
                  <a:pt x="107" y="87"/>
                  <a:pt x="115" y="53"/>
                  <a:pt x="114" y="29"/>
                </a:cubicBezTo>
                <a:cubicBezTo>
                  <a:pt x="114" y="19"/>
                  <a:pt x="113" y="11"/>
                  <a:pt x="112" y="5"/>
                </a:cubicBezTo>
                <a:cubicBezTo>
                  <a:pt x="113" y="5"/>
                  <a:pt x="113" y="5"/>
                  <a:pt x="113" y="5"/>
                </a:cubicBezTo>
                <a:cubicBezTo>
                  <a:pt x="118" y="7"/>
                  <a:pt x="126" y="7"/>
                  <a:pt x="131" y="7"/>
                </a:cubicBezTo>
                <a:cubicBezTo>
                  <a:pt x="133" y="14"/>
                  <a:pt x="139" y="32"/>
                  <a:pt x="139" y="53"/>
                </a:cubicBezTo>
                <a:cubicBezTo>
                  <a:pt x="139" y="80"/>
                  <a:pt x="130" y="113"/>
                  <a:pt x="98" y="140"/>
                </a:cubicBezTo>
                <a:cubicBezTo>
                  <a:pt x="98" y="140"/>
                  <a:pt x="97" y="141"/>
                  <a:pt x="97" y="141"/>
                </a:cubicBezTo>
                <a:cubicBezTo>
                  <a:pt x="97" y="142"/>
                  <a:pt x="98" y="142"/>
                  <a:pt x="98" y="143"/>
                </a:cubicBezTo>
                <a:cubicBezTo>
                  <a:pt x="103" y="145"/>
                  <a:pt x="107" y="148"/>
                  <a:pt x="112" y="151"/>
                </a:cubicBezTo>
                <a:cubicBezTo>
                  <a:pt x="100" y="157"/>
                  <a:pt x="86" y="160"/>
                  <a:pt x="70" y="160"/>
                </a:cubicBezTo>
                <a:cubicBezTo>
                  <a:pt x="56" y="160"/>
                  <a:pt x="40" y="158"/>
                  <a:pt x="23" y="153"/>
                </a:cubicBezTo>
                <a:cubicBezTo>
                  <a:pt x="23" y="152"/>
                  <a:pt x="24" y="152"/>
                  <a:pt x="24" y="151"/>
                </a:cubicBezTo>
                <a:cubicBezTo>
                  <a:pt x="26" y="147"/>
                  <a:pt x="32" y="137"/>
                  <a:pt x="37" y="127"/>
                </a:cubicBezTo>
                <a:cubicBezTo>
                  <a:pt x="40" y="122"/>
                  <a:pt x="42" y="117"/>
                  <a:pt x="44" y="112"/>
                </a:cubicBezTo>
                <a:cubicBezTo>
                  <a:pt x="45" y="108"/>
                  <a:pt x="46" y="105"/>
                  <a:pt x="47" y="102"/>
                </a:cubicBezTo>
                <a:cubicBezTo>
                  <a:pt x="51" y="105"/>
                  <a:pt x="57" y="110"/>
                  <a:pt x="62" y="114"/>
                </a:cubicBezTo>
                <a:cubicBezTo>
                  <a:pt x="62" y="114"/>
                  <a:pt x="62" y="114"/>
                  <a:pt x="63" y="115"/>
                </a:cubicBezTo>
                <a:cubicBezTo>
                  <a:pt x="63" y="115"/>
                  <a:pt x="64" y="115"/>
                  <a:pt x="64" y="115"/>
                </a:cubicBezTo>
                <a:cubicBezTo>
                  <a:pt x="64" y="115"/>
                  <a:pt x="64" y="115"/>
                  <a:pt x="64" y="115"/>
                </a:cubicBezTo>
                <a:cubicBezTo>
                  <a:pt x="65" y="115"/>
                  <a:pt x="65" y="116"/>
                  <a:pt x="66" y="116"/>
                </a:cubicBezTo>
                <a:cubicBezTo>
                  <a:pt x="66" y="116"/>
                  <a:pt x="66" y="116"/>
                  <a:pt x="66" y="116"/>
                </a:cubicBezTo>
                <a:cubicBezTo>
                  <a:pt x="67" y="117"/>
                  <a:pt x="68" y="118"/>
                  <a:pt x="69" y="119"/>
                </a:cubicBezTo>
                <a:cubicBezTo>
                  <a:pt x="70" y="119"/>
                  <a:pt x="70" y="119"/>
                  <a:pt x="70" y="119"/>
                </a:cubicBezTo>
                <a:moveTo>
                  <a:pt x="110" y="0"/>
                </a:moveTo>
                <a:cubicBezTo>
                  <a:pt x="109" y="0"/>
                  <a:pt x="109" y="0"/>
                  <a:pt x="109" y="0"/>
                </a:cubicBezTo>
                <a:cubicBezTo>
                  <a:pt x="109" y="0"/>
                  <a:pt x="109" y="0"/>
                  <a:pt x="109" y="0"/>
                </a:cubicBezTo>
                <a:cubicBezTo>
                  <a:pt x="108" y="0"/>
                  <a:pt x="108" y="0"/>
                  <a:pt x="108" y="0"/>
                </a:cubicBezTo>
                <a:cubicBezTo>
                  <a:pt x="108" y="1"/>
                  <a:pt x="108" y="1"/>
                  <a:pt x="108" y="1"/>
                </a:cubicBezTo>
                <a:cubicBezTo>
                  <a:pt x="106" y="3"/>
                  <a:pt x="104" y="5"/>
                  <a:pt x="103" y="7"/>
                </a:cubicBezTo>
                <a:cubicBezTo>
                  <a:pt x="101" y="9"/>
                  <a:pt x="100" y="11"/>
                  <a:pt x="100" y="11"/>
                </a:cubicBezTo>
                <a:cubicBezTo>
                  <a:pt x="100" y="12"/>
                  <a:pt x="100" y="12"/>
                  <a:pt x="100" y="12"/>
                </a:cubicBezTo>
                <a:cubicBezTo>
                  <a:pt x="99" y="12"/>
                  <a:pt x="99" y="12"/>
                  <a:pt x="99" y="12"/>
                </a:cubicBezTo>
                <a:cubicBezTo>
                  <a:pt x="99" y="12"/>
                  <a:pt x="99" y="12"/>
                  <a:pt x="99" y="12"/>
                </a:cubicBezTo>
                <a:cubicBezTo>
                  <a:pt x="99" y="13"/>
                  <a:pt x="99" y="13"/>
                  <a:pt x="99" y="13"/>
                </a:cubicBezTo>
                <a:cubicBezTo>
                  <a:pt x="99" y="13"/>
                  <a:pt x="99" y="13"/>
                  <a:pt x="99" y="13"/>
                </a:cubicBezTo>
                <a:cubicBezTo>
                  <a:pt x="99" y="13"/>
                  <a:pt x="99" y="13"/>
                  <a:pt x="99" y="13"/>
                </a:cubicBezTo>
                <a:cubicBezTo>
                  <a:pt x="100" y="15"/>
                  <a:pt x="101" y="19"/>
                  <a:pt x="101" y="25"/>
                </a:cubicBezTo>
                <a:cubicBezTo>
                  <a:pt x="101" y="25"/>
                  <a:pt x="100" y="26"/>
                  <a:pt x="101" y="26"/>
                </a:cubicBezTo>
                <a:cubicBezTo>
                  <a:pt x="101" y="27"/>
                  <a:pt x="101" y="27"/>
                  <a:pt x="101" y="27"/>
                </a:cubicBezTo>
                <a:cubicBezTo>
                  <a:pt x="101" y="28"/>
                  <a:pt x="101" y="29"/>
                  <a:pt x="101" y="31"/>
                </a:cubicBezTo>
                <a:cubicBezTo>
                  <a:pt x="101" y="50"/>
                  <a:pt x="95" y="81"/>
                  <a:pt x="64" y="110"/>
                </a:cubicBezTo>
                <a:cubicBezTo>
                  <a:pt x="58" y="105"/>
                  <a:pt x="51" y="100"/>
                  <a:pt x="46" y="96"/>
                </a:cubicBezTo>
                <a:cubicBezTo>
                  <a:pt x="46" y="96"/>
                  <a:pt x="46" y="96"/>
                  <a:pt x="46" y="96"/>
                </a:cubicBezTo>
                <a:cubicBezTo>
                  <a:pt x="45" y="96"/>
                  <a:pt x="45" y="96"/>
                  <a:pt x="45" y="96"/>
                </a:cubicBezTo>
                <a:cubicBezTo>
                  <a:pt x="45" y="96"/>
                  <a:pt x="45" y="96"/>
                  <a:pt x="45" y="96"/>
                </a:cubicBezTo>
                <a:cubicBezTo>
                  <a:pt x="44" y="96"/>
                  <a:pt x="44" y="96"/>
                  <a:pt x="44" y="96"/>
                </a:cubicBezTo>
                <a:cubicBezTo>
                  <a:pt x="44" y="96"/>
                  <a:pt x="44" y="96"/>
                  <a:pt x="44" y="96"/>
                </a:cubicBezTo>
                <a:cubicBezTo>
                  <a:pt x="44" y="96"/>
                  <a:pt x="44" y="96"/>
                  <a:pt x="44" y="96"/>
                </a:cubicBezTo>
                <a:cubicBezTo>
                  <a:pt x="43" y="97"/>
                  <a:pt x="43" y="97"/>
                  <a:pt x="43" y="97"/>
                </a:cubicBezTo>
                <a:cubicBezTo>
                  <a:pt x="37" y="104"/>
                  <a:pt x="32" y="112"/>
                  <a:pt x="27" y="120"/>
                </a:cubicBezTo>
                <a:cubicBezTo>
                  <a:pt x="26" y="121"/>
                  <a:pt x="26" y="122"/>
                  <a:pt x="27" y="122"/>
                </a:cubicBezTo>
                <a:cubicBezTo>
                  <a:pt x="27" y="122"/>
                  <a:pt x="27" y="122"/>
                  <a:pt x="27" y="122"/>
                </a:cubicBezTo>
                <a:cubicBezTo>
                  <a:pt x="24" y="130"/>
                  <a:pt x="19" y="140"/>
                  <a:pt x="14" y="150"/>
                </a:cubicBezTo>
                <a:cubicBezTo>
                  <a:pt x="11" y="157"/>
                  <a:pt x="7" y="164"/>
                  <a:pt x="5" y="169"/>
                </a:cubicBezTo>
                <a:cubicBezTo>
                  <a:pt x="5" y="170"/>
                  <a:pt x="4" y="170"/>
                  <a:pt x="4" y="171"/>
                </a:cubicBezTo>
                <a:cubicBezTo>
                  <a:pt x="4" y="171"/>
                  <a:pt x="4" y="171"/>
                  <a:pt x="4" y="171"/>
                </a:cubicBezTo>
                <a:cubicBezTo>
                  <a:pt x="3" y="172"/>
                  <a:pt x="3" y="172"/>
                  <a:pt x="3" y="172"/>
                </a:cubicBezTo>
                <a:cubicBezTo>
                  <a:pt x="3" y="172"/>
                  <a:pt x="3" y="173"/>
                  <a:pt x="3" y="173"/>
                </a:cubicBezTo>
                <a:cubicBezTo>
                  <a:pt x="2" y="174"/>
                  <a:pt x="2" y="176"/>
                  <a:pt x="1" y="177"/>
                </a:cubicBezTo>
                <a:cubicBezTo>
                  <a:pt x="1" y="177"/>
                  <a:pt x="1" y="177"/>
                  <a:pt x="1" y="178"/>
                </a:cubicBezTo>
                <a:cubicBezTo>
                  <a:pt x="1" y="178"/>
                  <a:pt x="1" y="178"/>
                  <a:pt x="1" y="178"/>
                </a:cubicBezTo>
                <a:cubicBezTo>
                  <a:pt x="1" y="179"/>
                  <a:pt x="1" y="179"/>
                  <a:pt x="1" y="179"/>
                </a:cubicBezTo>
                <a:cubicBezTo>
                  <a:pt x="1" y="179"/>
                  <a:pt x="0" y="179"/>
                  <a:pt x="0" y="179"/>
                </a:cubicBezTo>
                <a:cubicBezTo>
                  <a:pt x="1" y="180"/>
                  <a:pt x="1" y="180"/>
                  <a:pt x="1" y="180"/>
                </a:cubicBezTo>
                <a:cubicBezTo>
                  <a:pt x="1" y="180"/>
                  <a:pt x="1" y="181"/>
                  <a:pt x="1" y="181"/>
                </a:cubicBezTo>
                <a:cubicBezTo>
                  <a:pt x="1" y="182"/>
                  <a:pt x="2" y="182"/>
                  <a:pt x="2" y="182"/>
                </a:cubicBezTo>
                <a:cubicBezTo>
                  <a:pt x="3" y="183"/>
                  <a:pt x="3" y="183"/>
                  <a:pt x="4" y="183"/>
                </a:cubicBezTo>
                <a:cubicBezTo>
                  <a:pt x="9" y="184"/>
                  <a:pt x="15" y="185"/>
                  <a:pt x="21" y="185"/>
                </a:cubicBezTo>
                <a:cubicBezTo>
                  <a:pt x="22" y="185"/>
                  <a:pt x="23" y="185"/>
                  <a:pt x="23" y="185"/>
                </a:cubicBezTo>
                <a:cubicBezTo>
                  <a:pt x="24" y="185"/>
                  <a:pt x="24" y="185"/>
                  <a:pt x="24" y="185"/>
                </a:cubicBezTo>
                <a:cubicBezTo>
                  <a:pt x="27" y="186"/>
                  <a:pt x="30" y="186"/>
                  <a:pt x="33" y="186"/>
                </a:cubicBezTo>
                <a:cubicBezTo>
                  <a:pt x="33" y="186"/>
                  <a:pt x="34" y="186"/>
                  <a:pt x="35" y="186"/>
                </a:cubicBezTo>
                <a:cubicBezTo>
                  <a:pt x="35" y="186"/>
                  <a:pt x="35" y="186"/>
                  <a:pt x="35" y="186"/>
                </a:cubicBezTo>
                <a:cubicBezTo>
                  <a:pt x="35" y="186"/>
                  <a:pt x="36" y="186"/>
                  <a:pt x="36" y="186"/>
                </a:cubicBezTo>
                <a:cubicBezTo>
                  <a:pt x="36" y="186"/>
                  <a:pt x="37" y="186"/>
                  <a:pt x="37" y="186"/>
                </a:cubicBezTo>
                <a:cubicBezTo>
                  <a:pt x="37" y="186"/>
                  <a:pt x="37" y="186"/>
                  <a:pt x="37" y="186"/>
                </a:cubicBezTo>
                <a:cubicBezTo>
                  <a:pt x="58" y="185"/>
                  <a:pt x="84" y="183"/>
                  <a:pt x="100" y="177"/>
                </a:cubicBezTo>
                <a:cubicBezTo>
                  <a:pt x="101" y="177"/>
                  <a:pt x="101" y="177"/>
                  <a:pt x="101" y="177"/>
                </a:cubicBezTo>
                <a:cubicBezTo>
                  <a:pt x="107" y="169"/>
                  <a:pt x="113" y="160"/>
                  <a:pt x="119" y="152"/>
                </a:cubicBezTo>
                <a:cubicBezTo>
                  <a:pt x="119" y="151"/>
                  <a:pt x="119" y="150"/>
                  <a:pt x="118" y="149"/>
                </a:cubicBezTo>
                <a:cubicBezTo>
                  <a:pt x="118" y="149"/>
                  <a:pt x="117" y="149"/>
                  <a:pt x="117" y="149"/>
                </a:cubicBezTo>
                <a:cubicBezTo>
                  <a:pt x="117" y="149"/>
                  <a:pt x="117" y="149"/>
                  <a:pt x="117" y="149"/>
                </a:cubicBezTo>
                <a:cubicBezTo>
                  <a:pt x="112" y="146"/>
                  <a:pt x="107" y="143"/>
                  <a:pt x="103" y="141"/>
                </a:cubicBezTo>
                <a:cubicBezTo>
                  <a:pt x="134" y="113"/>
                  <a:pt x="143" y="80"/>
                  <a:pt x="143" y="53"/>
                </a:cubicBezTo>
                <a:cubicBezTo>
                  <a:pt x="143" y="30"/>
                  <a:pt x="137" y="11"/>
                  <a:pt x="134" y="5"/>
                </a:cubicBezTo>
                <a:cubicBezTo>
                  <a:pt x="134" y="4"/>
                  <a:pt x="133" y="4"/>
                  <a:pt x="132" y="4"/>
                </a:cubicBezTo>
                <a:cubicBezTo>
                  <a:pt x="130" y="3"/>
                  <a:pt x="125" y="3"/>
                  <a:pt x="120" y="3"/>
                </a:cubicBezTo>
                <a:cubicBezTo>
                  <a:pt x="118" y="2"/>
                  <a:pt x="116" y="2"/>
                  <a:pt x="114" y="2"/>
                </a:cubicBezTo>
                <a:cubicBezTo>
                  <a:pt x="112" y="1"/>
                  <a:pt x="111" y="1"/>
                  <a:pt x="111" y="0"/>
                </a:cubicBezTo>
                <a:cubicBezTo>
                  <a:pt x="111" y="0"/>
                  <a:pt x="111" y="0"/>
                  <a:pt x="111" y="0"/>
                </a:cubicBezTo>
                <a:cubicBezTo>
                  <a:pt x="110" y="0"/>
                  <a:pt x="110" y="0"/>
                  <a:pt x="110" y="0"/>
                </a:cubicBezTo>
                <a:cubicBezTo>
                  <a:pt x="110" y="0"/>
                  <a:pt x="110" y="0"/>
                  <a:pt x="110"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5" rIns="91412" bIns="45705"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768"/>
          <p:cNvSpPr>
            <a:spLocks noEditPoints="1"/>
          </p:cNvSpPr>
          <p:nvPr/>
        </p:nvSpPr>
        <p:spPr bwMode="auto">
          <a:xfrm>
            <a:off x="3696086" y="1683737"/>
            <a:ext cx="300997" cy="292129"/>
          </a:xfrm>
          <a:custGeom>
            <a:avLst/>
            <a:gdLst>
              <a:gd name="T0" fmla="*/ 80 w 142"/>
              <a:gd name="T1" fmla="*/ 133 h 138"/>
              <a:gd name="T2" fmla="*/ 80 w 142"/>
              <a:gd name="T3" fmla="*/ 133 h 138"/>
              <a:gd name="T4" fmla="*/ 78 w 142"/>
              <a:gd name="T5" fmla="*/ 133 h 138"/>
              <a:gd name="T6" fmla="*/ 83 w 142"/>
              <a:gd name="T7" fmla="*/ 95 h 138"/>
              <a:gd name="T8" fmla="*/ 77 w 142"/>
              <a:gd name="T9" fmla="*/ 92 h 138"/>
              <a:gd name="T10" fmla="*/ 53 w 142"/>
              <a:gd name="T11" fmla="*/ 74 h 138"/>
              <a:gd name="T12" fmla="*/ 65 w 142"/>
              <a:gd name="T13" fmla="*/ 91 h 138"/>
              <a:gd name="T14" fmla="*/ 52 w 142"/>
              <a:gd name="T15" fmla="*/ 83 h 138"/>
              <a:gd name="T16" fmla="*/ 49 w 142"/>
              <a:gd name="T17" fmla="*/ 74 h 138"/>
              <a:gd name="T18" fmla="*/ 137 w 142"/>
              <a:gd name="T19" fmla="*/ 82 h 138"/>
              <a:gd name="T20" fmla="*/ 124 w 142"/>
              <a:gd name="T21" fmla="*/ 83 h 138"/>
              <a:gd name="T22" fmla="*/ 132 w 142"/>
              <a:gd name="T23" fmla="*/ 56 h 138"/>
              <a:gd name="T24" fmla="*/ 125 w 142"/>
              <a:gd name="T25" fmla="*/ 83 h 138"/>
              <a:gd name="T26" fmla="*/ 124 w 142"/>
              <a:gd name="T27" fmla="*/ 59 h 138"/>
              <a:gd name="T28" fmla="*/ 120 w 142"/>
              <a:gd name="T29" fmla="*/ 76 h 138"/>
              <a:gd name="T30" fmla="*/ 84 w 142"/>
              <a:gd name="T31" fmla="*/ 49 h 138"/>
              <a:gd name="T32" fmla="*/ 56 w 142"/>
              <a:gd name="T33" fmla="*/ 35 h 138"/>
              <a:gd name="T34" fmla="*/ 126 w 142"/>
              <a:gd name="T35" fmla="*/ 33 h 138"/>
              <a:gd name="T36" fmla="*/ 29 w 142"/>
              <a:gd name="T37" fmla="*/ 64 h 138"/>
              <a:gd name="T38" fmla="*/ 75 w 142"/>
              <a:gd name="T39" fmla="*/ 31 h 138"/>
              <a:gd name="T40" fmla="*/ 111 w 142"/>
              <a:gd name="T41" fmla="*/ 30 h 138"/>
              <a:gd name="T42" fmla="*/ 50 w 142"/>
              <a:gd name="T43" fmla="*/ 66 h 138"/>
              <a:gd name="T44" fmla="*/ 54 w 142"/>
              <a:gd name="T45" fmla="*/ 65 h 138"/>
              <a:gd name="T46" fmla="*/ 25 w 142"/>
              <a:gd name="T47" fmla="*/ 47 h 138"/>
              <a:gd name="T48" fmla="*/ 121 w 142"/>
              <a:gd name="T49" fmla="*/ 40 h 138"/>
              <a:gd name="T50" fmla="*/ 55 w 142"/>
              <a:gd name="T51" fmla="*/ 22 h 138"/>
              <a:gd name="T52" fmla="*/ 28 w 142"/>
              <a:gd name="T53" fmla="*/ 61 h 138"/>
              <a:gd name="T54" fmla="*/ 115 w 142"/>
              <a:gd name="T55" fmla="*/ 19 h 138"/>
              <a:gd name="T56" fmla="*/ 65 w 142"/>
              <a:gd name="T57" fmla="*/ 12 h 138"/>
              <a:gd name="T58" fmla="*/ 84 w 142"/>
              <a:gd name="T59" fmla="*/ 16 h 138"/>
              <a:gd name="T60" fmla="*/ 97 w 142"/>
              <a:gd name="T61" fmla="*/ 24 h 138"/>
              <a:gd name="T62" fmla="*/ 110 w 142"/>
              <a:gd name="T63" fmla="*/ 19 h 138"/>
              <a:gd name="T64" fmla="*/ 111 w 142"/>
              <a:gd name="T65" fmla="*/ 31 h 138"/>
              <a:gd name="T66" fmla="*/ 124 w 142"/>
              <a:gd name="T67" fmla="*/ 46 h 138"/>
              <a:gd name="T68" fmla="*/ 134 w 142"/>
              <a:gd name="T69" fmla="*/ 52 h 138"/>
              <a:gd name="T70" fmla="*/ 127 w 142"/>
              <a:gd name="T71" fmla="*/ 52 h 138"/>
              <a:gd name="T72" fmla="*/ 119 w 142"/>
              <a:gd name="T73" fmla="*/ 86 h 138"/>
              <a:gd name="T74" fmla="*/ 129 w 142"/>
              <a:gd name="T75" fmla="*/ 86 h 138"/>
              <a:gd name="T76" fmla="*/ 128 w 142"/>
              <a:gd name="T77" fmla="*/ 104 h 138"/>
              <a:gd name="T78" fmla="*/ 100 w 142"/>
              <a:gd name="T79" fmla="*/ 98 h 138"/>
              <a:gd name="T80" fmla="*/ 63 w 142"/>
              <a:gd name="T81" fmla="*/ 83 h 138"/>
              <a:gd name="T82" fmla="*/ 75 w 142"/>
              <a:gd name="T83" fmla="*/ 52 h 138"/>
              <a:gd name="T84" fmla="*/ 92 w 142"/>
              <a:gd name="T85" fmla="*/ 41 h 138"/>
              <a:gd name="T86" fmla="*/ 71 w 142"/>
              <a:gd name="T87" fmla="*/ 25 h 138"/>
              <a:gd name="T88" fmla="*/ 57 w 142"/>
              <a:gd name="T89" fmla="*/ 17 h 138"/>
              <a:gd name="T90" fmla="*/ 21 w 142"/>
              <a:gd name="T91" fmla="*/ 48 h 138"/>
              <a:gd name="T92" fmla="*/ 25 w 142"/>
              <a:gd name="T93" fmla="*/ 70 h 138"/>
              <a:gd name="T94" fmla="*/ 51 w 142"/>
              <a:gd name="T95" fmla="*/ 88 h 138"/>
              <a:gd name="T96" fmla="*/ 55 w 142"/>
              <a:gd name="T97" fmla="*/ 114 h 138"/>
              <a:gd name="T98" fmla="*/ 61 w 142"/>
              <a:gd name="T99" fmla="*/ 119 h 138"/>
              <a:gd name="T100" fmla="*/ 60 w 142"/>
              <a:gd name="T101" fmla="*/ 132 h 138"/>
              <a:gd name="T102" fmla="*/ 97 w 142"/>
              <a:gd name="T103" fmla="*/ 18 h 138"/>
              <a:gd name="T104" fmla="*/ 38 w 142"/>
              <a:gd name="T105" fmla="*/ 15 h 138"/>
              <a:gd name="T106" fmla="*/ 38 w 142"/>
              <a:gd name="T107" fmla="*/ 15 h 138"/>
              <a:gd name="T108" fmla="*/ 91 w 142"/>
              <a:gd name="T109" fmla="*/ 15 h 138"/>
              <a:gd name="T110" fmla="*/ 75 w 142"/>
              <a:gd name="T111" fmla="*/ 8 h 138"/>
              <a:gd name="T112" fmla="*/ 62 w 142"/>
              <a:gd name="T113" fmla="*/ 6 h 138"/>
              <a:gd name="T114" fmla="*/ 71 w 142"/>
              <a:gd name="T115" fmla="*/ 0 h 138"/>
              <a:gd name="T116" fmla="*/ 23 w 142"/>
              <a:gd name="T117" fmla="*/ 18 h 138"/>
              <a:gd name="T118" fmla="*/ 141 w 142"/>
              <a:gd name="T119" fmla="*/ 82 h 138"/>
              <a:gd name="T120" fmla="*/ 117 w 142"/>
              <a:gd name="T121" fmla="*/ 1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2" h="138">
                <a:moveTo>
                  <a:pt x="90" y="131"/>
                </a:moveTo>
                <a:cubicBezTo>
                  <a:pt x="90" y="131"/>
                  <a:pt x="90" y="131"/>
                  <a:pt x="90" y="131"/>
                </a:cubicBezTo>
                <a:cubicBezTo>
                  <a:pt x="94" y="121"/>
                  <a:pt x="99" y="112"/>
                  <a:pt x="103" y="103"/>
                </a:cubicBezTo>
                <a:cubicBezTo>
                  <a:pt x="114" y="112"/>
                  <a:pt x="97" y="126"/>
                  <a:pt x="91" y="131"/>
                </a:cubicBezTo>
                <a:cubicBezTo>
                  <a:pt x="90" y="131"/>
                  <a:pt x="90" y="131"/>
                  <a:pt x="90" y="131"/>
                </a:cubicBezTo>
                <a:cubicBezTo>
                  <a:pt x="90" y="131"/>
                  <a:pt x="90" y="131"/>
                  <a:pt x="90" y="131"/>
                </a:cubicBezTo>
                <a:moveTo>
                  <a:pt x="80" y="133"/>
                </a:moveTo>
                <a:cubicBezTo>
                  <a:pt x="84" y="123"/>
                  <a:pt x="89" y="112"/>
                  <a:pt x="93" y="102"/>
                </a:cubicBezTo>
                <a:cubicBezTo>
                  <a:pt x="95" y="102"/>
                  <a:pt x="98" y="103"/>
                  <a:pt x="100" y="103"/>
                </a:cubicBezTo>
                <a:cubicBezTo>
                  <a:pt x="100" y="103"/>
                  <a:pt x="100" y="103"/>
                  <a:pt x="100" y="103"/>
                </a:cubicBezTo>
                <a:cubicBezTo>
                  <a:pt x="96" y="112"/>
                  <a:pt x="92" y="121"/>
                  <a:pt x="88" y="130"/>
                </a:cubicBezTo>
                <a:cubicBezTo>
                  <a:pt x="88" y="130"/>
                  <a:pt x="88" y="130"/>
                  <a:pt x="88" y="130"/>
                </a:cubicBezTo>
                <a:cubicBezTo>
                  <a:pt x="88" y="131"/>
                  <a:pt x="87" y="131"/>
                  <a:pt x="87" y="132"/>
                </a:cubicBezTo>
                <a:cubicBezTo>
                  <a:pt x="85" y="132"/>
                  <a:pt x="83" y="133"/>
                  <a:pt x="80" y="133"/>
                </a:cubicBezTo>
                <a:moveTo>
                  <a:pt x="71" y="133"/>
                </a:moveTo>
                <a:cubicBezTo>
                  <a:pt x="70" y="133"/>
                  <a:pt x="69" y="133"/>
                  <a:pt x="68" y="133"/>
                </a:cubicBezTo>
                <a:cubicBezTo>
                  <a:pt x="74" y="121"/>
                  <a:pt x="79" y="109"/>
                  <a:pt x="85" y="97"/>
                </a:cubicBezTo>
                <a:cubicBezTo>
                  <a:pt x="86" y="99"/>
                  <a:pt x="87" y="100"/>
                  <a:pt x="85" y="101"/>
                </a:cubicBezTo>
                <a:cubicBezTo>
                  <a:pt x="85" y="101"/>
                  <a:pt x="86" y="101"/>
                  <a:pt x="87" y="101"/>
                </a:cubicBezTo>
                <a:cubicBezTo>
                  <a:pt x="88" y="101"/>
                  <a:pt x="89" y="101"/>
                  <a:pt x="91" y="102"/>
                </a:cubicBezTo>
                <a:cubicBezTo>
                  <a:pt x="86" y="112"/>
                  <a:pt x="82" y="123"/>
                  <a:pt x="78" y="133"/>
                </a:cubicBezTo>
                <a:cubicBezTo>
                  <a:pt x="76" y="133"/>
                  <a:pt x="73" y="133"/>
                  <a:pt x="71" y="133"/>
                </a:cubicBezTo>
                <a:moveTo>
                  <a:pt x="66" y="133"/>
                </a:moveTo>
                <a:cubicBezTo>
                  <a:pt x="65" y="133"/>
                  <a:pt x="65" y="133"/>
                  <a:pt x="64" y="133"/>
                </a:cubicBezTo>
                <a:cubicBezTo>
                  <a:pt x="66" y="126"/>
                  <a:pt x="69" y="120"/>
                  <a:pt x="65" y="116"/>
                </a:cubicBezTo>
                <a:cubicBezTo>
                  <a:pt x="68" y="110"/>
                  <a:pt x="71" y="104"/>
                  <a:pt x="75" y="98"/>
                </a:cubicBezTo>
                <a:cubicBezTo>
                  <a:pt x="76" y="96"/>
                  <a:pt x="78" y="94"/>
                  <a:pt x="79" y="93"/>
                </a:cubicBezTo>
                <a:cubicBezTo>
                  <a:pt x="81" y="94"/>
                  <a:pt x="82" y="95"/>
                  <a:pt x="83" y="95"/>
                </a:cubicBezTo>
                <a:cubicBezTo>
                  <a:pt x="77" y="108"/>
                  <a:pt x="72" y="121"/>
                  <a:pt x="66" y="133"/>
                </a:cubicBezTo>
                <a:moveTo>
                  <a:pt x="63" y="115"/>
                </a:moveTo>
                <a:cubicBezTo>
                  <a:pt x="61" y="114"/>
                  <a:pt x="60" y="112"/>
                  <a:pt x="59" y="111"/>
                </a:cubicBezTo>
                <a:cubicBezTo>
                  <a:pt x="62" y="104"/>
                  <a:pt x="65" y="97"/>
                  <a:pt x="68" y="90"/>
                </a:cubicBezTo>
                <a:cubicBezTo>
                  <a:pt x="68" y="90"/>
                  <a:pt x="68" y="90"/>
                  <a:pt x="68" y="90"/>
                </a:cubicBezTo>
                <a:cubicBezTo>
                  <a:pt x="68" y="90"/>
                  <a:pt x="68" y="90"/>
                  <a:pt x="68" y="90"/>
                </a:cubicBezTo>
                <a:cubicBezTo>
                  <a:pt x="71" y="90"/>
                  <a:pt x="74" y="91"/>
                  <a:pt x="77" y="92"/>
                </a:cubicBezTo>
                <a:cubicBezTo>
                  <a:pt x="75" y="93"/>
                  <a:pt x="74" y="95"/>
                  <a:pt x="73" y="97"/>
                </a:cubicBezTo>
                <a:cubicBezTo>
                  <a:pt x="69" y="103"/>
                  <a:pt x="66" y="109"/>
                  <a:pt x="63" y="115"/>
                </a:cubicBezTo>
                <a:moveTo>
                  <a:pt x="50" y="75"/>
                </a:moveTo>
                <a:cubicBezTo>
                  <a:pt x="51" y="75"/>
                  <a:pt x="51" y="74"/>
                  <a:pt x="52" y="74"/>
                </a:cubicBezTo>
                <a:cubicBezTo>
                  <a:pt x="52" y="74"/>
                  <a:pt x="52" y="74"/>
                  <a:pt x="53" y="74"/>
                </a:cubicBezTo>
                <a:cubicBezTo>
                  <a:pt x="53" y="74"/>
                  <a:pt x="53" y="74"/>
                  <a:pt x="53" y="74"/>
                </a:cubicBezTo>
                <a:cubicBezTo>
                  <a:pt x="53" y="74"/>
                  <a:pt x="53" y="74"/>
                  <a:pt x="53" y="74"/>
                </a:cubicBezTo>
                <a:cubicBezTo>
                  <a:pt x="53" y="74"/>
                  <a:pt x="53" y="74"/>
                  <a:pt x="53" y="74"/>
                </a:cubicBezTo>
                <a:cubicBezTo>
                  <a:pt x="56" y="76"/>
                  <a:pt x="57" y="80"/>
                  <a:pt x="56" y="82"/>
                </a:cubicBezTo>
                <a:cubicBezTo>
                  <a:pt x="56" y="82"/>
                  <a:pt x="60" y="85"/>
                  <a:pt x="60" y="87"/>
                </a:cubicBezTo>
                <a:cubicBezTo>
                  <a:pt x="61" y="87"/>
                  <a:pt x="62" y="87"/>
                  <a:pt x="63" y="87"/>
                </a:cubicBezTo>
                <a:cubicBezTo>
                  <a:pt x="63" y="88"/>
                  <a:pt x="63" y="89"/>
                  <a:pt x="63" y="90"/>
                </a:cubicBezTo>
                <a:cubicBezTo>
                  <a:pt x="63" y="90"/>
                  <a:pt x="64" y="91"/>
                  <a:pt x="64" y="91"/>
                </a:cubicBezTo>
                <a:cubicBezTo>
                  <a:pt x="65" y="91"/>
                  <a:pt x="65" y="91"/>
                  <a:pt x="65" y="91"/>
                </a:cubicBezTo>
                <a:cubicBezTo>
                  <a:pt x="62" y="97"/>
                  <a:pt x="60" y="102"/>
                  <a:pt x="58" y="108"/>
                </a:cubicBezTo>
                <a:cubicBezTo>
                  <a:pt x="57" y="105"/>
                  <a:pt x="57" y="102"/>
                  <a:pt x="58" y="99"/>
                </a:cubicBezTo>
                <a:cubicBezTo>
                  <a:pt x="58" y="96"/>
                  <a:pt x="58" y="93"/>
                  <a:pt x="61" y="91"/>
                </a:cubicBezTo>
                <a:cubicBezTo>
                  <a:pt x="60" y="91"/>
                  <a:pt x="59" y="90"/>
                  <a:pt x="58" y="89"/>
                </a:cubicBezTo>
                <a:cubicBezTo>
                  <a:pt x="58" y="89"/>
                  <a:pt x="57" y="89"/>
                  <a:pt x="57" y="89"/>
                </a:cubicBezTo>
                <a:cubicBezTo>
                  <a:pt x="56" y="88"/>
                  <a:pt x="57" y="87"/>
                  <a:pt x="57" y="87"/>
                </a:cubicBezTo>
                <a:cubicBezTo>
                  <a:pt x="55" y="87"/>
                  <a:pt x="54" y="84"/>
                  <a:pt x="52" y="83"/>
                </a:cubicBezTo>
                <a:cubicBezTo>
                  <a:pt x="53" y="81"/>
                  <a:pt x="54" y="80"/>
                  <a:pt x="55" y="78"/>
                </a:cubicBezTo>
                <a:cubicBezTo>
                  <a:pt x="55" y="77"/>
                  <a:pt x="55" y="77"/>
                  <a:pt x="54" y="76"/>
                </a:cubicBezTo>
                <a:cubicBezTo>
                  <a:pt x="54" y="76"/>
                  <a:pt x="54" y="76"/>
                  <a:pt x="54" y="76"/>
                </a:cubicBezTo>
                <a:cubicBezTo>
                  <a:pt x="53" y="76"/>
                  <a:pt x="53" y="77"/>
                  <a:pt x="53" y="77"/>
                </a:cubicBezTo>
                <a:cubicBezTo>
                  <a:pt x="52" y="79"/>
                  <a:pt x="51" y="81"/>
                  <a:pt x="50" y="82"/>
                </a:cubicBezTo>
                <a:cubicBezTo>
                  <a:pt x="49" y="82"/>
                  <a:pt x="48" y="81"/>
                  <a:pt x="46" y="81"/>
                </a:cubicBezTo>
                <a:cubicBezTo>
                  <a:pt x="48" y="79"/>
                  <a:pt x="48" y="77"/>
                  <a:pt x="49" y="74"/>
                </a:cubicBezTo>
                <a:cubicBezTo>
                  <a:pt x="50" y="75"/>
                  <a:pt x="50" y="75"/>
                  <a:pt x="50" y="75"/>
                </a:cubicBezTo>
                <a:moveTo>
                  <a:pt x="128" y="82"/>
                </a:moveTo>
                <a:cubicBezTo>
                  <a:pt x="128" y="82"/>
                  <a:pt x="128" y="82"/>
                  <a:pt x="128" y="82"/>
                </a:cubicBezTo>
                <a:cubicBezTo>
                  <a:pt x="128" y="82"/>
                  <a:pt x="128" y="82"/>
                  <a:pt x="128" y="82"/>
                </a:cubicBezTo>
                <a:cubicBezTo>
                  <a:pt x="130" y="75"/>
                  <a:pt x="133" y="68"/>
                  <a:pt x="136" y="62"/>
                </a:cubicBezTo>
                <a:cubicBezTo>
                  <a:pt x="137" y="64"/>
                  <a:pt x="138" y="67"/>
                  <a:pt x="138" y="70"/>
                </a:cubicBezTo>
                <a:cubicBezTo>
                  <a:pt x="138" y="74"/>
                  <a:pt x="137" y="78"/>
                  <a:pt x="137" y="82"/>
                </a:cubicBezTo>
                <a:cubicBezTo>
                  <a:pt x="136" y="83"/>
                  <a:pt x="136" y="85"/>
                  <a:pt x="136" y="86"/>
                </a:cubicBezTo>
                <a:cubicBezTo>
                  <a:pt x="135" y="86"/>
                  <a:pt x="135" y="86"/>
                  <a:pt x="135" y="86"/>
                </a:cubicBezTo>
                <a:cubicBezTo>
                  <a:pt x="135" y="85"/>
                  <a:pt x="134" y="83"/>
                  <a:pt x="133" y="83"/>
                </a:cubicBezTo>
                <a:cubicBezTo>
                  <a:pt x="132" y="82"/>
                  <a:pt x="131" y="82"/>
                  <a:pt x="129" y="82"/>
                </a:cubicBezTo>
                <a:cubicBezTo>
                  <a:pt x="129" y="82"/>
                  <a:pt x="129" y="82"/>
                  <a:pt x="129" y="82"/>
                </a:cubicBezTo>
                <a:cubicBezTo>
                  <a:pt x="129" y="82"/>
                  <a:pt x="128" y="82"/>
                  <a:pt x="128" y="82"/>
                </a:cubicBezTo>
                <a:moveTo>
                  <a:pt x="124" y="83"/>
                </a:moveTo>
                <a:cubicBezTo>
                  <a:pt x="123" y="83"/>
                  <a:pt x="122" y="83"/>
                  <a:pt x="122" y="83"/>
                </a:cubicBezTo>
                <a:cubicBezTo>
                  <a:pt x="122" y="82"/>
                  <a:pt x="121" y="82"/>
                  <a:pt x="121" y="81"/>
                </a:cubicBezTo>
                <a:cubicBezTo>
                  <a:pt x="121" y="81"/>
                  <a:pt x="121" y="81"/>
                  <a:pt x="121" y="81"/>
                </a:cubicBezTo>
                <a:cubicBezTo>
                  <a:pt x="121" y="80"/>
                  <a:pt x="121" y="80"/>
                  <a:pt x="121" y="80"/>
                </a:cubicBezTo>
                <a:cubicBezTo>
                  <a:pt x="123" y="72"/>
                  <a:pt x="126" y="65"/>
                  <a:pt x="130" y="57"/>
                </a:cubicBezTo>
                <a:cubicBezTo>
                  <a:pt x="130" y="57"/>
                  <a:pt x="130" y="57"/>
                  <a:pt x="130" y="57"/>
                </a:cubicBezTo>
                <a:cubicBezTo>
                  <a:pt x="131" y="57"/>
                  <a:pt x="132" y="57"/>
                  <a:pt x="132" y="56"/>
                </a:cubicBezTo>
                <a:cubicBezTo>
                  <a:pt x="133" y="56"/>
                  <a:pt x="133" y="56"/>
                  <a:pt x="134" y="56"/>
                </a:cubicBezTo>
                <a:cubicBezTo>
                  <a:pt x="134" y="57"/>
                  <a:pt x="134" y="57"/>
                  <a:pt x="134" y="57"/>
                </a:cubicBezTo>
                <a:cubicBezTo>
                  <a:pt x="134" y="58"/>
                  <a:pt x="134" y="58"/>
                  <a:pt x="134" y="58"/>
                </a:cubicBezTo>
                <a:cubicBezTo>
                  <a:pt x="134" y="59"/>
                  <a:pt x="134" y="59"/>
                  <a:pt x="134" y="60"/>
                </a:cubicBezTo>
                <a:cubicBezTo>
                  <a:pt x="131" y="67"/>
                  <a:pt x="128" y="74"/>
                  <a:pt x="125" y="81"/>
                </a:cubicBezTo>
                <a:cubicBezTo>
                  <a:pt x="125" y="81"/>
                  <a:pt x="125" y="82"/>
                  <a:pt x="125" y="82"/>
                </a:cubicBezTo>
                <a:cubicBezTo>
                  <a:pt x="125" y="83"/>
                  <a:pt x="125" y="83"/>
                  <a:pt x="125" y="83"/>
                </a:cubicBezTo>
                <a:cubicBezTo>
                  <a:pt x="125" y="83"/>
                  <a:pt x="125" y="83"/>
                  <a:pt x="124" y="83"/>
                </a:cubicBezTo>
                <a:cubicBezTo>
                  <a:pt x="124" y="83"/>
                  <a:pt x="124" y="83"/>
                  <a:pt x="124" y="83"/>
                </a:cubicBezTo>
                <a:moveTo>
                  <a:pt x="120" y="76"/>
                </a:moveTo>
                <a:cubicBezTo>
                  <a:pt x="120" y="76"/>
                  <a:pt x="120" y="75"/>
                  <a:pt x="120" y="74"/>
                </a:cubicBezTo>
                <a:cubicBezTo>
                  <a:pt x="120" y="72"/>
                  <a:pt x="120" y="70"/>
                  <a:pt x="120" y="68"/>
                </a:cubicBezTo>
                <a:cubicBezTo>
                  <a:pt x="120" y="66"/>
                  <a:pt x="121" y="65"/>
                  <a:pt x="121" y="64"/>
                </a:cubicBezTo>
                <a:cubicBezTo>
                  <a:pt x="122" y="63"/>
                  <a:pt x="123" y="61"/>
                  <a:pt x="124" y="59"/>
                </a:cubicBezTo>
                <a:cubicBezTo>
                  <a:pt x="125" y="58"/>
                  <a:pt x="125" y="57"/>
                  <a:pt x="126" y="57"/>
                </a:cubicBezTo>
                <a:cubicBezTo>
                  <a:pt x="126" y="56"/>
                  <a:pt x="127" y="56"/>
                  <a:pt x="127" y="56"/>
                </a:cubicBezTo>
                <a:cubicBezTo>
                  <a:pt x="127" y="56"/>
                  <a:pt x="127" y="56"/>
                  <a:pt x="127" y="56"/>
                </a:cubicBezTo>
                <a:cubicBezTo>
                  <a:pt x="128" y="56"/>
                  <a:pt x="128" y="56"/>
                  <a:pt x="128" y="56"/>
                </a:cubicBezTo>
                <a:cubicBezTo>
                  <a:pt x="128" y="56"/>
                  <a:pt x="128" y="56"/>
                  <a:pt x="128" y="56"/>
                </a:cubicBezTo>
                <a:cubicBezTo>
                  <a:pt x="128" y="56"/>
                  <a:pt x="128" y="56"/>
                  <a:pt x="128" y="56"/>
                </a:cubicBezTo>
                <a:cubicBezTo>
                  <a:pt x="125" y="63"/>
                  <a:pt x="122" y="70"/>
                  <a:pt x="120" y="76"/>
                </a:cubicBezTo>
                <a:moveTo>
                  <a:pt x="75" y="48"/>
                </a:moveTo>
                <a:cubicBezTo>
                  <a:pt x="77" y="44"/>
                  <a:pt x="79" y="40"/>
                  <a:pt x="82" y="37"/>
                </a:cubicBezTo>
                <a:cubicBezTo>
                  <a:pt x="82" y="37"/>
                  <a:pt x="82" y="37"/>
                  <a:pt x="82" y="37"/>
                </a:cubicBezTo>
                <a:cubicBezTo>
                  <a:pt x="82" y="37"/>
                  <a:pt x="82" y="37"/>
                  <a:pt x="82" y="37"/>
                </a:cubicBezTo>
                <a:cubicBezTo>
                  <a:pt x="83" y="37"/>
                  <a:pt x="87" y="39"/>
                  <a:pt x="88" y="39"/>
                </a:cubicBezTo>
                <a:cubicBezTo>
                  <a:pt x="88" y="39"/>
                  <a:pt x="88" y="39"/>
                  <a:pt x="88" y="39"/>
                </a:cubicBezTo>
                <a:cubicBezTo>
                  <a:pt x="87" y="40"/>
                  <a:pt x="82" y="47"/>
                  <a:pt x="84" y="49"/>
                </a:cubicBezTo>
                <a:cubicBezTo>
                  <a:pt x="82" y="48"/>
                  <a:pt x="79" y="48"/>
                  <a:pt x="76" y="48"/>
                </a:cubicBezTo>
                <a:cubicBezTo>
                  <a:pt x="76" y="48"/>
                  <a:pt x="75" y="48"/>
                  <a:pt x="75" y="48"/>
                </a:cubicBezTo>
                <a:moveTo>
                  <a:pt x="44" y="80"/>
                </a:moveTo>
                <a:cubicBezTo>
                  <a:pt x="42" y="79"/>
                  <a:pt x="40" y="78"/>
                  <a:pt x="39" y="77"/>
                </a:cubicBezTo>
                <a:cubicBezTo>
                  <a:pt x="38" y="77"/>
                  <a:pt x="36" y="74"/>
                  <a:pt x="34" y="72"/>
                </a:cubicBezTo>
                <a:cubicBezTo>
                  <a:pt x="41" y="59"/>
                  <a:pt x="48" y="47"/>
                  <a:pt x="56" y="35"/>
                </a:cubicBezTo>
                <a:cubicBezTo>
                  <a:pt x="56" y="35"/>
                  <a:pt x="56" y="35"/>
                  <a:pt x="56" y="35"/>
                </a:cubicBezTo>
                <a:cubicBezTo>
                  <a:pt x="57" y="36"/>
                  <a:pt x="59" y="37"/>
                  <a:pt x="61" y="38"/>
                </a:cubicBezTo>
                <a:cubicBezTo>
                  <a:pt x="56" y="47"/>
                  <a:pt x="51" y="56"/>
                  <a:pt x="46" y="65"/>
                </a:cubicBezTo>
                <a:cubicBezTo>
                  <a:pt x="46" y="66"/>
                  <a:pt x="46" y="66"/>
                  <a:pt x="45" y="66"/>
                </a:cubicBezTo>
                <a:cubicBezTo>
                  <a:pt x="43" y="68"/>
                  <a:pt x="46" y="71"/>
                  <a:pt x="47" y="72"/>
                </a:cubicBezTo>
                <a:cubicBezTo>
                  <a:pt x="47" y="75"/>
                  <a:pt x="46" y="78"/>
                  <a:pt x="44" y="80"/>
                </a:cubicBezTo>
                <a:moveTo>
                  <a:pt x="124" y="37"/>
                </a:moveTo>
                <a:cubicBezTo>
                  <a:pt x="125" y="36"/>
                  <a:pt x="125" y="34"/>
                  <a:pt x="126" y="33"/>
                </a:cubicBezTo>
                <a:cubicBezTo>
                  <a:pt x="127" y="34"/>
                  <a:pt x="128" y="36"/>
                  <a:pt x="128" y="38"/>
                </a:cubicBezTo>
                <a:cubicBezTo>
                  <a:pt x="128" y="37"/>
                  <a:pt x="127" y="37"/>
                  <a:pt x="126" y="37"/>
                </a:cubicBezTo>
                <a:cubicBezTo>
                  <a:pt x="126" y="37"/>
                  <a:pt x="126" y="37"/>
                  <a:pt x="126" y="37"/>
                </a:cubicBezTo>
                <a:cubicBezTo>
                  <a:pt x="125" y="37"/>
                  <a:pt x="125" y="37"/>
                  <a:pt x="125" y="37"/>
                </a:cubicBezTo>
                <a:cubicBezTo>
                  <a:pt x="124" y="37"/>
                  <a:pt x="124" y="37"/>
                  <a:pt x="124" y="37"/>
                </a:cubicBezTo>
                <a:moveTo>
                  <a:pt x="33" y="70"/>
                </a:moveTo>
                <a:cubicBezTo>
                  <a:pt x="31" y="68"/>
                  <a:pt x="30" y="66"/>
                  <a:pt x="29" y="64"/>
                </a:cubicBezTo>
                <a:cubicBezTo>
                  <a:pt x="35" y="53"/>
                  <a:pt x="44" y="43"/>
                  <a:pt x="49" y="32"/>
                </a:cubicBezTo>
                <a:cubicBezTo>
                  <a:pt x="50" y="32"/>
                  <a:pt x="50" y="32"/>
                  <a:pt x="50" y="32"/>
                </a:cubicBezTo>
                <a:cubicBezTo>
                  <a:pt x="52" y="34"/>
                  <a:pt x="53" y="33"/>
                  <a:pt x="54" y="34"/>
                </a:cubicBezTo>
                <a:cubicBezTo>
                  <a:pt x="46" y="45"/>
                  <a:pt x="39" y="57"/>
                  <a:pt x="33" y="70"/>
                </a:cubicBezTo>
                <a:moveTo>
                  <a:pt x="59" y="69"/>
                </a:moveTo>
                <a:cubicBezTo>
                  <a:pt x="58" y="69"/>
                  <a:pt x="58" y="68"/>
                  <a:pt x="57" y="67"/>
                </a:cubicBezTo>
                <a:cubicBezTo>
                  <a:pt x="62" y="54"/>
                  <a:pt x="68" y="43"/>
                  <a:pt x="75" y="31"/>
                </a:cubicBezTo>
                <a:cubicBezTo>
                  <a:pt x="75" y="31"/>
                  <a:pt x="75" y="31"/>
                  <a:pt x="75" y="31"/>
                </a:cubicBezTo>
                <a:cubicBezTo>
                  <a:pt x="77" y="32"/>
                  <a:pt x="80" y="31"/>
                  <a:pt x="81" y="34"/>
                </a:cubicBezTo>
                <a:cubicBezTo>
                  <a:pt x="78" y="39"/>
                  <a:pt x="75" y="43"/>
                  <a:pt x="72" y="48"/>
                </a:cubicBezTo>
                <a:cubicBezTo>
                  <a:pt x="71" y="49"/>
                  <a:pt x="71" y="49"/>
                  <a:pt x="71" y="50"/>
                </a:cubicBezTo>
                <a:cubicBezTo>
                  <a:pt x="71" y="51"/>
                  <a:pt x="59" y="69"/>
                  <a:pt x="59" y="69"/>
                </a:cubicBezTo>
                <a:moveTo>
                  <a:pt x="111" y="30"/>
                </a:moveTo>
                <a:cubicBezTo>
                  <a:pt x="111" y="30"/>
                  <a:pt x="111" y="30"/>
                  <a:pt x="111" y="30"/>
                </a:cubicBezTo>
                <a:cubicBezTo>
                  <a:pt x="111" y="30"/>
                  <a:pt x="111" y="30"/>
                  <a:pt x="111" y="30"/>
                </a:cubicBezTo>
                <a:moveTo>
                  <a:pt x="61" y="32"/>
                </a:moveTo>
                <a:cubicBezTo>
                  <a:pt x="60" y="32"/>
                  <a:pt x="59" y="32"/>
                  <a:pt x="59" y="31"/>
                </a:cubicBezTo>
                <a:cubicBezTo>
                  <a:pt x="58" y="31"/>
                  <a:pt x="58" y="31"/>
                  <a:pt x="58" y="31"/>
                </a:cubicBezTo>
                <a:cubicBezTo>
                  <a:pt x="59" y="30"/>
                  <a:pt x="60" y="30"/>
                  <a:pt x="61" y="29"/>
                </a:cubicBezTo>
                <a:cubicBezTo>
                  <a:pt x="61" y="30"/>
                  <a:pt x="61" y="31"/>
                  <a:pt x="61" y="32"/>
                </a:cubicBezTo>
                <a:moveTo>
                  <a:pt x="50" y="66"/>
                </a:moveTo>
                <a:cubicBezTo>
                  <a:pt x="49" y="65"/>
                  <a:pt x="49" y="65"/>
                  <a:pt x="49" y="65"/>
                </a:cubicBezTo>
                <a:cubicBezTo>
                  <a:pt x="54" y="56"/>
                  <a:pt x="59" y="47"/>
                  <a:pt x="64" y="38"/>
                </a:cubicBezTo>
                <a:cubicBezTo>
                  <a:pt x="65" y="38"/>
                  <a:pt x="66" y="37"/>
                  <a:pt x="65" y="34"/>
                </a:cubicBezTo>
                <a:cubicBezTo>
                  <a:pt x="65" y="29"/>
                  <a:pt x="65" y="28"/>
                  <a:pt x="66" y="28"/>
                </a:cubicBezTo>
                <a:cubicBezTo>
                  <a:pt x="67" y="28"/>
                  <a:pt x="69" y="30"/>
                  <a:pt x="72" y="31"/>
                </a:cubicBezTo>
                <a:cubicBezTo>
                  <a:pt x="66" y="42"/>
                  <a:pt x="60" y="53"/>
                  <a:pt x="55" y="65"/>
                </a:cubicBezTo>
                <a:cubicBezTo>
                  <a:pt x="55" y="65"/>
                  <a:pt x="55" y="65"/>
                  <a:pt x="54" y="65"/>
                </a:cubicBezTo>
                <a:cubicBezTo>
                  <a:pt x="54" y="65"/>
                  <a:pt x="53" y="65"/>
                  <a:pt x="51" y="65"/>
                </a:cubicBezTo>
                <a:cubicBezTo>
                  <a:pt x="51" y="65"/>
                  <a:pt x="50" y="66"/>
                  <a:pt x="50" y="66"/>
                </a:cubicBezTo>
                <a:moveTo>
                  <a:pt x="25" y="47"/>
                </a:moveTo>
                <a:cubicBezTo>
                  <a:pt x="25" y="45"/>
                  <a:pt x="24" y="43"/>
                  <a:pt x="24" y="42"/>
                </a:cubicBezTo>
                <a:cubicBezTo>
                  <a:pt x="27" y="37"/>
                  <a:pt x="34" y="27"/>
                  <a:pt x="40" y="27"/>
                </a:cubicBezTo>
                <a:cubicBezTo>
                  <a:pt x="40" y="27"/>
                  <a:pt x="40" y="27"/>
                  <a:pt x="40" y="27"/>
                </a:cubicBezTo>
                <a:cubicBezTo>
                  <a:pt x="35" y="33"/>
                  <a:pt x="30" y="40"/>
                  <a:pt x="25" y="47"/>
                </a:cubicBezTo>
                <a:moveTo>
                  <a:pt x="121" y="40"/>
                </a:moveTo>
                <a:cubicBezTo>
                  <a:pt x="121" y="40"/>
                  <a:pt x="120" y="39"/>
                  <a:pt x="120" y="39"/>
                </a:cubicBezTo>
                <a:cubicBezTo>
                  <a:pt x="119" y="38"/>
                  <a:pt x="119" y="37"/>
                  <a:pt x="118" y="35"/>
                </a:cubicBezTo>
                <a:cubicBezTo>
                  <a:pt x="119" y="32"/>
                  <a:pt x="120" y="29"/>
                  <a:pt x="121" y="25"/>
                </a:cubicBezTo>
                <a:cubicBezTo>
                  <a:pt x="122" y="27"/>
                  <a:pt x="123" y="28"/>
                  <a:pt x="124" y="30"/>
                </a:cubicBezTo>
                <a:cubicBezTo>
                  <a:pt x="124" y="30"/>
                  <a:pt x="124" y="30"/>
                  <a:pt x="124" y="30"/>
                </a:cubicBezTo>
                <a:cubicBezTo>
                  <a:pt x="123" y="33"/>
                  <a:pt x="122" y="37"/>
                  <a:pt x="121" y="40"/>
                </a:cubicBezTo>
                <a:moveTo>
                  <a:pt x="28" y="61"/>
                </a:moveTo>
                <a:cubicBezTo>
                  <a:pt x="26" y="58"/>
                  <a:pt x="26" y="56"/>
                  <a:pt x="26" y="55"/>
                </a:cubicBezTo>
                <a:cubicBezTo>
                  <a:pt x="26" y="53"/>
                  <a:pt x="26" y="51"/>
                  <a:pt x="26" y="50"/>
                </a:cubicBezTo>
                <a:cubicBezTo>
                  <a:pt x="31" y="42"/>
                  <a:pt x="37" y="35"/>
                  <a:pt x="42" y="27"/>
                </a:cubicBezTo>
                <a:cubicBezTo>
                  <a:pt x="42" y="27"/>
                  <a:pt x="43" y="26"/>
                  <a:pt x="43" y="26"/>
                </a:cubicBezTo>
                <a:cubicBezTo>
                  <a:pt x="46" y="25"/>
                  <a:pt x="52" y="22"/>
                  <a:pt x="55" y="20"/>
                </a:cubicBezTo>
                <a:cubicBezTo>
                  <a:pt x="54" y="21"/>
                  <a:pt x="55" y="21"/>
                  <a:pt x="55" y="22"/>
                </a:cubicBezTo>
                <a:cubicBezTo>
                  <a:pt x="56" y="23"/>
                  <a:pt x="57" y="24"/>
                  <a:pt x="58" y="25"/>
                </a:cubicBezTo>
                <a:cubicBezTo>
                  <a:pt x="59" y="26"/>
                  <a:pt x="52" y="28"/>
                  <a:pt x="50" y="30"/>
                </a:cubicBezTo>
                <a:cubicBezTo>
                  <a:pt x="50" y="30"/>
                  <a:pt x="50" y="30"/>
                  <a:pt x="50" y="30"/>
                </a:cubicBezTo>
                <a:cubicBezTo>
                  <a:pt x="50" y="30"/>
                  <a:pt x="50" y="29"/>
                  <a:pt x="49" y="29"/>
                </a:cubicBezTo>
                <a:cubicBezTo>
                  <a:pt x="49" y="29"/>
                  <a:pt x="49" y="29"/>
                  <a:pt x="49" y="29"/>
                </a:cubicBezTo>
                <a:cubicBezTo>
                  <a:pt x="49" y="29"/>
                  <a:pt x="48" y="29"/>
                  <a:pt x="48" y="29"/>
                </a:cubicBezTo>
                <a:cubicBezTo>
                  <a:pt x="43" y="41"/>
                  <a:pt x="34" y="50"/>
                  <a:pt x="28" y="61"/>
                </a:cubicBezTo>
                <a:moveTo>
                  <a:pt x="117" y="32"/>
                </a:moveTo>
                <a:cubicBezTo>
                  <a:pt x="117" y="32"/>
                  <a:pt x="117" y="32"/>
                  <a:pt x="117" y="32"/>
                </a:cubicBezTo>
                <a:cubicBezTo>
                  <a:pt x="116" y="31"/>
                  <a:pt x="116" y="30"/>
                  <a:pt x="115" y="29"/>
                </a:cubicBezTo>
                <a:cubicBezTo>
                  <a:pt x="115" y="28"/>
                  <a:pt x="115" y="28"/>
                  <a:pt x="115" y="28"/>
                </a:cubicBezTo>
                <a:cubicBezTo>
                  <a:pt x="115" y="27"/>
                  <a:pt x="115" y="25"/>
                  <a:pt x="115" y="24"/>
                </a:cubicBezTo>
                <a:cubicBezTo>
                  <a:pt x="115" y="22"/>
                  <a:pt x="115" y="21"/>
                  <a:pt x="115" y="19"/>
                </a:cubicBezTo>
                <a:cubicBezTo>
                  <a:pt x="115" y="19"/>
                  <a:pt x="115" y="19"/>
                  <a:pt x="115" y="19"/>
                </a:cubicBezTo>
                <a:cubicBezTo>
                  <a:pt x="116" y="20"/>
                  <a:pt x="118" y="22"/>
                  <a:pt x="119" y="23"/>
                </a:cubicBezTo>
                <a:cubicBezTo>
                  <a:pt x="119" y="23"/>
                  <a:pt x="119" y="23"/>
                  <a:pt x="119" y="23"/>
                </a:cubicBezTo>
                <a:cubicBezTo>
                  <a:pt x="119" y="24"/>
                  <a:pt x="119" y="24"/>
                  <a:pt x="119" y="24"/>
                </a:cubicBezTo>
                <a:cubicBezTo>
                  <a:pt x="118" y="27"/>
                  <a:pt x="118" y="30"/>
                  <a:pt x="117" y="32"/>
                </a:cubicBezTo>
                <a:moveTo>
                  <a:pt x="38" y="20"/>
                </a:moveTo>
                <a:cubicBezTo>
                  <a:pt x="42" y="20"/>
                  <a:pt x="45" y="18"/>
                  <a:pt x="48" y="17"/>
                </a:cubicBezTo>
                <a:cubicBezTo>
                  <a:pt x="53" y="13"/>
                  <a:pt x="59" y="12"/>
                  <a:pt x="65" y="12"/>
                </a:cubicBezTo>
                <a:cubicBezTo>
                  <a:pt x="65" y="12"/>
                  <a:pt x="65" y="12"/>
                  <a:pt x="65" y="12"/>
                </a:cubicBezTo>
                <a:cubicBezTo>
                  <a:pt x="71" y="12"/>
                  <a:pt x="76" y="13"/>
                  <a:pt x="81" y="15"/>
                </a:cubicBezTo>
                <a:cubicBezTo>
                  <a:pt x="81" y="15"/>
                  <a:pt x="81" y="16"/>
                  <a:pt x="81" y="16"/>
                </a:cubicBezTo>
                <a:cubicBezTo>
                  <a:pt x="81" y="17"/>
                  <a:pt x="81" y="17"/>
                  <a:pt x="82" y="18"/>
                </a:cubicBezTo>
                <a:cubicBezTo>
                  <a:pt x="82" y="18"/>
                  <a:pt x="82" y="18"/>
                  <a:pt x="82" y="18"/>
                </a:cubicBezTo>
                <a:cubicBezTo>
                  <a:pt x="83" y="18"/>
                  <a:pt x="83" y="17"/>
                  <a:pt x="83" y="17"/>
                </a:cubicBezTo>
                <a:cubicBezTo>
                  <a:pt x="84" y="16"/>
                  <a:pt x="84" y="16"/>
                  <a:pt x="84" y="16"/>
                </a:cubicBezTo>
                <a:cubicBezTo>
                  <a:pt x="84" y="16"/>
                  <a:pt x="84" y="16"/>
                  <a:pt x="84" y="16"/>
                </a:cubicBezTo>
                <a:cubicBezTo>
                  <a:pt x="85" y="16"/>
                  <a:pt x="85" y="16"/>
                  <a:pt x="85" y="16"/>
                </a:cubicBezTo>
                <a:cubicBezTo>
                  <a:pt x="87" y="18"/>
                  <a:pt x="89" y="19"/>
                  <a:pt x="91" y="20"/>
                </a:cubicBezTo>
                <a:cubicBezTo>
                  <a:pt x="92" y="20"/>
                  <a:pt x="93" y="20"/>
                  <a:pt x="93" y="21"/>
                </a:cubicBezTo>
                <a:cubicBezTo>
                  <a:pt x="94" y="21"/>
                  <a:pt x="94" y="22"/>
                  <a:pt x="95" y="23"/>
                </a:cubicBezTo>
                <a:cubicBezTo>
                  <a:pt x="95" y="23"/>
                  <a:pt x="96" y="24"/>
                  <a:pt x="97" y="24"/>
                </a:cubicBezTo>
                <a:cubicBezTo>
                  <a:pt x="97" y="24"/>
                  <a:pt x="97" y="24"/>
                  <a:pt x="97" y="24"/>
                </a:cubicBezTo>
                <a:cubicBezTo>
                  <a:pt x="98" y="23"/>
                  <a:pt x="98" y="23"/>
                  <a:pt x="98" y="23"/>
                </a:cubicBezTo>
                <a:cubicBezTo>
                  <a:pt x="98" y="23"/>
                  <a:pt x="99" y="23"/>
                  <a:pt x="99" y="22"/>
                </a:cubicBezTo>
                <a:cubicBezTo>
                  <a:pt x="99" y="22"/>
                  <a:pt x="101" y="20"/>
                  <a:pt x="102" y="18"/>
                </a:cubicBezTo>
                <a:cubicBezTo>
                  <a:pt x="104" y="17"/>
                  <a:pt x="106" y="16"/>
                  <a:pt x="108" y="15"/>
                </a:cubicBezTo>
                <a:cubicBezTo>
                  <a:pt x="108" y="15"/>
                  <a:pt x="108" y="15"/>
                  <a:pt x="108" y="15"/>
                </a:cubicBezTo>
                <a:cubicBezTo>
                  <a:pt x="109" y="15"/>
                  <a:pt x="110" y="16"/>
                  <a:pt x="110" y="16"/>
                </a:cubicBezTo>
                <a:cubicBezTo>
                  <a:pt x="110" y="17"/>
                  <a:pt x="110" y="18"/>
                  <a:pt x="110" y="19"/>
                </a:cubicBezTo>
                <a:cubicBezTo>
                  <a:pt x="110" y="19"/>
                  <a:pt x="110" y="19"/>
                  <a:pt x="110" y="19"/>
                </a:cubicBezTo>
                <a:cubicBezTo>
                  <a:pt x="110" y="19"/>
                  <a:pt x="110" y="19"/>
                  <a:pt x="111" y="20"/>
                </a:cubicBezTo>
                <a:cubicBezTo>
                  <a:pt x="111" y="22"/>
                  <a:pt x="111" y="23"/>
                  <a:pt x="111" y="24"/>
                </a:cubicBezTo>
                <a:cubicBezTo>
                  <a:pt x="111" y="25"/>
                  <a:pt x="111" y="27"/>
                  <a:pt x="110" y="27"/>
                </a:cubicBezTo>
                <a:cubicBezTo>
                  <a:pt x="110" y="28"/>
                  <a:pt x="110" y="29"/>
                  <a:pt x="111" y="30"/>
                </a:cubicBezTo>
                <a:cubicBezTo>
                  <a:pt x="111" y="30"/>
                  <a:pt x="111" y="30"/>
                  <a:pt x="111" y="30"/>
                </a:cubicBezTo>
                <a:cubicBezTo>
                  <a:pt x="111" y="30"/>
                  <a:pt x="111" y="30"/>
                  <a:pt x="111" y="31"/>
                </a:cubicBezTo>
                <a:cubicBezTo>
                  <a:pt x="112" y="32"/>
                  <a:pt x="113" y="35"/>
                  <a:pt x="114" y="38"/>
                </a:cubicBezTo>
                <a:cubicBezTo>
                  <a:pt x="115" y="39"/>
                  <a:pt x="116" y="40"/>
                  <a:pt x="116" y="41"/>
                </a:cubicBezTo>
                <a:cubicBezTo>
                  <a:pt x="117" y="43"/>
                  <a:pt x="118" y="44"/>
                  <a:pt x="118" y="44"/>
                </a:cubicBezTo>
                <a:cubicBezTo>
                  <a:pt x="119" y="45"/>
                  <a:pt x="119" y="45"/>
                  <a:pt x="120" y="46"/>
                </a:cubicBezTo>
                <a:cubicBezTo>
                  <a:pt x="121" y="46"/>
                  <a:pt x="121" y="46"/>
                  <a:pt x="122" y="46"/>
                </a:cubicBezTo>
                <a:cubicBezTo>
                  <a:pt x="122" y="46"/>
                  <a:pt x="122" y="46"/>
                  <a:pt x="122" y="46"/>
                </a:cubicBezTo>
                <a:cubicBezTo>
                  <a:pt x="123" y="46"/>
                  <a:pt x="123" y="46"/>
                  <a:pt x="124" y="46"/>
                </a:cubicBezTo>
                <a:cubicBezTo>
                  <a:pt x="125" y="45"/>
                  <a:pt x="125" y="44"/>
                  <a:pt x="125" y="44"/>
                </a:cubicBezTo>
                <a:cubicBezTo>
                  <a:pt x="126" y="43"/>
                  <a:pt x="126" y="42"/>
                  <a:pt x="126" y="42"/>
                </a:cubicBezTo>
                <a:cubicBezTo>
                  <a:pt x="127" y="42"/>
                  <a:pt x="128" y="42"/>
                  <a:pt x="129" y="43"/>
                </a:cubicBezTo>
                <a:cubicBezTo>
                  <a:pt x="131" y="44"/>
                  <a:pt x="132" y="46"/>
                  <a:pt x="133" y="47"/>
                </a:cubicBezTo>
                <a:cubicBezTo>
                  <a:pt x="134" y="48"/>
                  <a:pt x="134" y="48"/>
                  <a:pt x="135" y="48"/>
                </a:cubicBezTo>
                <a:cubicBezTo>
                  <a:pt x="135" y="49"/>
                  <a:pt x="135" y="51"/>
                  <a:pt x="136" y="52"/>
                </a:cubicBezTo>
                <a:cubicBezTo>
                  <a:pt x="135" y="52"/>
                  <a:pt x="134" y="52"/>
                  <a:pt x="134" y="52"/>
                </a:cubicBezTo>
                <a:cubicBezTo>
                  <a:pt x="133" y="52"/>
                  <a:pt x="132" y="52"/>
                  <a:pt x="132" y="52"/>
                </a:cubicBezTo>
                <a:cubicBezTo>
                  <a:pt x="131" y="52"/>
                  <a:pt x="130" y="52"/>
                  <a:pt x="130" y="52"/>
                </a:cubicBezTo>
                <a:cubicBezTo>
                  <a:pt x="130" y="52"/>
                  <a:pt x="130" y="52"/>
                  <a:pt x="130" y="52"/>
                </a:cubicBezTo>
                <a:cubicBezTo>
                  <a:pt x="129" y="52"/>
                  <a:pt x="129" y="52"/>
                  <a:pt x="129" y="52"/>
                </a:cubicBezTo>
                <a:cubicBezTo>
                  <a:pt x="129" y="52"/>
                  <a:pt x="129" y="52"/>
                  <a:pt x="129" y="52"/>
                </a:cubicBezTo>
                <a:cubicBezTo>
                  <a:pt x="129" y="52"/>
                  <a:pt x="128" y="52"/>
                  <a:pt x="127" y="52"/>
                </a:cubicBezTo>
                <a:cubicBezTo>
                  <a:pt x="127" y="52"/>
                  <a:pt x="127" y="52"/>
                  <a:pt x="127" y="52"/>
                </a:cubicBezTo>
                <a:cubicBezTo>
                  <a:pt x="126" y="52"/>
                  <a:pt x="124" y="52"/>
                  <a:pt x="123" y="53"/>
                </a:cubicBezTo>
                <a:cubicBezTo>
                  <a:pt x="122" y="55"/>
                  <a:pt x="120" y="56"/>
                  <a:pt x="119" y="58"/>
                </a:cubicBezTo>
                <a:cubicBezTo>
                  <a:pt x="118" y="60"/>
                  <a:pt x="117" y="61"/>
                  <a:pt x="117" y="63"/>
                </a:cubicBezTo>
                <a:cubicBezTo>
                  <a:pt x="116" y="64"/>
                  <a:pt x="116" y="65"/>
                  <a:pt x="116" y="67"/>
                </a:cubicBezTo>
                <a:cubicBezTo>
                  <a:pt x="115" y="69"/>
                  <a:pt x="115" y="72"/>
                  <a:pt x="115" y="74"/>
                </a:cubicBezTo>
                <a:cubicBezTo>
                  <a:pt x="115" y="77"/>
                  <a:pt x="116" y="80"/>
                  <a:pt x="117" y="83"/>
                </a:cubicBezTo>
                <a:cubicBezTo>
                  <a:pt x="117" y="84"/>
                  <a:pt x="118" y="85"/>
                  <a:pt x="119" y="86"/>
                </a:cubicBezTo>
                <a:cubicBezTo>
                  <a:pt x="121" y="87"/>
                  <a:pt x="122" y="88"/>
                  <a:pt x="124" y="88"/>
                </a:cubicBezTo>
                <a:cubicBezTo>
                  <a:pt x="124" y="88"/>
                  <a:pt x="124" y="88"/>
                  <a:pt x="124" y="88"/>
                </a:cubicBezTo>
                <a:cubicBezTo>
                  <a:pt x="125" y="87"/>
                  <a:pt x="125" y="87"/>
                  <a:pt x="125" y="87"/>
                </a:cubicBezTo>
                <a:cubicBezTo>
                  <a:pt x="125" y="87"/>
                  <a:pt x="125" y="87"/>
                  <a:pt x="125" y="87"/>
                </a:cubicBezTo>
                <a:cubicBezTo>
                  <a:pt x="126" y="87"/>
                  <a:pt x="128" y="87"/>
                  <a:pt x="128" y="86"/>
                </a:cubicBezTo>
                <a:cubicBezTo>
                  <a:pt x="129" y="86"/>
                  <a:pt x="129" y="86"/>
                  <a:pt x="129" y="86"/>
                </a:cubicBezTo>
                <a:cubicBezTo>
                  <a:pt x="129" y="86"/>
                  <a:pt x="129" y="86"/>
                  <a:pt x="129" y="86"/>
                </a:cubicBezTo>
                <a:cubicBezTo>
                  <a:pt x="129" y="86"/>
                  <a:pt x="129" y="86"/>
                  <a:pt x="129" y="86"/>
                </a:cubicBezTo>
                <a:cubicBezTo>
                  <a:pt x="129" y="86"/>
                  <a:pt x="130" y="86"/>
                  <a:pt x="131" y="87"/>
                </a:cubicBezTo>
                <a:cubicBezTo>
                  <a:pt x="131" y="87"/>
                  <a:pt x="131" y="87"/>
                  <a:pt x="131" y="87"/>
                </a:cubicBezTo>
                <a:cubicBezTo>
                  <a:pt x="131" y="88"/>
                  <a:pt x="132" y="88"/>
                  <a:pt x="132" y="89"/>
                </a:cubicBezTo>
                <a:cubicBezTo>
                  <a:pt x="132" y="91"/>
                  <a:pt x="131" y="94"/>
                  <a:pt x="130" y="97"/>
                </a:cubicBezTo>
                <a:cubicBezTo>
                  <a:pt x="130" y="99"/>
                  <a:pt x="129" y="102"/>
                  <a:pt x="128" y="103"/>
                </a:cubicBezTo>
                <a:cubicBezTo>
                  <a:pt x="128" y="104"/>
                  <a:pt x="128" y="104"/>
                  <a:pt x="128" y="104"/>
                </a:cubicBezTo>
                <a:cubicBezTo>
                  <a:pt x="128" y="104"/>
                  <a:pt x="128" y="104"/>
                  <a:pt x="128" y="104"/>
                </a:cubicBezTo>
                <a:cubicBezTo>
                  <a:pt x="122" y="114"/>
                  <a:pt x="113" y="122"/>
                  <a:pt x="102" y="127"/>
                </a:cubicBezTo>
                <a:cubicBezTo>
                  <a:pt x="107" y="122"/>
                  <a:pt x="111" y="117"/>
                  <a:pt x="111" y="111"/>
                </a:cubicBezTo>
                <a:cubicBezTo>
                  <a:pt x="111" y="106"/>
                  <a:pt x="109" y="102"/>
                  <a:pt x="106" y="99"/>
                </a:cubicBezTo>
                <a:cubicBezTo>
                  <a:pt x="105" y="99"/>
                  <a:pt x="104" y="98"/>
                  <a:pt x="103" y="98"/>
                </a:cubicBezTo>
                <a:cubicBezTo>
                  <a:pt x="102" y="98"/>
                  <a:pt x="102" y="98"/>
                  <a:pt x="102" y="98"/>
                </a:cubicBezTo>
                <a:cubicBezTo>
                  <a:pt x="101" y="98"/>
                  <a:pt x="101" y="98"/>
                  <a:pt x="100" y="98"/>
                </a:cubicBezTo>
                <a:cubicBezTo>
                  <a:pt x="98" y="98"/>
                  <a:pt x="96" y="98"/>
                  <a:pt x="94" y="98"/>
                </a:cubicBezTo>
                <a:cubicBezTo>
                  <a:pt x="92" y="97"/>
                  <a:pt x="91" y="97"/>
                  <a:pt x="90" y="97"/>
                </a:cubicBezTo>
                <a:cubicBezTo>
                  <a:pt x="87" y="90"/>
                  <a:pt x="74" y="85"/>
                  <a:pt x="68" y="85"/>
                </a:cubicBezTo>
                <a:cubicBezTo>
                  <a:pt x="67" y="85"/>
                  <a:pt x="67" y="85"/>
                  <a:pt x="67" y="85"/>
                </a:cubicBezTo>
                <a:cubicBezTo>
                  <a:pt x="67" y="84"/>
                  <a:pt x="65" y="83"/>
                  <a:pt x="63" y="83"/>
                </a:cubicBezTo>
                <a:cubicBezTo>
                  <a:pt x="63" y="83"/>
                  <a:pt x="63" y="83"/>
                  <a:pt x="63" y="83"/>
                </a:cubicBezTo>
                <a:cubicBezTo>
                  <a:pt x="63" y="83"/>
                  <a:pt x="63" y="83"/>
                  <a:pt x="63" y="83"/>
                </a:cubicBezTo>
                <a:cubicBezTo>
                  <a:pt x="62" y="82"/>
                  <a:pt x="61" y="81"/>
                  <a:pt x="61" y="80"/>
                </a:cubicBezTo>
                <a:cubicBezTo>
                  <a:pt x="61" y="79"/>
                  <a:pt x="61" y="78"/>
                  <a:pt x="61" y="77"/>
                </a:cubicBezTo>
                <a:cubicBezTo>
                  <a:pt x="60" y="76"/>
                  <a:pt x="60" y="74"/>
                  <a:pt x="59" y="73"/>
                </a:cubicBezTo>
                <a:cubicBezTo>
                  <a:pt x="59" y="73"/>
                  <a:pt x="59" y="73"/>
                  <a:pt x="59" y="73"/>
                </a:cubicBezTo>
                <a:cubicBezTo>
                  <a:pt x="62" y="73"/>
                  <a:pt x="63" y="72"/>
                  <a:pt x="64" y="70"/>
                </a:cubicBezTo>
                <a:cubicBezTo>
                  <a:pt x="65" y="68"/>
                  <a:pt x="68" y="63"/>
                  <a:pt x="70" y="60"/>
                </a:cubicBezTo>
                <a:cubicBezTo>
                  <a:pt x="73" y="56"/>
                  <a:pt x="74" y="54"/>
                  <a:pt x="75" y="52"/>
                </a:cubicBezTo>
                <a:cubicBezTo>
                  <a:pt x="75" y="52"/>
                  <a:pt x="76" y="52"/>
                  <a:pt x="76" y="52"/>
                </a:cubicBezTo>
                <a:cubicBezTo>
                  <a:pt x="79" y="52"/>
                  <a:pt x="82" y="53"/>
                  <a:pt x="83" y="53"/>
                </a:cubicBezTo>
                <a:cubicBezTo>
                  <a:pt x="84" y="53"/>
                  <a:pt x="84" y="53"/>
                  <a:pt x="84" y="53"/>
                </a:cubicBezTo>
                <a:cubicBezTo>
                  <a:pt x="85" y="53"/>
                  <a:pt x="87" y="52"/>
                  <a:pt x="87" y="51"/>
                </a:cubicBezTo>
                <a:cubicBezTo>
                  <a:pt x="88" y="50"/>
                  <a:pt x="88" y="49"/>
                  <a:pt x="88" y="48"/>
                </a:cubicBezTo>
                <a:cubicBezTo>
                  <a:pt x="88" y="47"/>
                  <a:pt x="89" y="45"/>
                  <a:pt x="91" y="42"/>
                </a:cubicBezTo>
                <a:cubicBezTo>
                  <a:pt x="91" y="42"/>
                  <a:pt x="92" y="41"/>
                  <a:pt x="92" y="41"/>
                </a:cubicBezTo>
                <a:cubicBezTo>
                  <a:pt x="93" y="39"/>
                  <a:pt x="92" y="37"/>
                  <a:pt x="91" y="36"/>
                </a:cubicBezTo>
                <a:cubicBezTo>
                  <a:pt x="90" y="35"/>
                  <a:pt x="89" y="35"/>
                  <a:pt x="88" y="34"/>
                </a:cubicBezTo>
                <a:cubicBezTo>
                  <a:pt x="88" y="34"/>
                  <a:pt x="87" y="34"/>
                  <a:pt x="87" y="34"/>
                </a:cubicBezTo>
                <a:cubicBezTo>
                  <a:pt x="86" y="34"/>
                  <a:pt x="86" y="34"/>
                  <a:pt x="86" y="33"/>
                </a:cubicBezTo>
                <a:cubicBezTo>
                  <a:pt x="84" y="28"/>
                  <a:pt x="80" y="27"/>
                  <a:pt x="77" y="27"/>
                </a:cubicBezTo>
                <a:cubicBezTo>
                  <a:pt x="76" y="27"/>
                  <a:pt x="75" y="27"/>
                  <a:pt x="74" y="27"/>
                </a:cubicBezTo>
                <a:cubicBezTo>
                  <a:pt x="73" y="26"/>
                  <a:pt x="72" y="26"/>
                  <a:pt x="71" y="25"/>
                </a:cubicBezTo>
                <a:cubicBezTo>
                  <a:pt x="69" y="24"/>
                  <a:pt x="68" y="23"/>
                  <a:pt x="66" y="23"/>
                </a:cubicBezTo>
                <a:cubicBezTo>
                  <a:pt x="66" y="23"/>
                  <a:pt x="66" y="23"/>
                  <a:pt x="66" y="23"/>
                </a:cubicBezTo>
                <a:cubicBezTo>
                  <a:pt x="65" y="23"/>
                  <a:pt x="64" y="24"/>
                  <a:pt x="63" y="24"/>
                </a:cubicBezTo>
                <a:cubicBezTo>
                  <a:pt x="63" y="24"/>
                  <a:pt x="63" y="24"/>
                  <a:pt x="63" y="24"/>
                </a:cubicBezTo>
                <a:cubicBezTo>
                  <a:pt x="62" y="23"/>
                  <a:pt x="62" y="22"/>
                  <a:pt x="61" y="22"/>
                </a:cubicBezTo>
                <a:cubicBezTo>
                  <a:pt x="60" y="21"/>
                  <a:pt x="60" y="20"/>
                  <a:pt x="59" y="20"/>
                </a:cubicBezTo>
                <a:cubicBezTo>
                  <a:pt x="59" y="18"/>
                  <a:pt x="58" y="17"/>
                  <a:pt x="57" y="17"/>
                </a:cubicBezTo>
                <a:cubicBezTo>
                  <a:pt x="56" y="16"/>
                  <a:pt x="56" y="16"/>
                  <a:pt x="55" y="16"/>
                </a:cubicBezTo>
                <a:cubicBezTo>
                  <a:pt x="54" y="16"/>
                  <a:pt x="53" y="16"/>
                  <a:pt x="52" y="17"/>
                </a:cubicBezTo>
                <a:cubicBezTo>
                  <a:pt x="49" y="19"/>
                  <a:pt x="41" y="22"/>
                  <a:pt x="39" y="22"/>
                </a:cubicBezTo>
                <a:cubicBezTo>
                  <a:pt x="39" y="22"/>
                  <a:pt x="39" y="22"/>
                  <a:pt x="39" y="22"/>
                </a:cubicBezTo>
                <a:cubicBezTo>
                  <a:pt x="32" y="22"/>
                  <a:pt x="26" y="30"/>
                  <a:pt x="21" y="39"/>
                </a:cubicBezTo>
                <a:cubicBezTo>
                  <a:pt x="20" y="40"/>
                  <a:pt x="20" y="40"/>
                  <a:pt x="20" y="41"/>
                </a:cubicBezTo>
                <a:cubicBezTo>
                  <a:pt x="20" y="43"/>
                  <a:pt x="20" y="45"/>
                  <a:pt x="21" y="48"/>
                </a:cubicBezTo>
                <a:cubicBezTo>
                  <a:pt x="21" y="49"/>
                  <a:pt x="21" y="51"/>
                  <a:pt x="22" y="52"/>
                </a:cubicBezTo>
                <a:cubicBezTo>
                  <a:pt x="21" y="52"/>
                  <a:pt x="21" y="52"/>
                  <a:pt x="21" y="52"/>
                </a:cubicBezTo>
                <a:cubicBezTo>
                  <a:pt x="21" y="53"/>
                  <a:pt x="21" y="53"/>
                  <a:pt x="22" y="53"/>
                </a:cubicBezTo>
                <a:cubicBezTo>
                  <a:pt x="22" y="54"/>
                  <a:pt x="22" y="54"/>
                  <a:pt x="22" y="54"/>
                </a:cubicBezTo>
                <a:cubicBezTo>
                  <a:pt x="21" y="57"/>
                  <a:pt x="22" y="61"/>
                  <a:pt x="25" y="66"/>
                </a:cubicBezTo>
                <a:cubicBezTo>
                  <a:pt x="25" y="67"/>
                  <a:pt x="25" y="68"/>
                  <a:pt x="24" y="68"/>
                </a:cubicBezTo>
                <a:cubicBezTo>
                  <a:pt x="24" y="69"/>
                  <a:pt x="24" y="69"/>
                  <a:pt x="25" y="70"/>
                </a:cubicBezTo>
                <a:cubicBezTo>
                  <a:pt x="25" y="70"/>
                  <a:pt x="25" y="70"/>
                  <a:pt x="25" y="70"/>
                </a:cubicBezTo>
                <a:cubicBezTo>
                  <a:pt x="26" y="70"/>
                  <a:pt x="26" y="69"/>
                  <a:pt x="26" y="69"/>
                </a:cubicBezTo>
                <a:cubicBezTo>
                  <a:pt x="27" y="69"/>
                  <a:pt x="27" y="69"/>
                  <a:pt x="27" y="69"/>
                </a:cubicBezTo>
                <a:cubicBezTo>
                  <a:pt x="27" y="69"/>
                  <a:pt x="27" y="69"/>
                  <a:pt x="27" y="69"/>
                </a:cubicBezTo>
                <a:cubicBezTo>
                  <a:pt x="28" y="71"/>
                  <a:pt x="33" y="79"/>
                  <a:pt x="37" y="81"/>
                </a:cubicBezTo>
                <a:cubicBezTo>
                  <a:pt x="40" y="83"/>
                  <a:pt x="46" y="86"/>
                  <a:pt x="50" y="87"/>
                </a:cubicBezTo>
                <a:cubicBezTo>
                  <a:pt x="51" y="88"/>
                  <a:pt x="51" y="88"/>
                  <a:pt x="51" y="88"/>
                </a:cubicBezTo>
                <a:cubicBezTo>
                  <a:pt x="51" y="89"/>
                  <a:pt x="52" y="89"/>
                  <a:pt x="52" y="90"/>
                </a:cubicBezTo>
                <a:cubicBezTo>
                  <a:pt x="53" y="90"/>
                  <a:pt x="53" y="91"/>
                  <a:pt x="53" y="92"/>
                </a:cubicBezTo>
                <a:cubicBezTo>
                  <a:pt x="54" y="92"/>
                  <a:pt x="54" y="92"/>
                  <a:pt x="54" y="93"/>
                </a:cubicBezTo>
                <a:cubicBezTo>
                  <a:pt x="54" y="94"/>
                  <a:pt x="54" y="96"/>
                  <a:pt x="54" y="97"/>
                </a:cubicBezTo>
                <a:cubicBezTo>
                  <a:pt x="54" y="97"/>
                  <a:pt x="53" y="98"/>
                  <a:pt x="53" y="99"/>
                </a:cubicBezTo>
                <a:cubicBezTo>
                  <a:pt x="53" y="101"/>
                  <a:pt x="52" y="108"/>
                  <a:pt x="55" y="114"/>
                </a:cubicBezTo>
                <a:cubicBezTo>
                  <a:pt x="55" y="114"/>
                  <a:pt x="55" y="114"/>
                  <a:pt x="55" y="114"/>
                </a:cubicBezTo>
                <a:cubicBezTo>
                  <a:pt x="55" y="115"/>
                  <a:pt x="55" y="115"/>
                  <a:pt x="55" y="116"/>
                </a:cubicBezTo>
                <a:cubicBezTo>
                  <a:pt x="55" y="116"/>
                  <a:pt x="55" y="117"/>
                  <a:pt x="56" y="117"/>
                </a:cubicBezTo>
                <a:cubicBezTo>
                  <a:pt x="56" y="117"/>
                  <a:pt x="56" y="117"/>
                  <a:pt x="56" y="117"/>
                </a:cubicBezTo>
                <a:cubicBezTo>
                  <a:pt x="56" y="118"/>
                  <a:pt x="56" y="118"/>
                  <a:pt x="56" y="118"/>
                </a:cubicBezTo>
                <a:cubicBezTo>
                  <a:pt x="57" y="118"/>
                  <a:pt x="57" y="117"/>
                  <a:pt x="58" y="117"/>
                </a:cubicBezTo>
                <a:cubicBezTo>
                  <a:pt x="58" y="117"/>
                  <a:pt x="58" y="117"/>
                  <a:pt x="58" y="117"/>
                </a:cubicBezTo>
                <a:cubicBezTo>
                  <a:pt x="59" y="117"/>
                  <a:pt x="60" y="118"/>
                  <a:pt x="61" y="119"/>
                </a:cubicBezTo>
                <a:cubicBezTo>
                  <a:pt x="61" y="119"/>
                  <a:pt x="60" y="120"/>
                  <a:pt x="60" y="121"/>
                </a:cubicBezTo>
                <a:cubicBezTo>
                  <a:pt x="60" y="121"/>
                  <a:pt x="60" y="122"/>
                  <a:pt x="61" y="122"/>
                </a:cubicBezTo>
                <a:cubicBezTo>
                  <a:pt x="61" y="122"/>
                  <a:pt x="61" y="122"/>
                  <a:pt x="61" y="122"/>
                </a:cubicBezTo>
                <a:cubicBezTo>
                  <a:pt x="61" y="122"/>
                  <a:pt x="62" y="122"/>
                  <a:pt x="62" y="121"/>
                </a:cubicBezTo>
                <a:cubicBezTo>
                  <a:pt x="62" y="121"/>
                  <a:pt x="62" y="121"/>
                  <a:pt x="62" y="121"/>
                </a:cubicBezTo>
                <a:cubicBezTo>
                  <a:pt x="63" y="122"/>
                  <a:pt x="62" y="124"/>
                  <a:pt x="61" y="127"/>
                </a:cubicBezTo>
                <a:cubicBezTo>
                  <a:pt x="61" y="129"/>
                  <a:pt x="60" y="131"/>
                  <a:pt x="60" y="132"/>
                </a:cubicBezTo>
                <a:cubicBezTo>
                  <a:pt x="31" y="128"/>
                  <a:pt x="5" y="107"/>
                  <a:pt x="5" y="69"/>
                </a:cubicBezTo>
                <a:cubicBezTo>
                  <a:pt x="5" y="46"/>
                  <a:pt x="15" y="29"/>
                  <a:pt x="29" y="18"/>
                </a:cubicBezTo>
                <a:cubicBezTo>
                  <a:pt x="30" y="19"/>
                  <a:pt x="30" y="19"/>
                  <a:pt x="30" y="19"/>
                </a:cubicBezTo>
                <a:cubicBezTo>
                  <a:pt x="31" y="19"/>
                  <a:pt x="32" y="19"/>
                  <a:pt x="33" y="19"/>
                </a:cubicBezTo>
                <a:cubicBezTo>
                  <a:pt x="34" y="19"/>
                  <a:pt x="35" y="19"/>
                  <a:pt x="35" y="20"/>
                </a:cubicBezTo>
                <a:cubicBezTo>
                  <a:pt x="36" y="20"/>
                  <a:pt x="37" y="20"/>
                  <a:pt x="38" y="20"/>
                </a:cubicBezTo>
                <a:moveTo>
                  <a:pt x="97" y="18"/>
                </a:moveTo>
                <a:cubicBezTo>
                  <a:pt x="96" y="17"/>
                  <a:pt x="96" y="17"/>
                  <a:pt x="96" y="17"/>
                </a:cubicBezTo>
                <a:cubicBezTo>
                  <a:pt x="95" y="17"/>
                  <a:pt x="94" y="16"/>
                  <a:pt x="93" y="16"/>
                </a:cubicBezTo>
                <a:cubicBezTo>
                  <a:pt x="94" y="14"/>
                  <a:pt x="95" y="12"/>
                  <a:pt x="96" y="10"/>
                </a:cubicBezTo>
                <a:cubicBezTo>
                  <a:pt x="98" y="11"/>
                  <a:pt x="100" y="12"/>
                  <a:pt x="102" y="13"/>
                </a:cubicBezTo>
                <a:cubicBezTo>
                  <a:pt x="101" y="14"/>
                  <a:pt x="99" y="15"/>
                  <a:pt x="98" y="16"/>
                </a:cubicBezTo>
                <a:cubicBezTo>
                  <a:pt x="98" y="17"/>
                  <a:pt x="97" y="17"/>
                  <a:pt x="97" y="18"/>
                </a:cubicBezTo>
                <a:moveTo>
                  <a:pt x="38" y="15"/>
                </a:moveTo>
                <a:cubicBezTo>
                  <a:pt x="38" y="15"/>
                  <a:pt x="38" y="15"/>
                  <a:pt x="38" y="15"/>
                </a:cubicBezTo>
                <a:cubicBezTo>
                  <a:pt x="38" y="15"/>
                  <a:pt x="37" y="15"/>
                  <a:pt x="37" y="15"/>
                </a:cubicBezTo>
                <a:cubicBezTo>
                  <a:pt x="36" y="15"/>
                  <a:pt x="35" y="15"/>
                  <a:pt x="34" y="15"/>
                </a:cubicBezTo>
                <a:cubicBezTo>
                  <a:pt x="38" y="12"/>
                  <a:pt x="43" y="10"/>
                  <a:pt x="47" y="9"/>
                </a:cubicBezTo>
                <a:cubicBezTo>
                  <a:pt x="47" y="10"/>
                  <a:pt x="46" y="11"/>
                  <a:pt x="46" y="13"/>
                </a:cubicBezTo>
                <a:cubicBezTo>
                  <a:pt x="45" y="13"/>
                  <a:pt x="45" y="13"/>
                  <a:pt x="45" y="13"/>
                </a:cubicBezTo>
                <a:cubicBezTo>
                  <a:pt x="43" y="14"/>
                  <a:pt x="41" y="15"/>
                  <a:pt x="38" y="15"/>
                </a:cubicBezTo>
                <a:moveTo>
                  <a:pt x="91" y="15"/>
                </a:moveTo>
                <a:cubicBezTo>
                  <a:pt x="89" y="14"/>
                  <a:pt x="88" y="13"/>
                  <a:pt x="87" y="12"/>
                </a:cubicBezTo>
                <a:cubicBezTo>
                  <a:pt x="87" y="12"/>
                  <a:pt x="86" y="12"/>
                  <a:pt x="85" y="12"/>
                </a:cubicBezTo>
                <a:cubicBezTo>
                  <a:pt x="85" y="12"/>
                  <a:pt x="85" y="12"/>
                  <a:pt x="85" y="12"/>
                </a:cubicBezTo>
                <a:cubicBezTo>
                  <a:pt x="86" y="10"/>
                  <a:pt x="87" y="9"/>
                  <a:pt x="88" y="7"/>
                </a:cubicBezTo>
                <a:cubicBezTo>
                  <a:pt x="90" y="8"/>
                  <a:pt x="92" y="8"/>
                  <a:pt x="94" y="9"/>
                </a:cubicBezTo>
                <a:cubicBezTo>
                  <a:pt x="93" y="11"/>
                  <a:pt x="92" y="13"/>
                  <a:pt x="91" y="15"/>
                </a:cubicBezTo>
                <a:moveTo>
                  <a:pt x="49" y="11"/>
                </a:moveTo>
                <a:cubicBezTo>
                  <a:pt x="49" y="10"/>
                  <a:pt x="49" y="9"/>
                  <a:pt x="49" y="8"/>
                </a:cubicBezTo>
                <a:cubicBezTo>
                  <a:pt x="52" y="7"/>
                  <a:pt x="55" y="7"/>
                  <a:pt x="58" y="6"/>
                </a:cubicBezTo>
                <a:cubicBezTo>
                  <a:pt x="58" y="7"/>
                  <a:pt x="58" y="7"/>
                  <a:pt x="58" y="8"/>
                </a:cubicBezTo>
                <a:cubicBezTo>
                  <a:pt x="55" y="9"/>
                  <a:pt x="52" y="10"/>
                  <a:pt x="49" y="11"/>
                </a:cubicBezTo>
                <a:moveTo>
                  <a:pt x="83" y="11"/>
                </a:moveTo>
                <a:cubicBezTo>
                  <a:pt x="81" y="10"/>
                  <a:pt x="78" y="9"/>
                  <a:pt x="75" y="8"/>
                </a:cubicBezTo>
                <a:cubicBezTo>
                  <a:pt x="75" y="7"/>
                  <a:pt x="76" y="6"/>
                  <a:pt x="77" y="5"/>
                </a:cubicBezTo>
                <a:cubicBezTo>
                  <a:pt x="79" y="6"/>
                  <a:pt x="82" y="6"/>
                  <a:pt x="84" y="7"/>
                </a:cubicBezTo>
                <a:cubicBezTo>
                  <a:pt x="84" y="7"/>
                  <a:pt x="84" y="7"/>
                  <a:pt x="84" y="7"/>
                </a:cubicBezTo>
                <a:cubicBezTo>
                  <a:pt x="84" y="7"/>
                  <a:pt x="85" y="7"/>
                  <a:pt x="86" y="7"/>
                </a:cubicBezTo>
                <a:cubicBezTo>
                  <a:pt x="85" y="8"/>
                  <a:pt x="84" y="10"/>
                  <a:pt x="83" y="11"/>
                </a:cubicBezTo>
                <a:moveTo>
                  <a:pt x="61" y="8"/>
                </a:moveTo>
                <a:cubicBezTo>
                  <a:pt x="61" y="7"/>
                  <a:pt x="61" y="6"/>
                  <a:pt x="62" y="6"/>
                </a:cubicBezTo>
                <a:cubicBezTo>
                  <a:pt x="63" y="5"/>
                  <a:pt x="64" y="5"/>
                  <a:pt x="65" y="5"/>
                </a:cubicBezTo>
                <a:cubicBezTo>
                  <a:pt x="66" y="5"/>
                  <a:pt x="68" y="5"/>
                  <a:pt x="69" y="5"/>
                </a:cubicBezTo>
                <a:cubicBezTo>
                  <a:pt x="71" y="5"/>
                  <a:pt x="73" y="5"/>
                  <a:pt x="74" y="5"/>
                </a:cubicBezTo>
                <a:cubicBezTo>
                  <a:pt x="74" y="6"/>
                  <a:pt x="73" y="7"/>
                  <a:pt x="73" y="8"/>
                </a:cubicBezTo>
                <a:cubicBezTo>
                  <a:pt x="70" y="8"/>
                  <a:pt x="67" y="7"/>
                  <a:pt x="65" y="7"/>
                </a:cubicBezTo>
                <a:cubicBezTo>
                  <a:pt x="64" y="7"/>
                  <a:pt x="62" y="7"/>
                  <a:pt x="61" y="8"/>
                </a:cubicBezTo>
                <a:moveTo>
                  <a:pt x="71" y="0"/>
                </a:moveTo>
                <a:cubicBezTo>
                  <a:pt x="69" y="0"/>
                  <a:pt x="68" y="1"/>
                  <a:pt x="66" y="1"/>
                </a:cubicBezTo>
                <a:cubicBezTo>
                  <a:pt x="65" y="1"/>
                  <a:pt x="65" y="1"/>
                  <a:pt x="65" y="1"/>
                </a:cubicBezTo>
                <a:cubicBezTo>
                  <a:pt x="64" y="1"/>
                  <a:pt x="64" y="1"/>
                  <a:pt x="64" y="1"/>
                </a:cubicBezTo>
                <a:cubicBezTo>
                  <a:pt x="53" y="2"/>
                  <a:pt x="41" y="5"/>
                  <a:pt x="27" y="13"/>
                </a:cubicBezTo>
                <a:cubicBezTo>
                  <a:pt x="27" y="14"/>
                  <a:pt x="27" y="14"/>
                  <a:pt x="27" y="14"/>
                </a:cubicBezTo>
                <a:cubicBezTo>
                  <a:pt x="26" y="14"/>
                  <a:pt x="26" y="15"/>
                  <a:pt x="26" y="15"/>
                </a:cubicBezTo>
                <a:cubicBezTo>
                  <a:pt x="25" y="16"/>
                  <a:pt x="24" y="17"/>
                  <a:pt x="23" y="18"/>
                </a:cubicBezTo>
                <a:cubicBezTo>
                  <a:pt x="8" y="30"/>
                  <a:pt x="0" y="48"/>
                  <a:pt x="0" y="69"/>
                </a:cubicBezTo>
                <a:cubicBezTo>
                  <a:pt x="0" y="110"/>
                  <a:pt x="30" y="133"/>
                  <a:pt x="62" y="137"/>
                </a:cubicBezTo>
                <a:cubicBezTo>
                  <a:pt x="62" y="138"/>
                  <a:pt x="63" y="138"/>
                  <a:pt x="64" y="138"/>
                </a:cubicBezTo>
                <a:cubicBezTo>
                  <a:pt x="64" y="138"/>
                  <a:pt x="67" y="138"/>
                  <a:pt x="72" y="138"/>
                </a:cubicBezTo>
                <a:cubicBezTo>
                  <a:pt x="85" y="138"/>
                  <a:pt x="90" y="136"/>
                  <a:pt x="92" y="135"/>
                </a:cubicBezTo>
                <a:cubicBezTo>
                  <a:pt x="103" y="132"/>
                  <a:pt x="112" y="127"/>
                  <a:pt x="120" y="121"/>
                </a:cubicBezTo>
                <a:cubicBezTo>
                  <a:pt x="131" y="111"/>
                  <a:pt x="138" y="98"/>
                  <a:pt x="141" y="82"/>
                </a:cubicBezTo>
                <a:cubicBezTo>
                  <a:pt x="142" y="79"/>
                  <a:pt x="142" y="75"/>
                  <a:pt x="142" y="72"/>
                </a:cubicBezTo>
                <a:cubicBezTo>
                  <a:pt x="142" y="71"/>
                  <a:pt x="142" y="71"/>
                  <a:pt x="142" y="70"/>
                </a:cubicBezTo>
                <a:cubicBezTo>
                  <a:pt x="142" y="69"/>
                  <a:pt x="142" y="69"/>
                  <a:pt x="142" y="69"/>
                </a:cubicBezTo>
                <a:cubicBezTo>
                  <a:pt x="142" y="49"/>
                  <a:pt x="135" y="32"/>
                  <a:pt x="122" y="20"/>
                </a:cubicBezTo>
                <a:cubicBezTo>
                  <a:pt x="122" y="19"/>
                  <a:pt x="122" y="19"/>
                  <a:pt x="122" y="19"/>
                </a:cubicBezTo>
                <a:cubicBezTo>
                  <a:pt x="120" y="18"/>
                  <a:pt x="119" y="17"/>
                  <a:pt x="118" y="16"/>
                </a:cubicBezTo>
                <a:cubicBezTo>
                  <a:pt x="118" y="15"/>
                  <a:pt x="117" y="15"/>
                  <a:pt x="117" y="15"/>
                </a:cubicBezTo>
                <a:cubicBezTo>
                  <a:pt x="104" y="6"/>
                  <a:pt x="88" y="0"/>
                  <a:pt x="7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5" rIns="91412" bIns="45705"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4" name="组合 83"/>
          <p:cNvGrpSpPr/>
          <p:nvPr/>
        </p:nvGrpSpPr>
        <p:grpSpPr>
          <a:xfrm>
            <a:off x="4242537" y="1318126"/>
            <a:ext cx="291144" cy="388908"/>
            <a:chOff x="1924044" y="2721446"/>
            <a:chExt cx="291233" cy="388908"/>
          </a:xfrm>
          <a:solidFill>
            <a:schemeClr val="accent3"/>
          </a:solidFill>
        </p:grpSpPr>
        <p:sp>
          <p:nvSpPr>
            <p:cNvPr id="45" name="Freeform 769"/>
            <p:cNvSpPr>
              <a:spLocks noEditPoints="1"/>
            </p:cNvSpPr>
            <p:nvPr/>
          </p:nvSpPr>
          <p:spPr bwMode="auto">
            <a:xfrm>
              <a:off x="1924044" y="2721446"/>
              <a:ext cx="291233" cy="388908"/>
            </a:xfrm>
            <a:custGeom>
              <a:avLst/>
              <a:gdLst>
                <a:gd name="T0" fmla="*/ 107 w 137"/>
                <a:gd name="T1" fmla="*/ 84 h 183"/>
                <a:gd name="T2" fmla="*/ 125 w 137"/>
                <a:gd name="T3" fmla="*/ 157 h 183"/>
                <a:gd name="T4" fmla="*/ 128 w 137"/>
                <a:gd name="T5" fmla="*/ 169 h 183"/>
                <a:gd name="T6" fmla="*/ 121 w 137"/>
                <a:gd name="T7" fmla="*/ 169 h 183"/>
                <a:gd name="T8" fmla="*/ 116 w 137"/>
                <a:gd name="T9" fmla="*/ 167 h 183"/>
                <a:gd name="T10" fmla="*/ 35 w 137"/>
                <a:gd name="T11" fmla="*/ 172 h 183"/>
                <a:gd name="T12" fmla="*/ 16 w 137"/>
                <a:gd name="T13" fmla="*/ 177 h 183"/>
                <a:gd name="T14" fmla="*/ 5 w 137"/>
                <a:gd name="T15" fmla="*/ 133 h 183"/>
                <a:gd name="T16" fmla="*/ 39 w 137"/>
                <a:gd name="T17" fmla="*/ 62 h 183"/>
                <a:gd name="T18" fmla="*/ 35 w 137"/>
                <a:gd name="T19" fmla="*/ 59 h 183"/>
                <a:gd name="T20" fmla="*/ 122 w 137"/>
                <a:gd name="T21" fmla="*/ 64 h 183"/>
                <a:gd name="T22" fmla="*/ 124 w 137"/>
                <a:gd name="T23" fmla="*/ 64 h 183"/>
                <a:gd name="T24" fmla="*/ 52 w 137"/>
                <a:gd name="T25" fmla="*/ 60 h 183"/>
                <a:gd name="T26" fmla="*/ 115 w 137"/>
                <a:gd name="T27" fmla="*/ 57 h 183"/>
                <a:gd name="T28" fmla="*/ 65 w 137"/>
                <a:gd name="T29" fmla="*/ 56 h 183"/>
                <a:gd name="T30" fmla="*/ 104 w 137"/>
                <a:gd name="T31" fmla="*/ 56 h 183"/>
                <a:gd name="T32" fmla="*/ 76 w 137"/>
                <a:gd name="T33" fmla="*/ 54 h 183"/>
                <a:gd name="T34" fmla="*/ 96 w 137"/>
                <a:gd name="T35" fmla="*/ 54 h 183"/>
                <a:gd name="T36" fmla="*/ 82 w 137"/>
                <a:gd name="T37" fmla="*/ 53 h 183"/>
                <a:gd name="T38" fmla="*/ 81 w 137"/>
                <a:gd name="T39" fmla="*/ 57 h 183"/>
                <a:gd name="T40" fmla="*/ 88 w 137"/>
                <a:gd name="T41" fmla="*/ 55 h 183"/>
                <a:gd name="T42" fmla="*/ 89 w 137"/>
                <a:gd name="T43" fmla="*/ 57 h 183"/>
                <a:gd name="T44" fmla="*/ 38 w 137"/>
                <a:gd name="T45" fmla="*/ 55 h 183"/>
                <a:gd name="T46" fmla="*/ 35 w 137"/>
                <a:gd name="T47" fmla="*/ 49 h 183"/>
                <a:gd name="T48" fmla="*/ 89 w 137"/>
                <a:gd name="T49" fmla="*/ 46 h 183"/>
                <a:gd name="T50" fmla="*/ 51 w 137"/>
                <a:gd name="T51" fmla="*/ 53 h 183"/>
                <a:gd name="T52" fmla="*/ 63 w 137"/>
                <a:gd name="T53" fmla="*/ 52 h 183"/>
                <a:gd name="T54" fmla="*/ 100 w 137"/>
                <a:gd name="T55" fmla="*/ 43 h 183"/>
                <a:gd name="T56" fmla="*/ 73 w 137"/>
                <a:gd name="T57" fmla="*/ 50 h 183"/>
                <a:gd name="T58" fmla="*/ 85 w 137"/>
                <a:gd name="T59" fmla="*/ 45 h 183"/>
                <a:gd name="T60" fmla="*/ 82 w 137"/>
                <a:gd name="T61" fmla="*/ 49 h 183"/>
                <a:gd name="T62" fmla="*/ 111 w 137"/>
                <a:gd name="T63" fmla="*/ 40 h 183"/>
                <a:gd name="T64" fmla="*/ 49 w 137"/>
                <a:gd name="T65" fmla="*/ 28 h 183"/>
                <a:gd name="T66" fmla="*/ 65 w 137"/>
                <a:gd name="T67" fmla="*/ 5 h 183"/>
                <a:gd name="T68" fmla="*/ 63 w 137"/>
                <a:gd name="T69" fmla="*/ 30 h 183"/>
                <a:gd name="T70" fmla="*/ 78 w 137"/>
                <a:gd name="T71" fmla="*/ 8 h 183"/>
                <a:gd name="T72" fmla="*/ 44 w 137"/>
                <a:gd name="T73" fmla="*/ 42 h 183"/>
                <a:gd name="T74" fmla="*/ 41 w 137"/>
                <a:gd name="T75" fmla="*/ 32 h 183"/>
                <a:gd name="T76" fmla="*/ 65 w 137"/>
                <a:gd name="T77" fmla="*/ 0 h 183"/>
                <a:gd name="T78" fmla="*/ 31 w 137"/>
                <a:gd name="T79" fmla="*/ 10 h 183"/>
                <a:gd name="T80" fmla="*/ 34 w 137"/>
                <a:gd name="T81" fmla="*/ 42 h 183"/>
                <a:gd name="T82" fmla="*/ 31 w 137"/>
                <a:gd name="T83" fmla="*/ 59 h 183"/>
                <a:gd name="T84" fmla="*/ 0 w 137"/>
                <a:gd name="T85" fmla="*/ 133 h 183"/>
                <a:gd name="T86" fmla="*/ 12 w 137"/>
                <a:gd name="T87" fmla="*/ 180 h 183"/>
                <a:gd name="T88" fmla="*/ 35 w 137"/>
                <a:gd name="T89" fmla="*/ 177 h 183"/>
                <a:gd name="T90" fmla="*/ 106 w 137"/>
                <a:gd name="T91" fmla="*/ 174 h 183"/>
                <a:gd name="T92" fmla="*/ 131 w 137"/>
                <a:gd name="T93" fmla="*/ 173 h 183"/>
                <a:gd name="T94" fmla="*/ 130 w 137"/>
                <a:gd name="T95" fmla="*/ 157 h 183"/>
                <a:gd name="T96" fmla="*/ 89 w 137"/>
                <a:gd name="T97" fmla="*/ 64 h 183"/>
                <a:gd name="T98" fmla="*/ 124 w 137"/>
                <a:gd name="T99" fmla="*/ 69 h 183"/>
                <a:gd name="T100" fmla="*/ 134 w 137"/>
                <a:gd name="T101" fmla="*/ 54 h 183"/>
                <a:gd name="T102" fmla="*/ 115 w 137"/>
                <a:gd name="T103" fmla="*/ 43 h 183"/>
                <a:gd name="T104" fmla="*/ 112 w 137"/>
                <a:gd name="T105" fmla="*/ 32 h 183"/>
                <a:gd name="T106" fmla="*/ 100 w 137"/>
                <a:gd name="T107" fmla="*/ 15 h 183"/>
                <a:gd name="T108" fmla="*/ 82 w 137"/>
                <a:gd name="T109" fmla="*/ 4 h 183"/>
                <a:gd name="T110" fmla="*/ 69 w 137"/>
                <a:gd name="T11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7" h="183">
                  <a:moveTo>
                    <a:pt x="41" y="66"/>
                  </a:moveTo>
                  <a:cubicBezTo>
                    <a:pt x="43" y="66"/>
                    <a:pt x="45" y="66"/>
                    <a:pt x="45" y="66"/>
                  </a:cubicBezTo>
                  <a:cubicBezTo>
                    <a:pt x="62" y="65"/>
                    <a:pt x="72" y="64"/>
                    <a:pt x="80" y="62"/>
                  </a:cubicBezTo>
                  <a:cubicBezTo>
                    <a:pt x="80" y="63"/>
                    <a:pt x="81" y="64"/>
                    <a:pt x="82" y="65"/>
                  </a:cubicBezTo>
                  <a:cubicBezTo>
                    <a:pt x="84" y="67"/>
                    <a:pt x="87" y="69"/>
                    <a:pt x="90" y="71"/>
                  </a:cubicBezTo>
                  <a:cubicBezTo>
                    <a:pt x="95" y="75"/>
                    <a:pt x="101" y="79"/>
                    <a:pt x="107" y="84"/>
                  </a:cubicBezTo>
                  <a:cubicBezTo>
                    <a:pt x="113" y="88"/>
                    <a:pt x="118" y="93"/>
                    <a:pt x="122" y="98"/>
                  </a:cubicBezTo>
                  <a:cubicBezTo>
                    <a:pt x="128" y="107"/>
                    <a:pt x="131" y="117"/>
                    <a:pt x="131" y="128"/>
                  </a:cubicBezTo>
                  <a:cubicBezTo>
                    <a:pt x="131" y="131"/>
                    <a:pt x="131" y="134"/>
                    <a:pt x="130" y="137"/>
                  </a:cubicBezTo>
                  <a:cubicBezTo>
                    <a:pt x="129" y="141"/>
                    <a:pt x="128" y="143"/>
                    <a:pt x="127" y="146"/>
                  </a:cubicBezTo>
                  <a:cubicBezTo>
                    <a:pt x="126" y="149"/>
                    <a:pt x="125" y="153"/>
                    <a:pt x="125" y="157"/>
                  </a:cubicBezTo>
                  <a:cubicBezTo>
                    <a:pt x="125" y="157"/>
                    <a:pt x="125" y="157"/>
                    <a:pt x="125" y="157"/>
                  </a:cubicBezTo>
                  <a:cubicBezTo>
                    <a:pt x="125" y="157"/>
                    <a:pt x="125" y="157"/>
                    <a:pt x="125" y="157"/>
                  </a:cubicBezTo>
                  <a:cubicBezTo>
                    <a:pt x="125" y="157"/>
                    <a:pt x="125" y="157"/>
                    <a:pt x="125" y="157"/>
                  </a:cubicBezTo>
                  <a:cubicBezTo>
                    <a:pt x="125" y="157"/>
                    <a:pt x="125" y="157"/>
                    <a:pt x="125" y="157"/>
                  </a:cubicBezTo>
                  <a:cubicBezTo>
                    <a:pt x="125" y="158"/>
                    <a:pt x="125" y="159"/>
                    <a:pt x="126" y="160"/>
                  </a:cubicBezTo>
                  <a:cubicBezTo>
                    <a:pt x="126" y="162"/>
                    <a:pt x="126" y="163"/>
                    <a:pt x="127" y="165"/>
                  </a:cubicBezTo>
                  <a:cubicBezTo>
                    <a:pt x="127" y="167"/>
                    <a:pt x="128" y="168"/>
                    <a:pt x="128" y="169"/>
                  </a:cubicBezTo>
                  <a:cubicBezTo>
                    <a:pt x="128" y="170"/>
                    <a:pt x="128" y="170"/>
                    <a:pt x="128" y="170"/>
                  </a:cubicBezTo>
                  <a:cubicBezTo>
                    <a:pt x="127" y="170"/>
                    <a:pt x="127" y="170"/>
                    <a:pt x="127" y="170"/>
                  </a:cubicBezTo>
                  <a:cubicBezTo>
                    <a:pt x="127" y="170"/>
                    <a:pt x="126" y="170"/>
                    <a:pt x="126" y="170"/>
                  </a:cubicBezTo>
                  <a:cubicBezTo>
                    <a:pt x="126" y="170"/>
                    <a:pt x="126" y="170"/>
                    <a:pt x="126" y="170"/>
                  </a:cubicBezTo>
                  <a:cubicBezTo>
                    <a:pt x="126" y="170"/>
                    <a:pt x="126" y="170"/>
                    <a:pt x="126" y="170"/>
                  </a:cubicBezTo>
                  <a:cubicBezTo>
                    <a:pt x="125" y="170"/>
                    <a:pt x="122" y="170"/>
                    <a:pt x="121" y="169"/>
                  </a:cubicBezTo>
                  <a:cubicBezTo>
                    <a:pt x="120" y="168"/>
                    <a:pt x="119" y="168"/>
                    <a:pt x="118" y="168"/>
                  </a:cubicBezTo>
                  <a:cubicBezTo>
                    <a:pt x="117" y="167"/>
                    <a:pt x="117" y="167"/>
                    <a:pt x="117" y="167"/>
                  </a:cubicBezTo>
                  <a:cubicBezTo>
                    <a:pt x="117" y="167"/>
                    <a:pt x="117" y="167"/>
                    <a:pt x="117" y="167"/>
                  </a:cubicBezTo>
                  <a:cubicBezTo>
                    <a:pt x="117" y="167"/>
                    <a:pt x="116" y="167"/>
                    <a:pt x="116" y="167"/>
                  </a:cubicBezTo>
                  <a:cubicBezTo>
                    <a:pt x="116" y="167"/>
                    <a:pt x="116" y="167"/>
                    <a:pt x="116" y="167"/>
                  </a:cubicBezTo>
                  <a:cubicBezTo>
                    <a:pt x="116" y="167"/>
                    <a:pt x="116" y="167"/>
                    <a:pt x="116" y="167"/>
                  </a:cubicBezTo>
                  <a:cubicBezTo>
                    <a:pt x="111" y="168"/>
                    <a:pt x="108" y="168"/>
                    <a:pt x="105" y="169"/>
                  </a:cubicBezTo>
                  <a:cubicBezTo>
                    <a:pt x="102" y="169"/>
                    <a:pt x="99" y="170"/>
                    <a:pt x="94" y="171"/>
                  </a:cubicBezTo>
                  <a:cubicBezTo>
                    <a:pt x="86" y="172"/>
                    <a:pt x="79" y="173"/>
                    <a:pt x="71" y="173"/>
                  </a:cubicBezTo>
                  <a:cubicBezTo>
                    <a:pt x="67" y="173"/>
                    <a:pt x="64" y="173"/>
                    <a:pt x="61" y="173"/>
                  </a:cubicBezTo>
                  <a:cubicBezTo>
                    <a:pt x="56" y="173"/>
                    <a:pt x="51" y="173"/>
                    <a:pt x="46" y="173"/>
                  </a:cubicBezTo>
                  <a:cubicBezTo>
                    <a:pt x="43" y="173"/>
                    <a:pt x="39" y="172"/>
                    <a:pt x="35" y="172"/>
                  </a:cubicBezTo>
                  <a:cubicBezTo>
                    <a:pt x="30" y="172"/>
                    <a:pt x="25" y="173"/>
                    <a:pt x="21" y="176"/>
                  </a:cubicBezTo>
                  <a:cubicBezTo>
                    <a:pt x="20" y="176"/>
                    <a:pt x="19" y="177"/>
                    <a:pt x="19" y="177"/>
                  </a:cubicBezTo>
                  <a:cubicBezTo>
                    <a:pt x="18" y="177"/>
                    <a:pt x="17" y="178"/>
                    <a:pt x="17" y="178"/>
                  </a:cubicBezTo>
                  <a:cubicBezTo>
                    <a:pt x="17" y="178"/>
                    <a:pt x="17" y="178"/>
                    <a:pt x="17" y="178"/>
                  </a:cubicBezTo>
                  <a:cubicBezTo>
                    <a:pt x="16" y="178"/>
                    <a:pt x="16" y="178"/>
                    <a:pt x="16" y="178"/>
                  </a:cubicBezTo>
                  <a:cubicBezTo>
                    <a:pt x="16" y="177"/>
                    <a:pt x="16" y="177"/>
                    <a:pt x="16" y="177"/>
                  </a:cubicBezTo>
                  <a:cubicBezTo>
                    <a:pt x="16" y="176"/>
                    <a:pt x="16" y="174"/>
                    <a:pt x="16" y="173"/>
                  </a:cubicBezTo>
                  <a:cubicBezTo>
                    <a:pt x="16" y="172"/>
                    <a:pt x="16" y="172"/>
                    <a:pt x="16" y="171"/>
                  </a:cubicBezTo>
                  <a:cubicBezTo>
                    <a:pt x="16" y="170"/>
                    <a:pt x="16" y="170"/>
                    <a:pt x="16" y="170"/>
                  </a:cubicBezTo>
                  <a:cubicBezTo>
                    <a:pt x="16" y="170"/>
                    <a:pt x="16" y="170"/>
                    <a:pt x="16" y="169"/>
                  </a:cubicBezTo>
                  <a:cubicBezTo>
                    <a:pt x="13" y="162"/>
                    <a:pt x="11" y="157"/>
                    <a:pt x="9" y="151"/>
                  </a:cubicBezTo>
                  <a:cubicBezTo>
                    <a:pt x="7" y="146"/>
                    <a:pt x="6" y="140"/>
                    <a:pt x="5" y="133"/>
                  </a:cubicBezTo>
                  <a:cubicBezTo>
                    <a:pt x="5" y="132"/>
                    <a:pt x="5" y="131"/>
                    <a:pt x="5" y="130"/>
                  </a:cubicBezTo>
                  <a:cubicBezTo>
                    <a:pt x="5" y="117"/>
                    <a:pt x="9" y="103"/>
                    <a:pt x="16" y="92"/>
                  </a:cubicBezTo>
                  <a:cubicBezTo>
                    <a:pt x="20" y="88"/>
                    <a:pt x="24" y="84"/>
                    <a:pt x="28" y="81"/>
                  </a:cubicBezTo>
                  <a:cubicBezTo>
                    <a:pt x="33" y="77"/>
                    <a:pt x="37" y="72"/>
                    <a:pt x="39" y="66"/>
                  </a:cubicBezTo>
                  <a:cubicBezTo>
                    <a:pt x="40" y="66"/>
                    <a:pt x="41" y="66"/>
                    <a:pt x="41" y="66"/>
                  </a:cubicBezTo>
                  <a:moveTo>
                    <a:pt x="39" y="62"/>
                  </a:moveTo>
                  <a:cubicBezTo>
                    <a:pt x="39" y="62"/>
                    <a:pt x="38" y="62"/>
                    <a:pt x="38" y="62"/>
                  </a:cubicBezTo>
                  <a:cubicBezTo>
                    <a:pt x="37" y="61"/>
                    <a:pt x="36" y="61"/>
                    <a:pt x="36" y="61"/>
                  </a:cubicBezTo>
                  <a:cubicBezTo>
                    <a:pt x="36" y="60"/>
                    <a:pt x="36" y="60"/>
                    <a:pt x="36" y="60"/>
                  </a:cubicBezTo>
                  <a:cubicBezTo>
                    <a:pt x="35" y="59"/>
                    <a:pt x="35" y="59"/>
                    <a:pt x="35" y="59"/>
                  </a:cubicBezTo>
                  <a:cubicBezTo>
                    <a:pt x="35" y="59"/>
                    <a:pt x="35" y="59"/>
                    <a:pt x="35" y="59"/>
                  </a:cubicBezTo>
                  <a:cubicBezTo>
                    <a:pt x="35" y="59"/>
                    <a:pt x="35" y="59"/>
                    <a:pt x="35" y="59"/>
                  </a:cubicBezTo>
                  <a:cubicBezTo>
                    <a:pt x="36" y="59"/>
                    <a:pt x="37" y="59"/>
                    <a:pt x="38" y="59"/>
                  </a:cubicBezTo>
                  <a:cubicBezTo>
                    <a:pt x="38" y="59"/>
                    <a:pt x="39" y="59"/>
                    <a:pt x="39" y="59"/>
                  </a:cubicBezTo>
                  <a:cubicBezTo>
                    <a:pt x="40" y="59"/>
                    <a:pt x="40" y="59"/>
                    <a:pt x="41" y="59"/>
                  </a:cubicBezTo>
                  <a:cubicBezTo>
                    <a:pt x="40" y="60"/>
                    <a:pt x="40" y="61"/>
                    <a:pt x="39" y="62"/>
                  </a:cubicBezTo>
                  <a:moveTo>
                    <a:pt x="124" y="64"/>
                  </a:moveTo>
                  <a:cubicBezTo>
                    <a:pt x="123" y="64"/>
                    <a:pt x="123" y="64"/>
                    <a:pt x="122" y="64"/>
                  </a:cubicBezTo>
                  <a:cubicBezTo>
                    <a:pt x="123" y="62"/>
                    <a:pt x="125" y="60"/>
                    <a:pt x="126" y="58"/>
                  </a:cubicBezTo>
                  <a:cubicBezTo>
                    <a:pt x="127" y="58"/>
                    <a:pt x="129" y="58"/>
                    <a:pt x="130" y="58"/>
                  </a:cubicBezTo>
                  <a:cubicBezTo>
                    <a:pt x="130" y="58"/>
                    <a:pt x="131" y="58"/>
                    <a:pt x="131" y="58"/>
                  </a:cubicBezTo>
                  <a:cubicBezTo>
                    <a:pt x="131" y="60"/>
                    <a:pt x="131" y="62"/>
                    <a:pt x="131" y="64"/>
                  </a:cubicBezTo>
                  <a:cubicBezTo>
                    <a:pt x="129" y="64"/>
                    <a:pt x="127" y="64"/>
                    <a:pt x="124" y="64"/>
                  </a:cubicBezTo>
                  <a:cubicBezTo>
                    <a:pt x="124" y="64"/>
                    <a:pt x="124" y="64"/>
                    <a:pt x="124" y="64"/>
                  </a:cubicBezTo>
                  <a:cubicBezTo>
                    <a:pt x="124" y="64"/>
                    <a:pt x="124" y="64"/>
                    <a:pt x="124" y="64"/>
                  </a:cubicBezTo>
                  <a:moveTo>
                    <a:pt x="44" y="62"/>
                  </a:moveTo>
                  <a:cubicBezTo>
                    <a:pt x="45" y="61"/>
                    <a:pt x="46" y="60"/>
                    <a:pt x="46" y="59"/>
                  </a:cubicBezTo>
                  <a:cubicBezTo>
                    <a:pt x="46" y="59"/>
                    <a:pt x="46" y="59"/>
                    <a:pt x="46" y="59"/>
                  </a:cubicBezTo>
                  <a:cubicBezTo>
                    <a:pt x="48" y="58"/>
                    <a:pt x="51" y="58"/>
                    <a:pt x="54" y="58"/>
                  </a:cubicBezTo>
                  <a:cubicBezTo>
                    <a:pt x="53" y="59"/>
                    <a:pt x="53" y="59"/>
                    <a:pt x="52" y="60"/>
                  </a:cubicBezTo>
                  <a:cubicBezTo>
                    <a:pt x="52" y="61"/>
                    <a:pt x="52" y="61"/>
                    <a:pt x="52" y="61"/>
                  </a:cubicBezTo>
                  <a:cubicBezTo>
                    <a:pt x="50" y="61"/>
                    <a:pt x="48" y="61"/>
                    <a:pt x="45" y="62"/>
                  </a:cubicBezTo>
                  <a:cubicBezTo>
                    <a:pt x="44" y="62"/>
                    <a:pt x="44" y="62"/>
                    <a:pt x="44" y="62"/>
                  </a:cubicBezTo>
                  <a:moveTo>
                    <a:pt x="117" y="64"/>
                  </a:moveTo>
                  <a:cubicBezTo>
                    <a:pt x="115" y="64"/>
                    <a:pt x="113" y="63"/>
                    <a:pt x="111" y="63"/>
                  </a:cubicBezTo>
                  <a:cubicBezTo>
                    <a:pt x="112" y="61"/>
                    <a:pt x="113" y="59"/>
                    <a:pt x="115" y="57"/>
                  </a:cubicBezTo>
                  <a:cubicBezTo>
                    <a:pt x="117" y="58"/>
                    <a:pt x="119" y="58"/>
                    <a:pt x="121" y="58"/>
                  </a:cubicBezTo>
                  <a:cubicBezTo>
                    <a:pt x="119" y="60"/>
                    <a:pt x="118" y="62"/>
                    <a:pt x="117" y="64"/>
                  </a:cubicBezTo>
                  <a:moveTo>
                    <a:pt x="57" y="61"/>
                  </a:moveTo>
                  <a:cubicBezTo>
                    <a:pt x="58" y="60"/>
                    <a:pt x="58" y="58"/>
                    <a:pt x="59" y="57"/>
                  </a:cubicBezTo>
                  <a:cubicBezTo>
                    <a:pt x="61" y="57"/>
                    <a:pt x="63" y="56"/>
                    <a:pt x="65" y="56"/>
                  </a:cubicBezTo>
                  <a:cubicBezTo>
                    <a:pt x="65" y="56"/>
                    <a:pt x="65" y="56"/>
                    <a:pt x="65" y="56"/>
                  </a:cubicBezTo>
                  <a:cubicBezTo>
                    <a:pt x="65" y="57"/>
                    <a:pt x="64" y="58"/>
                    <a:pt x="64" y="59"/>
                  </a:cubicBezTo>
                  <a:cubicBezTo>
                    <a:pt x="64" y="60"/>
                    <a:pt x="64" y="60"/>
                    <a:pt x="64" y="60"/>
                  </a:cubicBezTo>
                  <a:cubicBezTo>
                    <a:pt x="62" y="60"/>
                    <a:pt x="59" y="61"/>
                    <a:pt x="57" y="61"/>
                  </a:cubicBezTo>
                  <a:moveTo>
                    <a:pt x="106" y="62"/>
                  </a:moveTo>
                  <a:cubicBezTo>
                    <a:pt x="104" y="62"/>
                    <a:pt x="102" y="61"/>
                    <a:pt x="100" y="61"/>
                  </a:cubicBezTo>
                  <a:cubicBezTo>
                    <a:pt x="102" y="59"/>
                    <a:pt x="103" y="57"/>
                    <a:pt x="104" y="56"/>
                  </a:cubicBezTo>
                  <a:cubicBezTo>
                    <a:pt x="106" y="56"/>
                    <a:pt x="108" y="57"/>
                    <a:pt x="110" y="57"/>
                  </a:cubicBezTo>
                  <a:cubicBezTo>
                    <a:pt x="109" y="59"/>
                    <a:pt x="107" y="60"/>
                    <a:pt x="106" y="62"/>
                  </a:cubicBezTo>
                  <a:moveTo>
                    <a:pt x="69" y="60"/>
                  </a:moveTo>
                  <a:cubicBezTo>
                    <a:pt x="69" y="58"/>
                    <a:pt x="70" y="57"/>
                    <a:pt x="71" y="56"/>
                  </a:cubicBezTo>
                  <a:cubicBezTo>
                    <a:pt x="71" y="55"/>
                    <a:pt x="71" y="55"/>
                    <a:pt x="71" y="55"/>
                  </a:cubicBezTo>
                  <a:cubicBezTo>
                    <a:pt x="73" y="55"/>
                    <a:pt x="74" y="55"/>
                    <a:pt x="76" y="54"/>
                  </a:cubicBezTo>
                  <a:cubicBezTo>
                    <a:pt x="75" y="56"/>
                    <a:pt x="74" y="57"/>
                    <a:pt x="73" y="58"/>
                  </a:cubicBezTo>
                  <a:cubicBezTo>
                    <a:pt x="73" y="59"/>
                    <a:pt x="73" y="59"/>
                    <a:pt x="73" y="59"/>
                  </a:cubicBezTo>
                  <a:cubicBezTo>
                    <a:pt x="72" y="59"/>
                    <a:pt x="70" y="59"/>
                    <a:pt x="69" y="60"/>
                  </a:cubicBezTo>
                  <a:moveTo>
                    <a:pt x="96" y="60"/>
                  </a:moveTo>
                  <a:cubicBezTo>
                    <a:pt x="95" y="59"/>
                    <a:pt x="94" y="59"/>
                    <a:pt x="93" y="59"/>
                  </a:cubicBezTo>
                  <a:cubicBezTo>
                    <a:pt x="94" y="57"/>
                    <a:pt x="95" y="55"/>
                    <a:pt x="96" y="54"/>
                  </a:cubicBezTo>
                  <a:cubicBezTo>
                    <a:pt x="97" y="54"/>
                    <a:pt x="97" y="54"/>
                    <a:pt x="97" y="54"/>
                  </a:cubicBezTo>
                  <a:cubicBezTo>
                    <a:pt x="97" y="54"/>
                    <a:pt x="98" y="55"/>
                    <a:pt x="99" y="55"/>
                  </a:cubicBezTo>
                  <a:cubicBezTo>
                    <a:pt x="98" y="56"/>
                    <a:pt x="97" y="58"/>
                    <a:pt x="96" y="60"/>
                  </a:cubicBezTo>
                  <a:moveTo>
                    <a:pt x="79" y="58"/>
                  </a:moveTo>
                  <a:cubicBezTo>
                    <a:pt x="79" y="56"/>
                    <a:pt x="80" y="55"/>
                    <a:pt x="81" y="54"/>
                  </a:cubicBezTo>
                  <a:cubicBezTo>
                    <a:pt x="82" y="53"/>
                    <a:pt x="82" y="53"/>
                    <a:pt x="82" y="53"/>
                  </a:cubicBezTo>
                  <a:cubicBezTo>
                    <a:pt x="82" y="53"/>
                    <a:pt x="83" y="53"/>
                    <a:pt x="83" y="53"/>
                  </a:cubicBezTo>
                  <a:cubicBezTo>
                    <a:pt x="83" y="54"/>
                    <a:pt x="84" y="55"/>
                    <a:pt x="84" y="55"/>
                  </a:cubicBezTo>
                  <a:cubicBezTo>
                    <a:pt x="84" y="56"/>
                    <a:pt x="83" y="56"/>
                    <a:pt x="83" y="56"/>
                  </a:cubicBezTo>
                  <a:cubicBezTo>
                    <a:pt x="83" y="57"/>
                    <a:pt x="83" y="57"/>
                    <a:pt x="82" y="57"/>
                  </a:cubicBezTo>
                  <a:cubicBezTo>
                    <a:pt x="82" y="57"/>
                    <a:pt x="82" y="57"/>
                    <a:pt x="82" y="57"/>
                  </a:cubicBezTo>
                  <a:cubicBezTo>
                    <a:pt x="81" y="57"/>
                    <a:pt x="81" y="57"/>
                    <a:pt x="81" y="57"/>
                  </a:cubicBezTo>
                  <a:cubicBezTo>
                    <a:pt x="81" y="57"/>
                    <a:pt x="81" y="57"/>
                    <a:pt x="81" y="57"/>
                  </a:cubicBezTo>
                  <a:cubicBezTo>
                    <a:pt x="80" y="57"/>
                    <a:pt x="80" y="57"/>
                    <a:pt x="80" y="57"/>
                  </a:cubicBezTo>
                  <a:cubicBezTo>
                    <a:pt x="80" y="58"/>
                    <a:pt x="79" y="58"/>
                    <a:pt x="79" y="58"/>
                  </a:cubicBezTo>
                  <a:moveTo>
                    <a:pt x="89" y="57"/>
                  </a:moveTo>
                  <a:cubicBezTo>
                    <a:pt x="88" y="57"/>
                    <a:pt x="88" y="57"/>
                    <a:pt x="88" y="57"/>
                  </a:cubicBezTo>
                  <a:cubicBezTo>
                    <a:pt x="88" y="56"/>
                    <a:pt x="88" y="56"/>
                    <a:pt x="88" y="55"/>
                  </a:cubicBezTo>
                  <a:cubicBezTo>
                    <a:pt x="88" y="54"/>
                    <a:pt x="87" y="52"/>
                    <a:pt x="87" y="51"/>
                  </a:cubicBezTo>
                  <a:cubicBezTo>
                    <a:pt x="87" y="51"/>
                    <a:pt x="87" y="51"/>
                    <a:pt x="87" y="51"/>
                  </a:cubicBezTo>
                  <a:cubicBezTo>
                    <a:pt x="87" y="51"/>
                    <a:pt x="87" y="51"/>
                    <a:pt x="87" y="51"/>
                  </a:cubicBezTo>
                  <a:cubicBezTo>
                    <a:pt x="87" y="51"/>
                    <a:pt x="88" y="51"/>
                    <a:pt x="88" y="51"/>
                  </a:cubicBezTo>
                  <a:cubicBezTo>
                    <a:pt x="89" y="52"/>
                    <a:pt x="90" y="52"/>
                    <a:pt x="91" y="52"/>
                  </a:cubicBezTo>
                  <a:cubicBezTo>
                    <a:pt x="90" y="54"/>
                    <a:pt x="89" y="55"/>
                    <a:pt x="89" y="57"/>
                  </a:cubicBezTo>
                  <a:moveTo>
                    <a:pt x="37" y="48"/>
                  </a:moveTo>
                  <a:cubicBezTo>
                    <a:pt x="38" y="48"/>
                    <a:pt x="38" y="48"/>
                    <a:pt x="39" y="48"/>
                  </a:cubicBezTo>
                  <a:cubicBezTo>
                    <a:pt x="39" y="47"/>
                    <a:pt x="39" y="47"/>
                    <a:pt x="40" y="47"/>
                  </a:cubicBezTo>
                  <a:cubicBezTo>
                    <a:pt x="40" y="47"/>
                    <a:pt x="41" y="47"/>
                    <a:pt x="41" y="47"/>
                  </a:cubicBezTo>
                  <a:cubicBezTo>
                    <a:pt x="40" y="50"/>
                    <a:pt x="40" y="52"/>
                    <a:pt x="38" y="54"/>
                  </a:cubicBezTo>
                  <a:cubicBezTo>
                    <a:pt x="38" y="55"/>
                    <a:pt x="38" y="55"/>
                    <a:pt x="38" y="55"/>
                  </a:cubicBezTo>
                  <a:cubicBezTo>
                    <a:pt x="38" y="55"/>
                    <a:pt x="38" y="55"/>
                    <a:pt x="38" y="55"/>
                  </a:cubicBezTo>
                  <a:cubicBezTo>
                    <a:pt x="38" y="55"/>
                    <a:pt x="38" y="55"/>
                    <a:pt x="38" y="55"/>
                  </a:cubicBezTo>
                  <a:cubicBezTo>
                    <a:pt x="37" y="55"/>
                    <a:pt x="36" y="55"/>
                    <a:pt x="35" y="54"/>
                  </a:cubicBezTo>
                  <a:cubicBezTo>
                    <a:pt x="35" y="54"/>
                    <a:pt x="34" y="54"/>
                    <a:pt x="34" y="52"/>
                  </a:cubicBezTo>
                  <a:cubicBezTo>
                    <a:pt x="34" y="51"/>
                    <a:pt x="34" y="51"/>
                    <a:pt x="34" y="51"/>
                  </a:cubicBezTo>
                  <a:cubicBezTo>
                    <a:pt x="34" y="51"/>
                    <a:pt x="34" y="50"/>
                    <a:pt x="35" y="49"/>
                  </a:cubicBezTo>
                  <a:cubicBezTo>
                    <a:pt x="35" y="49"/>
                    <a:pt x="36" y="48"/>
                    <a:pt x="37" y="48"/>
                  </a:cubicBezTo>
                  <a:cubicBezTo>
                    <a:pt x="37" y="48"/>
                    <a:pt x="37" y="48"/>
                    <a:pt x="37" y="48"/>
                  </a:cubicBezTo>
                  <a:moveTo>
                    <a:pt x="91" y="48"/>
                  </a:moveTo>
                  <a:cubicBezTo>
                    <a:pt x="91" y="48"/>
                    <a:pt x="90" y="48"/>
                    <a:pt x="89" y="47"/>
                  </a:cubicBezTo>
                  <a:cubicBezTo>
                    <a:pt x="89" y="47"/>
                    <a:pt x="89" y="47"/>
                    <a:pt x="89" y="47"/>
                  </a:cubicBezTo>
                  <a:cubicBezTo>
                    <a:pt x="89" y="46"/>
                    <a:pt x="89" y="46"/>
                    <a:pt x="89" y="46"/>
                  </a:cubicBezTo>
                  <a:cubicBezTo>
                    <a:pt x="90" y="46"/>
                    <a:pt x="90" y="46"/>
                    <a:pt x="91" y="46"/>
                  </a:cubicBezTo>
                  <a:cubicBezTo>
                    <a:pt x="91" y="47"/>
                    <a:pt x="91" y="47"/>
                    <a:pt x="91" y="48"/>
                  </a:cubicBezTo>
                  <a:moveTo>
                    <a:pt x="43" y="55"/>
                  </a:moveTo>
                  <a:cubicBezTo>
                    <a:pt x="44" y="52"/>
                    <a:pt x="45" y="49"/>
                    <a:pt x="45" y="47"/>
                  </a:cubicBezTo>
                  <a:cubicBezTo>
                    <a:pt x="48" y="46"/>
                    <a:pt x="51" y="46"/>
                    <a:pt x="54" y="45"/>
                  </a:cubicBezTo>
                  <a:cubicBezTo>
                    <a:pt x="53" y="48"/>
                    <a:pt x="52" y="51"/>
                    <a:pt x="51" y="53"/>
                  </a:cubicBezTo>
                  <a:cubicBezTo>
                    <a:pt x="51" y="54"/>
                    <a:pt x="51" y="54"/>
                    <a:pt x="51" y="54"/>
                  </a:cubicBezTo>
                  <a:cubicBezTo>
                    <a:pt x="48" y="54"/>
                    <a:pt x="45" y="54"/>
                    <a:pt x="43" y="55"/>
                  </a:cubicBezTo>
                  <a:moveTo>
                    <a:pt x="56" y="53"/>
                  </a:moveTo>
                  <a:cubicBezTo>
                    <a:pt x="57" y="50"/>
                    <a:pt x="58" y="48"/>
                    <a:pt x="59" y="45"/>
                  </a:cubicBezTo>
                  <a:cubicBezTo>
                    <a:pt x="61" y="45"/>
                    <a:pt x="64" y="44"/>
                    <a:pt x="66" y="44"/>
                  </a:cubicBezTo>
                  <a:cubicBezTo>
                    <a:pt x="65" y="47"/>
                    <a:pt x="64" y="49"/>
                    <a:pt x="63" y="52"/>
                  </a:cubicBezTo>
                  <a:cubicBezTo>
                    <a:pt x="61" y="52"/>
                    <a:pt x="58" y="53"/>
                    <a:pt x="56" y="53"/>
                  </a:cubicBezTo>
                  <a:moveTo>
                    <a:pt x="96" y="49"/>
                  </a:moveTo>
                  <a:cubicBezTo>
                    <a:pt x="95" y="49"/>
                    <a:pt x="95" y="49"/>
                    <a:pt x="95" y="49"/>
                  </a:cubicBezTo>
                  <a:cubicBezTo>
                    <a:pt x="95" y="49"/>
                    <a:pt x="95" y="48"/>
                    <a:pt x="95" y="48"/>
                  </a:cubicBezTo>
                  <a:cubicBezTo>
                    <a:pt x="95" y="47"/>
                    <a:pt x="96" y="46"/>
                    <a:pt x="96" y="45"/>
                  </a:cubicBezTo>
                  <a:cubicBezTo>
                    <a:pt x="97" y="44"/>
                    <a:pt x="99" y="44"/>
                    <a:pt x="100" y="43"/>
                  </a:cubicBezTo>
                  <a:cubicBezTo>
                    <a:pt x="100" y="45"/>
                    <a:pt x="100" y="46"/>
                    <a:pt x="100" y="48"/>
                  </a:cubicBezTo>
                  <a:cubicBezTo>
                    <a:pt x="99" y="48"/>
                    <a:pt x="98" y="49"/>
                    <a:pt x="96" y="49"/>
                  </a:cubicBezTo>
                  <a:moveTo>
                    <a:pt x="68" y="51"/>
                  </a:moveTo>
                  <a:cubicBezTo>
                    <a:pt x="69" y="49"/>
                    <a:pt x="70" y="46"/>
                    <a:pt x="71" y="43"/>
                  </a:cubicBezTo>
                  <a:cubicBezTo>
                    <a:pt x="73" y="43"/>
                    <a:pt x="75" y="43"/>
                    <a:pt x="76" y="43"/>
                  </a:cubicBezTo>
                  <a:cubicBezTo>
                    <a:pt x="75" y="45"/>
                    <a:pt x="74" y="48"/>
                    <a:pt x="73" y="50"/>
                  </a:cubicBezTo>
                  <a:cubicBezTo>
                    <a:pt x="72" y="51"/>
                    <a:pt x="70" y="51"/>
                    <a:pt x="68" y="51"/>
                  </a:cubicBezTo>
                  <a:moveTo>
                    <a:pt x="78" y="50"/>
                  </a:moveTo>
                  <a:cubicBezTo>
                    <a:pt x="79" y="47"/>
                    <a:pt x="80" y="45"/>
                    <a:pt x="81" y="43"/>
                  </a:cubicBezTo>
                  <a:cubicBezTo>
                    <a:pt x="81" y="43"/>
                    <a:pt x="82" y="43"/>
                    <a:pt x="83" y="43"/>
                  </a:cubicBezTo>
                  <a:cubicBezTo>
                    <a:pt x="83" y="43"/>
                    <a:pt x="84" y="43"/>
                    <a:pt x="84" y="44"/>
                  </a:cubicBezTo>
                  <a:cubicBezTo>
                    <a:pt x="85" y="44"/>
                    <a:pt x="85" y="44"/>
                    <a:pt x="85" y="45"/>
                  </a:cubicBezTo>
                  <a:cubicBezTo>
                    <a:pt x="85" y="45"/>
                    <a:pt x="85" y="45"/>
                    <a:pt x="85" y="45"/>
                  </a:cubicBezTo>
                  <a:cubicBezTo>
                    <a:pt x="85" y="46"/>
                    <a:pt x="85" y="46"/>
                    <a:pt x="85" y="46"/>
                  </a:cubicBezTo>
                  <a:cubicBezTo>
                    <a:pt x="84" y="46"/>
                    <a:pt x="84" y="46"/>
                    <a:pt x="84" y="46"/>
                  </a:cubicBezTo>
                  <a:cubicBezTo>
                    <a:pt x="84" y="47"/>
                    <a:pt x="84" y="47"/>
                    <a:pt x="84" y="47"/>
                  </a:cubicBezTo>
                  <a:cubicBezTo>
                    <a:pt x="84" y="47"/>
                    <a:pt x="84" y="47"/>
                    <a:pt x="84" y="47"/>
                  </a:cubicBezTo>
                  <a:cubicBezTo>
                    <a:pt x="83" y="48"/>
                    <a:pt x="83" y="49"/>
                    <a:pt x="82" y="49"/>
                  </a:cubicBezTo>
                  <a:cubicBezTo>
                    <a:pt x="82" y="49"/>
                    <a:pt x="82" y="49"/>
                    <a:pt x="81" y="49"/>
                  </a:cubicBezTo>
                  <a:cubicBezTo>
                    <a:pt x="80" y="49"/>
                    <a:pt x="79" y="49"/>
                    <a:pt x="78" y="50"/>
                  </a:cubicBezTo>
                  <a:moveTo>
                    <a:pt x="104" y="45"/>
                  </a:moveTo>
                  <a:cubicBezTo>
                    <a:pt x="105" y="44"/>
                    <a:pt x="105" y="42"/>
                    <a:pt x="105" y="41"/>
                  </a:cubicBezTo>
                  <a:cubicBezTo>
                    <a:pt x="107" y="40"/>
                    <a:pt x="109" y="39"/>
                    <a:pt x="110" y="37"/>
                  </a:cubicBezTo>
                  <a:cubicBezTo>
                    <a:pt x="111" y="38"/>
                    <a:pt x="111" y="39"/>
                    <a:pt x="111" y="40"/>
                  </a:cubicBezTo>
                  <a:cubicBezTo>
                    <a:pt x="109" y="42"/>
                    <a:pt x="107" y="44"/>
                    <a:pt x="104" y="45"/>
                  </a:cubicBezTo>
                  <a:moveTo>
                    <a:pt x="47" y="35"/>
                  </a:moveTo>
                  <a:cubicBezTo>
                    <a:pt x="48" y="35"/>
                    <a:pt x="48" y="35"/>
                    <a:pt x="48" y="35"/>
                  </a:cubicBezTo>
                  <a:cubicBezTo>
                    <a:pt x="49" y="35"/>
                    <a:pt x="50" y="35"/>
                    <a:pt x="50" y="34"/>
                  </a:cubicBezTo>
                  <a:cubicBezTo>
                    <a:pt x="50" y="33"/>
                    <a:pt x="50" y="32"/>
                    <a:pt x="50" y="32"/>
                  </a:cubicBezTo>
                  <a:cubicBezTo>
                    <a:pt x="50" y="30"/>
                    <a:pt x="50" y="29"/>
                    <a:pt x="49" y="28"/>
                  </a:cubicBezTo>
                  <a:cubicBezTo>
                    <a:pt x="46" y="21"/>
                    <a:pt x="41" y="14"/>
                    <a:pt x="39" y="8"/>
                  </a:cubicBezTo>
                  <a:cubicBezTo>
                    <a:pt x="39" y="8"/>
                    <a:pt x="39" y="8"/>
                    <a:pt x="39" y="8"/>
                  </a:cubicBezTo>
                  <a:cubicBezTo>
                    <a:pt x="39" y="7"/>
                    <a:pt x="39" y="7"/>
                    <a:pt x="40" y="7"/>
                  </a:cubicBezTo>
                  <a:cubicBezTo>
                    <a:pt x="50" y="7"/>
                    <a:pt x="56" y="5"/>
                    <a:pt x="65" y="5"/>
                  </a:cubicBezTo>
                  <a:cubicBezTo>
                    <a:pt x="65" y="5"/>
                    <a:pt x="65" y="5"/>
                    <a:pt x="65" y="5"/>
                  </a:cubicBezTo>
                  <a:cubicBezTo>
                    <a:pt x="65" y="5"/>
                    <a:pt x="65" y="5"/>
                    <a:pt x="65" y="5"/>
                  </a:cubicBezTo>
                  <a:cubicBezTo>
                    <a:pt x="65" y="5"/>
                    <a:pt x="65" y="5"/>
                    <a:pt x="65" y="5"/>
                  </a:cubicBezTo>
                  <a:cubicBezTo>
                    <a:pt x="65" y="6"/>
                    <a:pt x="65" y="6"/>
                    <a:pt x="65" y="6"/>
                  </a:cubicBezTo>
                  <a:cubicBezTo>
                    <a:pt x="65" y="6"/>
                    <a:pt x="65" y="6"/>
                    <a:pt x="65" y="6"/>
                  </a:cubicBezTo>
                  <a:cubicBezTo>
                    <a:pt x="64" y="8"/>
                    <a:pt x="62" y="11"/>
                    <a:pt x="61" y="14"/>
                  </a:cubicBezTo>
                  <a:cubicBezTo>
                    <a:pt x="61" y="16"/>
                    <a:pt x="60" y="19"/>
                    <a:pt x="60" y="21"/>
                  </a:cubicBezTo>
                  <a:cubicBezTo>
                    <a:pt x="60" y="24"/>
                    <a:pt x="61" y="27"/>
                    <a:pt x="63" y="30"/>
                  </a:cubicBezTo>
                  <a:cubicBezTo>
                    <a:pt x="63" y="31"/>
                    <a:pt x="64" y="32"/>
                    <a:pt x="65" y="32"/>
                  </a:cubicBezTo>
                  <a:cubicBezTo>
                    <a:pt x="65" y="32"/>
                    <a:pt x="65" y="32"/>
                    <a:pt x="65" y="32"/>
                  </a:cubicBezTo>
                  <a:cubicBezTo>
                    <a:pt x="66" y="31"/>
                    <a:pt x="67" y="31"/>
                    <a:pt x="67" y="30"/>
                  </a:cubicBezTo>
                  <a:cubicBezTo>
                    <a:pt x="69" y="26"/>
                    <a:pt x="69" y="23"/>
                    <a:pt x="70" y="19"/>
                  </a:cubicBezTo>
                  <a:cubicBezTo>
                    <a:pt x="71" y="16"/>
                    <a:pt x="72" y="13"/>
                    <a:pt x="74" y="10"/>
                  </a:cubicBezTo>
                  <a:cubicBezTo>
                    <a:pt x="75" y="9"/>
                    <a:pt x="76" y="9"/>
                    <a:pt x="78" y="8"/>
                  </a:cubicBezTo>
                  <a:cubicBezTo>
                    <a:pt x="79" y="9"/>
                    <a:pt x="79" y="9"/>
                    <a:pt x="80" y="10"/>
                  </a:cubicBezTo>
                  <a:cubicBezTo>
                    <a:pt x="85" y="10"/>
                    <a:pt x="90" y="11"/>
                    <a:pt x="94" y="13"/>
                  </a:cubicBezTo>
                  <a:cubicBezTo>
                    <a:pt x="86" y="19"/>
                    <a:pt x="80" y="29"/>
                    <a:pt x="79" y="38"/>
                  </a:cubicBezTo>
                  <a:cubicBezTo>
                    <a:pt x="78" y="38"/>
                    <a:pt x="78" y="38"/>
                    <a:pt x="78" y="38"/>
                  </a:cubicBezTo>
                  <a:cubicBezTo>
                    <a:pt x="75" y="39"/>
                    <a:pt x="65" y="40"/>
                    <a:pt x="56" y="41"/>
                  </a:cubicBezTo>
                  <a:cubicBezTo>
                    <a:pt x="52" y="41"/>
                    <a:pt x="47" y="42"/>
                    <a:pt x="44" y="42"/>
                  </a:cubicBezTo>
                  <a:cubicBezTo>
                    <a:pt x="42" y="43"/>
                    <a:pt x="40" y="43"/>
                    <a:pt x="39" y="43"/>
                  </a:cubicBezTo>
                  <a:cubicBezTo>
                    <a:pt x="39" y="42"/>
                    <a:pt x="39" y="41"/>
                    <a:pt x="39" y="40"/>
                  </a:cubicBezTo>
                  <a:cubicBezTo>
                    <a:pt x="37" y="35"/>
                    <a:pt x="35" y="31"/>
                    <a:pt x="31" y="27"/>
                  </a:cubicBezTo>
                  <a:cubicBezTo>
                    <a:pt x="29" y="24"/>
                    <a:pt x="25" y="22"/>
                    <a:pt x="21" y="20"/>
                  </a:cubicBezTo>
                  <a:cubicBezTo>
                    <a:pt x="24" y="17"/>
                    <a:pt x="27" y="16"/>
                    <a:pt x="31" y="15"/>
                  </a:cubicBezTo>
                  <a:cubicBezTo>
                    <a:pt x="33" y="18"/>
                    <a:pt x="36" y="24"/>
                    <a:pt x="41" y="32"/>
                  </a:cubicBezTo>
                  <a:cubicBezTo>
                    <a:pt x="42" y="33"/>
                    <a:pt x="43" y="34"/>
                    <a:pt x="44" y="34"/>
                  </a:cubicBezTo>
                  <a:cubicBezTo>
                    <a:pt x="45" y="35"/>
                    <a:pt x="46" y="35"/>
                    <a:pt x="47" y="35"/>
                  </a:cubicBezTo>
                  <a:moveTo>
                    <a:pt x="65" y="0"/>
                  </a:moveTo>
                  <a:cubicBezTo>
                    <a:pt x="65" y="0"/>
                    <a:pt x="65" y="0"/>
                    <a:pt x="65" y="0"/>
                  </a:cubicBezTo>
                  <a:cubicBezTo>
                    <a:pt x="65" y="0"/>
                    <a:pt x="65" y="0"/>
                    <a:pt x="65" y="0"/>
                  </a:cubicBezTo>
                  <a:cubicBezTo>
                    <a:pt x="65" y="0"/>
                    <a:pt x="65" y="0"/>
                    <a:pt x="65" y="0"/>
                  </a:cubicBezTo>
                  <a:cubicBezTo>
                    <a:pt x="55" y="0"/>
                    <a:pt x="49" y="1"/>
                    <a:pt x="40" y="1"/>
                  </a:cubicBezTo>
                  <a:cubicBezTo>
                    <a:pt x="36" y="1"/>
                    <a:pt x="33" y="4"/>
                    <a:pt x="33" y="8"/>
                  </a:cubicBezTo>
                  <a:cubicBezTo>
                    <a:pt x="33" y="9"/>
                    <a:pt x="33" y="9"/>
                    <a:pt x="34" y="10"/>
                  </a:cubicBezTo>
                  <a:cubicBezTo>
                    <a:pt x="34" y="11"/>
                    <a:pt x="34" y="11"/>
                    <a:pt x="34" y="11"/>
                  </a:cubicBezTo>
                  <a:cubicBezTo>
                    <a:pt x="34" y="10"/>
                    <a:pt x="33" y="10"/>
                    <a:pt x="32" y="10"/>
                  </a:cubicBezTo>
                  <a:cubicBezTo>
                    <a:pt x="32" y="10"/>
                    <a:pt x="32" y="10"/>
                    <a:pt x="31" y="10"/>
                  </a:cubicBezTo>
                  <a:cubicBezTo>
                    <a:pt x="31" y="10"/>
                    <a:pt x="31" y="10"/>
                    <a:pt x="31" y="10"/>
                  </a:cubicBezTo>
                  <a:cubicBezTo>
                    <a:pt x="25" y="10"/>
                    <a:pt x="19" y="14"/>
                    <a:pt x="15" y="19"/>
                  </a:cubicBezTo>
                  <a:cubicBezTo>
                    <a:pt x="15" y="20"/>
                    <a:pt x="15" y="21"/>
                    <a:pt x="16" y="22"/>
                  </a:cubicBezTo>
                  <a:cubicBezTo>
                    <a:pt x="16" y="23"/>
                    <a:pt x="16" y="23"/>
                    <a:pt x="17" y="24"/>
                  </a:cubicBezTo>
                  <a:cubicBezTo>
                    <a:pt x="21" y="26"/>
                    <a:pt x="25" y="28"/>
                    <a:pt x="28" y="31"/>
                  </a:cubicBezTo>
                  <a:cubicBezTo>
                    <a:pt x="30" y="34"/>
                    <a:pt x="32" y="37"/>
                    <a:pt x="34" y="42"/>
                  </a:cubicBezTo>
                  <a:cubicBezTo>
                    <a:pt x="34" y="42"/>
                    <a:pt x="34" y="43"/>
                    <a:pt x="34" y="44"/>
                  </a:cubicBezTo>
                  <a:cubicBezTo>
                    <a:pt x="33" y="45"/>
                    <a:pt x="33" y="46"/>
                    <a:pt x="32" y="46"/>
                  </a:cubicBezTo>
                  <a:cubicBezTo>
                    <a:pt x="31" y="48"/>
                    <a:pt x="30" y="49"/>
                    <a:pt x="30" y="51"/>
                  </a:cubicBezTo>
                  <a:cubicBezTo>
                    <a:pt x="30" y="52"/>
                    <a:pt x="30" y="52"/>
                    <a:pt x="30" y="53"/>
                  </a:cubicBezTo>
                  <a:cubicBezTo>
                    <a:pt x="30" y="54"/>
                    <a:pt x="31" y="56"/>
                    <a:pt x="32" y="57"/>
                  </a:cubicBezTo>
                  <a:cubicBezTo>
                    <a:pt x="31" y="58"/>
                    <a:pt x="31" y="59"/>
                    <a:pt x="31" y="59"/>
                  </a:cubicBezTo>
                  <a:cubicBezTo>
                    <a:pt x="31" y="61"/>
                    <a:pt x="31" y="62"/>
                    <a:pt x="32" y="63"/>
                  </a:cubicBezTo>
                  <a:cubicBezTo>
                    <a:pt x="32" y="63"/>
                    <a:pt x="33" y="64"/>
                    <a:pt x="34" y="65"/>
                  </a:cubicBezTo>
                  <a:cubicBezTo>
                    <a:pt x="32" y="70"/>
                    <a:pt x="29" y="73"/>
                    <a:pt x="25" y="77"/>
                  </a:cubicBezTo>
                  <a:cubicBezTo>
                    <a:pt x="21" y="80"/>
                    <a:pt x="16" y="84"/>
                    <a:pt x="12" y="89"/>
                  </a:cubicBezTo>
                  <a:cubicBezTo>
                    <a:pt x="4" y="101"/>
                    <a:pt x="0" y="116"/>
                    <a:pt x="0" y="130"/>
                  </a:cubicBezTo>
                  <a:cubicBezTo>
                    <a:pt x="0" y="131"/>
                    <a:pt x="0" y="132"/>
                    <a:pt x="0" y="133"/>
                  </a:cubicBezTo>
                  <a:cubicBezTo>
                    <a:pt x="0" y="141"/>
                    <a:pt x="2" y="147"/>
                    <a:pt x="4" y="153"/>
                  </a:cubicBezTo>
                  <a:cubicBezTo>
                    <a:pt x="6" y="159"/>
                    <a:pt x="8" y="164"/>
                    <a:pt x="11" y="171"/>
                  </a:cubicBezTo>
                  <a:cubicBezTo>
                    <a:pt x="11" y="171"/>
                    <a:pt x="11" y="172"/>
                    <a:pt x="11" y="173"/>
                  </a:cubicBezTo>
                  <a:cubicBezTo>
                    <a:pt x="11" y="174"/>
                    <a:pt x="11" y="176"/>
                    <a:pt x="11" y="177"/>
                  </a:cubicBezTo>
                  <a:cubicBezTo>
                    <a:pt x="11" y="178"/>
                    <a:pt x="11" y="178"/>
                    <a:pt x="11" y="179"/>
                  </a:cubicBezTo>
                  <a:cubicBezTo>
                    <a:pt x="11" y="179"/>
                    <a:pt x="12" y="180"/>
                    <a:pt x="12" y="180"/>
                  </a:cubicBezTo>
                  <a:cubicBezTo>
                    <a:pt x="12" y="180"/>
                    <a:pt x="12" y="181"/>
                    <a:pt x="13" y="182"/>
                  </a:cubicBezTo>
                  <a:cubicBezTo>
                    <a:pt x="14" y="183"/>
                    <a:pt x="15" y="183"/>
                    <a:pt x="16" y="183"/>
                  </a:cubicBezTo>
                  <a:cubicBezTo>
                    <a:pt x="17" y="183"/>
                    <a:pt x="17" y="183"/>
                    <a:pt x="17" y="183"/>
                  </a:cubicBezTo>
                  <a:cubicBezTo>
                    <a:pt x="18" y="183"/>
                    <a:pt x="20" y="182"/>
                    <a:pt x="21" y="182"/>
                  </a:cubicBezTo>
                  <a:cubicBezTo>
                    <a:pt x="22" y="181"/>
                    <a:pt x="23" y="180"/>
                    <a:pt x="24" y="180"/>
                  </a:cubicBezTo>
                  <a:cubicBezTo>
                    <a:pt x="27" y="178"/>
                    <a:pt x="31" y="177"/>
                    <a:pt x="35" y="177"/>
                  </a:cubicBezTo>
                  <a:cubicBezTo>
                    <a:pt x="35" y="177"/>
                    <a:pt x="35" y="177"/>
                    <a:pt x="35" y="177"/>
                  </a:cubicBezTo>
                  <a:cubicBezTo>
                    <a:pt x="39" y="177"/>
                    <a:pt x="42" y="178"/>
                    <a:pt x="46" y="178"/>
                  </a:cubicBezTo>
                  <a:cubicBezTo>
                    <a:pt x="51" y="178"/>
                    <a:pt x="56" y="179"/>
                    <a:pt x="61" y="179"/>
                  </a:cubicBezTo>
                  <a:cubicBezTo>
                    <a:pt x="64" y="179"/>
                    <a:pt x="67" y="179"/>
                    <a:pt x="71" y="178"/>
                  </a:cubicBezTo>
                  <a:cubicBezTo>
                    <a:pt x="79" y="178"/>
                    <a:pt x="87" y="177"/>
                    <a:pt x="95" y="176"/>
                  </a:cubicBezTo>
                  <a:cubicBezTo>
                    <a:pt x="100" y="175"/>
                    <a:pt x="103" y="175"/>
                    <a:pt x="106" y="174"/>
                  </a:cubicBezTo>
                  <a:cubicBezTo>
                    <a:pt x="109" y="173"/>
                    <a:pt x="112" y="173"/>
                    <a:pt x="116" y="172"/>
                  </a:cubicBezTo>
                  <a:cubicBezTo>
                    <a:pt x="116" y="172"/>
                    <a:pt x="116" y="173"/>
                    <a:pt x="117" y="173"/>
                  </a:cubicBezTo>
                  <a:cubicBezTo>
                    <a:pt x="118" y="173"/>
                    <a:pt x="119" y="174"/>
                    <a:pt x="121" y="174"/>
                  </a:cubicBezTo>
                  <a:cubicBezTo>
                    <a:pt x="122" y="175"/>
                    <a:pt x="124" y="175"/>
                    <a:pt x="126" y="175"/>
                  </a:cubicBezTo>
                  <a:cubicBezTo>
                    <a:pt x="127" y="175"/>
                    <a:pt x="128" y="175"/>
                    <a:pt x="129" y="175"/>
                  </a:cubicBezTo>
                  <a:cubicBezTo>
                    <a:pt x="130" y="175"/>
                    <a:pt x="131" y="174"/>
                    <a:pt x="131" y="173"/>
                  </a:cubicBezTo>
                  <a:cubicBezTo>
                    <a:pt x="133" y="172"/>
                    <a:pt x="133" y="170"/>
                    <a:pt x="133" y="169"/>
                  </a:cubicBezTo>
                  <a:cubicBezTo>
                    <a:pt x="133" y="167"/>
                    <a:pt x="132" y="164"/>
                    <a:pt x="131" y="162"/>
                  </a:cubicBezTo>
                  <a:cubicBezTo>
                    <a:pt x="131" y="161"/>
                    <a:pt x="131" y="160"/>
                    <a:pt x="131" y="159"/>
                  </a:cubicBezTo>
                  <a:cubicBezTo>
                    <a:pt x="130" y="158"/>
                    <a:pt x="130" y="157"/>
                    <a:pt x="130" y="157"/>
                  </a:cubicBezTo>
                  <a:cubicBezTo>
                    <a:pt x="130" y="157"/>
                    <a:pt x="130" y="157"/>
                    <a:pt x="130" y="157"/>
                  </a:cubicBezTo>
                  <a:cubicBezTo>
                    <a:pt x="130" y="157"/>
                    <a:pt x="130" y="157"/>
                    <a:pt x="130" y="157"/>
                  </a:cubicBezTo>
                  <a:cubicBezTo>
                    <a:pt x="130" y="153"/>
                    <a:pt x="131" y="151"/>
                    <a:pt x="132" y="148"/>
                  </a:cubicBezTo>
                  <a:cubicBezTo>
                    <a:pt x="133" y="145"/>
                    <a:pt x="134" y="142"/>
                    <a:pt x="135" y="138"/>
                  </a:cubicBezTo>
                  <a:cubicBezTo>
                    <a:pt x="136" y="135"/>
                    <a:pt x="136" y="131"/>
                    <a:pt x="136" y="128"/>
                  </a:cubicBezTo>
                  <a:cubicBezTo>
                    <a:pt x="136" y="116"/>
                    <a:pt x="133" y="105"/>
                    <a:pt x="126" y="95"/>
                  </a:cubicBezTo>
                  <a:cubicBezTo>
                    <a:pt x="120" y="86"/>
                    <a:pt x="110" y="79"/>
                    <a:pt x="101" y="73"/>
                  </a:cubicBezTo>
                  <a:cubicBezTo>
                    <a:pt x="96" y="69"/>
                    <a:pt x="92" y="67"/>
                    <a:pt x="89" y="64"/>
                  </a:cubicBezTo>
                  <a:cubicBezTo>
                    <a:pt x="88" y="63"/>
                    <a:pt x="86" y="62"/>
                    <a:pt x="86" y="61"/>
                  </a:cubicBezTo>
                  <a:cubicBezTo>
                    <a:pt x="85" y="60"/>
                    <a:pt x="85" y="60"/>
                    <a:pt x="85" y="60"/>
                  </a:cubicBezTo>
                  <a:cubicBezTo>
                    <a:pt x="85" y="60"/>
                    <a:pt x="85" y="60"/>
                    <a:pt x="85" y="60"/>
                  </a:cubicBezTo>
                  <a:cubicBezTo>
                    <a:pt x="91" y="63"/>
                    <a:pt x="98" y="65"/>
                    <a:pt x="106" y="67"/>
                  </a:cubicBezTo>
                  <a:cubicBezTo>
                    <a:pt x="106" y="67"/>
                    <a:pt x="106" y="67"/>
                    <a:pt x="106" y="67"/>
                  </a:cubicBezTo>
                  <a:cubicBezTo>
                    <a:pt x="112" y="68"/>
                    <a:pt x="119" y="69"/>
                    <a:pt x="124" y="69"/>
                  </a:cubicBezTo>
                  <a:cubicBezTo>
                    <a:pt x="128" y="69"/>
                    <a:pt x="131" y="69"/>
                    <a:pt x="133" y="68"/>
                  </a:cubicBezTo>
                  <a:cubicBezTo>
                    <a:pt x="134" y="68"/>
                    <a:pt x="135" y="67"/>
                    <a:pt x="135" y="66"/>
                  </a:cubicBezTo>
                  <a:cubicBezTo>
                    <a:pt x="135" y="65"/>
                    <a:pt x="135" y="65"/>
                    <a:pt x="135" y="64"/>
                  </a:cubicBezTo>
                  <a:cubicBezTo>
                    <a:pt x="135" y="62"/>
                    <a:pt x="135" y="59"/>
                    <a:pt x="136" y="57"/>
                  </a:cubicBezTo>
                  <a:cubicBezTo>
                    <a:pt x="137" y="56"/>
                    <a:pt x="137" y="56"/>
                    <a:pt x="136" y="55"/>
                  </a:cubicBezTo>
                  <a:cubicBezTo>
                    <a:pt x="136" y="54"/>
                    <a:pt x="135" y="54"/>
                    <a:pt x="134" y="54"/>
                  </a:cubicBezTo>
                  <a:cubicBezTo>
                    <a:pt x="134" y="54"/>
                    <a:pt x="134" y="54"/>
                    <a:pt x="134" y="54"/>
                  </a:cubicBezTo>
                  <a:cubicBezTo>
                    <a:pt x="133" y="54"/>
                    <a:pt x="131" y="54"/>
                    <a:pt x="130" y="54"/>
                  </a:cubicBezTo>
                  <a:cubicBezTo>
                    <a:pt x="121" y="54"/>
                    <a:pt x="112" y="53"/>
                    <a:pt x="103" y="51"/>
                  </a:cubicBezTo>
                  <a:cubicBezTo>
                    <a:pt x="104" y="50"/>
                    <a:pt x="104" y="50"/>
                    <a:pt x="104" y="50"/>
                  </a:cubicBezTo>
                  <a:cubicBezTo>
                    <a:pt x="108" y="48"/>
                    <a:pt x="111" y="46"/>
                    <a:pt x="115" y="43"/>
                  </a:cubicBezTo>
                  <a:cubicBezTo>
                    <a:pt x="115" y="43"/>
                    <a:pt x="115" y="43"/>
                    <a:pt x="115" y="43"/>
                  </a:cubicBezTo>
                  <a:cubicBezTo>
                    <a:pt x="115" y="42"/>
                    <a:pt x="115" y="42"/>
                    <a:pt x="115" y="42"/>
                  </a:cubicBezTo>
                  <a:cubicBezTo>
                    <a:pt x="116" y="42"/>
                    <a:pt x="116" y="42"/>
                    <a:pt x="116" y="41"/>
                  </a:cubicBezTo>
                  <a:cubicBezTo>
                    <a:pt x="116" y="40"/>
                    <a:pt x="116" y="40"/>
                    <a:pt x="116" y="40"/>
                  </a:cubicBezTo>
                  <a:cubicBezTo>
                    <a:pt x="116" y="40"/>
                    <a:pt x="116" y="40"/>
                    <a:pt x="116" y="40"/>
                  </a:cubicBezTo>
                  <a:cubicBezTo>
                    <a:pt x="115" y="37"/>
                    <a:pt x="114" y="35"/>
                    <a:pt x="113" y="33"/>
                  </a:cubicBezTo>
                  <a:cubicBezTo>
                    <a:pt x="113" y="33"/>
                    <a:pt x="112" y="32"/>
                    <a:pt x="112" y="32"/>
                  </a:cubicBezTo>
                  <a:cubicBezTo>
                    <a:pt x="112" y="32"/>
                    <a:pt x="111" y="32"/>
                    <a:pt x="111" y="32"/>
                  </a:cubicBezTo>
                  <a:cubicBezTo>
                    <a:pt x="111" y="32"/>
                    <a:pt x="110" y="32"/>
                    <a:pt x="110" y="32"/>
                  </a:cubicBezTo>
                  <a:cubicBezTo>
                    <a:pt x="103" y="37"/>
                    <a:pt x="96" y="42"/>
                    <a:pt x="88" y="42"/>
                  </a:cubicBezTo>
                  <a:cubicBezTo>
                    <a:pt x="88" y="41"/>
                    <a:pt x="88" y="41"/>
                    <a:pt x="87" y="41"/>
                  </a:cubicBezTo>
                  <a:cubicBezTo>
                    <a:pt x="87" y="40"/>
                    <a:pt x="85" y="39"/>
                    <a:pt x="84" y="39"/>
                  </a:cubicBezTo>
                  <a:cubicBezTo>
                    <a:pt x="85" y="30"/>
                    <a:pt x="92" y="21"/>
                    <a:pt x="100" y="15"/>
                  </a:cubicBezTo>
                  <a:cubicBezTo>
                    <a:pt x="101" y="15"/>
                    <a:pt x="101" y="14"/>
                    <a:pt x="101" y="13"/>
                  </a:cubicBezTo>
                  <a:cubicBezTo>
                    <a:pt x="101" y="12"/>
                    <a:pt x="101" y="11"/>
                    <a:pt x="100" y="11"/>
                  </a:cubicBezTo>
                  <a:cubicBezTo>
                    <a:pt x="95" y="8"/>
                    <a:pt x="90" y="6"/>
                    <a:pt x="84" y="5"/>
                  </a:cubicBezTo>
                  <a:cubicBezTo>
                    <a:pt x="84" y="4"/>
                    <a:pt x="83" y="4"/>
                    <a:pt x="83" y="4"/>
                  </a:cubicBezTo>
                  <a:cubicBezTo>
                    <a:pt x="82" y="4"/>
                    <a:pt x="82" y="4"/>
                    <a:pt x="82" y="4"/>
                  </a:cubicBezTo>
                  <a:cubicBezTo>
                    <a:pt x="82" y="4"/>
                    <a:pt x="82" y="4"/>
                    <a:pt x="82" y="4"/>
                  </a:cubicBezTo>
                  <a:cubicBezTo>
                    <a:pt x="81" y="3"/>
                    <a:pt x="81" y="3"/>
                    <a:pt x="80" y="3"/>
                  </a:cubicBezTo>
                  <a:cubicBezTo>
                    <a:pt x="80" y="3"/>
                    <a:pt x="80" y="3"/>
                    <a:pt x="80" y="3"/>
                  </a:cubicBezTo>
                  <a:cubicBezTo>
                    <a:pt x="80" y="3"/>
                    <a:pt x="79" y="3"/>
                    <a:pt x="79" y="3"/>
                  </a:cubicBezTo>
                  <a:cubicBezTo>
                    <a:pt x="76" y="3"/>
                    <a:pt x="73" y="4"/>
                    <a:pt x="70" y="6"/>
                  </a:cubicBezTo>
                  <a:cubicBezTo>
                    <a:pt x="71" y="6"/>
                    <a:pt x="71" y="6"/>
                    <a:pt x="71" y="6"/>
                  </a:cubicBezTo>
                  <a:cubicBezTo>
                    <a:pt x="71" y="4"/>
                    <a:pt x="70" y="3"/>
                    <a:pt x="69" y="2"/>
                  </a:cubicBezTo>
                  <a:cubicBezTo>
                    <a:pt x="68" y="1"/>
                    <a:pt x="67" y="0"/>
                    <a:pt x="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770"/>
            <p:cNvSpPr>
              <a:spLocks noEditPoints="1"/>
            </p:cNvSpPr>
            <p:nvPr/>
          </p:nvSpPr>
          <p:spPr bwMode="auto">
            <a:xfrm>
              <a:off x="2010966" y="2897978"/>
              <a:ext cx="112909" cy="169363"/>
            </a:xfrm>
            <a:custGeom>
              <a:avLst/>
              <a:gdLst>
                <a:gd name="T0" fmla="*/ 26 w 53"/>
                <a:gd name="T1" fmla="*/ 65 h 80"/>
                <a:gd name="T2" fmla="*/ 24 w 53"/>
                <a:gd name="T3" fmla="*/ 43 h 80"/>
                <a:gd name="T4" fmla="*/ 10 w 53"/>
                <a:gd name="T5" fmla="*/ 34 h 80"/>
                <a:gd name="T6" fmla="*/ 8 w 53"/>
                <a:gd name="T7" fmla="*/ 22 h 80"/>
                <a:gd name="T8" fmla="*/ 20 w 53"/>
                <a:gd name="T9" fmla="*/ 13 h 80"/>
                <a:gd name="T10" fmla="*/ 21 w 53"/>
                <a:gd name="T11" fmla="*/ 5 h 80"/>
                <a:gd name="T12" fmla="*/ 25 w 53"/>
                <a:gd name="T13" fmla="*/ 9 h 80"/>
                <a:gd name="T14" fmla="*/ 28 w 53"/>
                <a:gd name="T15" fmla="*/ 11 h 80"/>
                <a:gd name="T16" fmla="*/ 28 w 53"/>
                <a:gd name="T17" fmla="*/ 11 h 80"/>
                <a:gd name="T18" fmla="*/ 31 w 53"/>
                <a:gd name="T19" fmla="*/ 12 h 80"/>
                <a:gd name="T20" fmla="*/ 45 w 53"/>
                <a:gd name="T21" fmla="*/ 17 h 80"/>
                <a:gd name="T22" fmla="*/ 41 w 53"/>
                <a:gd name="T23" fmla="*/ 23 h 80"/>
                <a:gd name="T24" fmla="*/ 35 w 53"/>
                <a:gd name="T25" fmla="*/ 19 h 80"/>
                <a:gd name="T26" fmla="*/ 29 w 53"/>
                <a:gd name="T27" fmla="*/ 16 h 80"/>
                <a:gd name="T28" fmla="*/ 27 w 53"/>
                <a:gd name="T29" fmla="*/ 17 h 80"/>
                <a:gd name="T30" fmla="*/ 27 w 53"/>
                <a:gd name="T31" fmla="*/ 37 h 80"/>
                <a:gd name="T32" fmla="*/ 30 w 53"/>
                <a:gd name="T33" fmla="*/ 39 h 80"/>
                <a:gd name="T34" fmla="*/ 48 w 53"/>
                <a:gd name="T35" fmla="*/ 52 h 80"/>
                <a:gd name="T36" fmla="*/ 46 w 53"/>
                <a:gd name="T37" fmla="*/ 63 h 80"/>
                <a:gd name="T38" fmla="*/ 33 w 53"/>
                <a:gd name="T39" fmla="*/ 69 h 80"/>
                <a:gd name="T40" fmla="*/ 31 w 53"/>
                <a:gd name="T41" fmla="*/ 75 h 80"/>
                <a:gd name="T42" fmla="*/ 28 w 53"/>
                <a:gd name="T43" fmla="*/ 71 h 80"/>
                <a:gd name="T44" fmla="*/ 23 w 53"/>
                <a:gd name="T45" fmla="*/ 69 h 80"/>
                <a:gd name="T46" fmla="*/ 9 w 53"/>
                <a:gd name="T47" fmla="*/ 60 h 80"/>
                <a:gd name="T48" fmla="*/ 24 w 53"/>
                <a:gd name="T49" fmla="*/ 66 h 80"/>
                <a:gd name="T50" fmla="*/ 27 w 53"/>
                <a:gd name="T51" fmla="*/ 0 h 80"/>
                <a:gd name="T52" fmla="*/ 17 w 53"/>
                <a:gd name="T53" fmla="*/ 3 h 80"/>
                <a:gd name="T54" fmla="*/ 7 w 53"/>
                <a:gd name="T55" fmla="*/ 16 h 80"/>
                <a:gd name="T56" fmla="*/ 2 w 53"/>
                <a:gd name="T57" fmla="*/ 27 h 80"/>
                <a:gd name="T58" fmla="*/ 20 w 53"/>
                <a:gd name="T59" fmla="*/ 45 h 80"/>
                <a:gd name="T60" fmla="*/ 9 w 53"/>
                <a:gd name="T61" fmla="*/ 56 h 80"/>
                <a:gd name="T62" fmla="*/ 7 w 53"/>
                <a:gd name="T63" fmla="*/ 55 h 80"/>
                <a:gd name="T64" fmla="*/ 0 w 53"/>
                <a:gd name="T65" fmla="*/ 65 h 80"/>
                <a:gd name="T66" fmla="*/ 1 w 53"/>
                <a:gd name="T67" fmla="*/ 68 h 80"/>
                <a:gd name="T68" fmla="*/ 22 w 53"/>
                <a:gd name="T69" fmla="*/ 73 h 80"/>
                <a:gd name="T70" fmla="*/ 25 w 53"/>
                <a:gd name="T71" fmla="*/ 78 h 80"/>
                <a:gd name="T72" fmla="*/ 27 w 53"/>
                <a:gd name="T73" fmla="*/ 80 h 80"/>
                <a:gd name="T74" fmla="*/ 36 w 53"/>
                <a:gd name="T75" fmla="*/ 77 h 80"/>
                <a:gd name="T76" fmla="*/ 36 w 53"/>
                <a:gd name="T77" fmla="*/ 73 h 80"/>
                <a:gd name="T78" fmla="*/ 53 w 53"/>
                <a:gd name="T79" fmla="*/ 55 h 80"/>
                <a:gd name="T80" fmla="*/ 45 w 53"/>
                <a:gd name="T81" fmla="*/ 42 h 80"/>
                <a:gd name="T82" fmla="*/ 31 w 53"/>
                <a:gd name="T83" fmla="*/ 22 h 80"/>
                <a:gd name="T84" fmla="*/ 41 w 53"/>
                <a:gd name="T85" fmla="*/ 27 h 80"/>
                <a:gd name="T86" fmla="*/ 41 w 53"/>
                <a:gd name="T87" fmla="*/ 27 h 80"/>
                <a:gd name="T88" fmla="*/ 44 w 53"/>
                <a:gd name="T89" fmla="*/ 25 h 80"/>
                <a:gd name="T90" fmla="*/ 49 w 53"/>
                <a:gd name="T91" fmla="*/ 19 h 80"/>
                <a:gd name="T92" fmla="*/ 48 w 53"/>
                <a:gd name="T93" fmla="*/ 14 h 80"/>
                <a:gd name="T94" fmla="*/ 32 w 53"/>
                <a:gd name="T95" fmla="*/ 8 h 80"/>
                <a:gd name="T96" fmla="*/ 29 w 53"/>
                <a:gd name="T97" fmla="*/ 2 h 80"/>
                <a:gd name="T98" fmla="*/ 27 w 53"/>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 h="80">
                  <a:moveTo>
                    <a:pt x="24" y="66"/>
                  </a:moveTo>
                  <a:cubicBezTo>
                    <a:pt x="25" y="66"/>
                    <a:pt x="25" y="66"/>
                    <a:pt x="26" y="65"/>
                  </a:cubicBezTo>
                  <a:cubicBezTo>
                    <a:pt x="26" y="65"/>
                    <a:pt x="27" y="64"/>
                    <a:pt x="27" y="63"/>
                  </a:cubicBezTo>
                  <a:cubicBezTo>
                    <a:pt x="26" y="57"/>
                    <a:pt x="25" y="50"/>
                    <a:pt x="24" y="43"/>
                  </a:cubicBezTo>
                  <a:cubicBezTo>
                    <a:pt x="24" y="42"/>
                    <a:pt x="23" y="41"/>
                    <a:pt x="22" y="41"/>
                  </a:cubicBezTo>
                  <a:cubicBezTo>
                    <a:pt x="16" y="39"/>
                    <a:pt x="12" y="37"/>
                    <a:pt x="10" y="34"/>
                  </a:cubicBezTo>
                  <a:cubicBezTo>
                    <a:pt x="7" y="32"/>
                    <a:pt x="7" y="29"/>
                    <a:pt x="7" y="27"/>
                  </a:cubicBezTo>
                  <a:cubicBezTo>
                    <a:pt x="7" y="25"/>
                    <a:pt x="7" y="24"/>
                    <a:pt x="8" y="22"/>
                  </a:cubicBezTo>
                  <a:cubicBezTo>
                    <a:pt x="8" y="21"/>
                    <a:pt x="9" y="20"/>
                    <a:pt x="10" y="19"/>
                  </a:cubicBezTo>
                  <a:cubicBezTo>
                    <a:pt x="12" y="16"/>
                    <a:pt x="16" y="15"/>
                    <a:pt x="20" y="13"/>
                  </a:cubicBezTo>
                  <a:cubicBezTo>
                    <a:pt x="21" y="13"/>
                    <a:pt x="22" y="12"/>
                    <a:pt x="22" y="11"/>
                  </a:cubicBezTo>
                  <a:cubicBezTo>
                    <a:pt x="22" y="9"/>
                    <a:pt x="21" y="7"/>
                    <a:pt x="21" y="5"/>
                  </a:cubicBezTo>
                  <a:cubicBezTo>
                    <a:pt x="23" y="4"/>
                    <a:pt x="24" y="4"/>
                    <a:pt x="25" y="4"/>
                  </a:cubicBezTo>
                  <a:cubicBezTo>
                    <a:pt x="25" y="6"/>
                    <a:pt x="25" y="8"/>
                    <a:pt x="25" y="9"/>
                  </a:cubicBezTo>
                  <a:cubicBezTo>
                    <a:pt x="25" y="10"/>
                    <a:pt x="26" y="11"/>
                    <a:pt x="26" y="11"/>
                  </a:cubicBezTo>
                  <a:cubicBezTo>
                    <a:pt x="27" y="11"/>
                    <a:pt x="27" y="11"/>
                    <a:pt x="28" y="11"/>
                  </a:cubicBezTo>
                  <a:cubicBezTo>
                    <a:pt x="28" y="11"/>
                    <a:pt x="28" y="11"/>
                    <a:pt x="28" y="11"/>
                  </a:cubicBezTo>
                  <a:cubicBezTo>
                    <a:pt x="28" y="11"/>
                    <a:pt x="28" y="11"/>
                    <a:pt x="28" y="11"/>
                  </a:cubicBezTo>
                  <a:cubicBezTo>
                    <a:pt x="28" y="11"/>
                    <a:pt x="28" y="11"/>
                    <a:pt x="28" y="11"/>
                  </a:cubicBezTo>
                  <a:cubicBezTo>
                    <a:pt x="28" y="11"/>
                    <a:pt x="30" y="12"/>
                    <a:pt x="31" y="12"/>
                  </a:cubicBezTo>
                  <a:cubicBezTo>
                    <a:pt x="33" y="13"/>
                    <a:pt x="36" y="13"/>
                    <a:pt x="39" y="14"/>
                  </a:cubicBezTo>
                  <a:cubicBezTo>
                    <a:pt x="41" y="15"/>
                    <a:pt x="43" y="16"/>
                    <a:pt x="45" y="17"/>
                  </a:cubicBezTo>
                  <a:cubicBezTo>
                    <a:pt x="44" y="18"/>
                    <a:pt x="44" y="18"/>
                    <a:pt x="44" y="18"/>
                  </a:cubicBezTo>
                  <a:cubicBezTo>
                    <a:pt x="43" y="19"/>
                    <a:pt x="42" y="21"/>
                    <a:pt x="41" y="23"/>
                  </a:cubicBezTo>
                  <a:cubicBezTo>
                    <a:pt x="41" y="23"/>
                    <a:pt x="41" y="23"/>
                    <a:pt x="41" y="23"/>
                  </a:cubicBezTo>
                  <a:cubicBezTo>
                    <a:pt x="39" y="22"/>
                    <a:pt x="37" y="20"/>
                    <a:pt x="35" y="19"/>
                  </a:cubicBezTo>
                  <a:cubicBezTo>
                    <a:pt x="34" y="18"/>
                    <a:pt x="32" y="18"/>
                    <a:pt x="31" y="17"/>
                  </a:cubicBezTo>
                  <a:cubicBezTo>
                    <a:pt x="30" y="17"/>
                    <a:pt x="29" y="16"/>
                    <a:pt x="29" y="16"/>
                  </a:cubicBezTo>
                  <a:cubicBezTo>
                    <a:pt x="28" y="16"/>
                    <a:pt x="28" y="16"/>
                    <a:pt x="28" y="16"/>
                  </a:cubicBezTo>
                  <a:cubicBezTo>
                    <a:pt x="28" y="16"/>
                    <a:pt x="27" y="16"/>
                    <a:pt x="27" y="17"/>
                  </a:cubicBezTo>
                  <a:cubicBezTo>
                    <a:pt x="26" y="17"/>
                    <a:pt x="26" y="18"/>
                    <a:pt x="26" y="18"/>
                  </a:cubicBezTo>
                  <a:cubicBezTo>
                    <a:pt x="26" y="25"/>
                    <a:pt x="27" y="31"/>
                    <a:pt x="27" y="37"/>
                  </a:cubicBezTo>
                  <a:cubicBezTo>
                    <a:pt x="27" y="38"/>
                    <a:pt x="28" y="39"/>
                    <a:pt x="29" y="39"/>
                  </a:cubicBezTo>
                  <a:cubicBezTo>
                    <a:pt x="30" y="39"/>
                    <a:pt x="30" y="39"/>
                    <a:pt x="30" y="39"/>
                  </a:cubicBezTo>
                  <a:cubicBezTo>
                    <a:pt x="34" y="41"/>
                    <a:pt x="38" y="43"/>
                    <a:pt x="42" y="46"/>
                  </a:cubicBezTo>
                  <a:cubicBezTo>
                    <a:pt x="45" y="48"/>
                    <a:pt x="47" y="50"/>
                    <a:pt x="48" y="52"/>
                  </a:cubicBezTo>
                  <a:cubicBezTo>
                    <a:pt x="48" y="53"/>
                    <a:pt x="49" y="54"/>
                    <a:pt x="49" y="55"/>
                  </a:cubicBezTo>
                  <a:cubicBezTo>
                    <a:pt x="49" y="58"/>
                    <a:pt x="48" y="61"/>
                    <a:pt x="46" y="63"/>
                  </a:cubicBezTo>
                  <a:cubicBezTo>
                    <a:pt x="43" y="66"/>
                    <a:pt x="40" y="68"/>
                    <a:pt x="35" y="69"/>
                  </a:cubicBezTo>
                  <a:cubicBezTo>
                    <a:pt x="35" y="69"/>
                    <a:pt x="34" y="69"/>
                    <a:pt x="33" y="69"/>
                  </a:cubicBezTo>
                  <a:cubicBezTo>
                    <a:pt x="32" y="69"/>
                    <a:pt x="31" y="71"/>
                    <a:pt x="31" y="72"/>
                  </a:cubicBezTo>
                  <a:cubicBezTo>
                    <a:pt x="31" y="73"/>
                    <a:pt x="31" y="74"/>
                    <a:pt x="31" y="75"/>
                  </a:cubicBezTo>
                  <a:cubicBezTo>
                    <a:pt x="30" y="75"/>
                    <a:pt x="29" y="76"/>
                    <a:pt x="28" y="76"/>
                  </a:cubicBezTo>
                  <a:cubicBezTo>
                    <a:pt x="28" y="74"/>
                    <a:pt x="28" y="73"/>
                    <a:pt x="28" y="71"/>
                  </a:cubicBezTo>
                  <a:cubicBezTo>
                    <a:pt x="28" y="70"/>
                    <a:pt x="27" y="69"/>
                    <a:pt x="26" y="69"/>
                  </a:cubicBezTo>
                  <a:cubicBezTo>
                    <a:pt x="25" y="69"/>
                    <a:pt x="24" y="69"/>
                    <a:pt x="23" y="69"/>
                  </a:cubicBezTo>
                  <a:cubicBezTo>
                    <a:pt x="19" y="69"/>
                    <a:pt x="12" y="68"/>
                    <a:pt x="6" y="66"/>
                  </a:cubicBezTo>
                  <a:cubicBezTo>
                    <a:pt x="7" y="64"/>
                    <a:pt x="8" y="62"/>
                    <a:pt x="9" y="60"/>
                  </a:cubicBezTo>
                  <a:cubicBezTo>
                    <a:pt x="14" y="63"/>
                    <a:pt x="19" y="65"/>
                    <a:pt x="24" y="66"/>
                  </a:cubicBezTo>
                  <a:cubicBezTo>
                    <a:pt x="24" y="66"/>
                    <a:pt x="24" y="66"/>
                    <a:pt x="24" y="66"/>
                  </a:cubicBezTo>
                  <a:moveTo>
                    <a:pt x="27" y="0"/>
                  </a:moveTo>
                  <a:cubicBezTo>
                    <a:pt x="27" y="0"/>
                    <a:pt x="27" y="0"/>
                    <a:pt x="27" y="0"/>
                  </a:cubicBezTo>
                  <a:cubicBezTo>
                    <a:pt x="24" y="0"/>
                    <a:pt x="22" y="0"/>
                    <a:pt x="19" y="1"/>
                  </a:cubicBezTo>
                  <a:cubicBezTo>
                    <a:pt x="18" y="1"/>
                    <a:pt x="17" y="2"/>
                    <a:pt x="17" y="3"/>
                  </a:cubicBezTo>
                  <a:cubicBezTo>
                    <a:pt x="17" y="5"/>
                    <a:pt x="17" y="7"/>
                    <a:pt x="17" y="10"/>
                  </a:cubicBezTo>
                  <a:cubicBezTo>
                    <a:pt x="13" y="11"/>
                    <a:pt x="10" y="13"/>
                    <a:pt x="7" y="16"/>
                  </a:cubicBezTo>
                  <a:cubicBezTo>
                    <a:pt x="6" y="17"/>
                    <a:pt x="5" y="19"/>
                    <a:pt x="4" y="20"/>
                  </a:cubicBezTo>
                  <a:cubicBezTo>
                    <a:pt x="3" y="22"/>
                    <a:pt x="2" y="25"/>
                    <a:pt x="2" y="27"/>
                  </a:cubicBezTo>
                  <a:cubicBezTo>
                    <a:pt x="2" y="30"/>
                    <a:pt x="3" y="34"/>
                    <a:pt x="6" y="37"/>
                  </a:cubicBezTo>
                  <a:cubicBezTo>
                    <a:pt x="9" y="40"/>
                    <a:pt x="14" y="43"/>
                    <a:pt x="20" y="45"/>
                  </a:cubicBezTo>
                  <a:cubicBezTo>
                    <a:pt x="20" y="50"/>
                    <a:pt x="21" y="56"/>
                    <a:pt x="22" y="61"/>
                  </a:cubicBezTo>
                  <a:cubicBezTo>
                    <a:pt x="17" y="60"/>
                    <a:pt x="13" y="58"/>
                    <a:pt x="9" y="56"/>
                  </a:cubicBezTo>
                  <a:cubicBezTo>
                    <a:pt x="9" y="55"/>
                    <a:pt x="8" y="55"/>
                    <a:pt x="8" y="55"/>
                  </a:cubicBezTo>
                  <a:cubicBezTo>
                    <a:pt x="8" y="55"/>
                    <a:pt x="8" y="55"/>
                    <a:pt x="7" y="55"/>
                  </a:cubicBezTo>
                  <a:cubicBezTo>
                    <a:pt x="7" y="56"/>
                    <a:pt x="6" y="56"/>
                    <a:pt x="6" y="57"/>
                  </a:cubicBezTo>
                  <a:cubicBezTo>
                    <a:pt x="5" y="60"/>
                    <a:pt x="3" y="62"/>
                    <a:pt x="0" y="65"/>
                  </a:cubicBezTo>
                  <a:cubicBezTo>
                    <a:pt x="0" y="65"/>
                    <a:pt x="0" y="66"/>
                    <a:pt x="0" y="67"/>
                  </a:cubicBezTo>
                  <a:cubicBezTo>
                    <a:pt x="0" y="67"/>
                    <a:pt x="0" y="68"/>
                    <a:pt x="1" y="68"/>
                  </a:cubicBezTo>
                  <a:cubicBezTo>
                    <a:pt x="7" y="71"/>
                    <a:pt x="12" y="72"/>
                    <a:pt x="17" y="73"/>
                  </a:cubicBezTo>
                  <a:cubicBezTo>
                    <a:pt x="19" y="73"/>
                    <a:pt x="21" y="73"/>
                    <a:pt x="22" y="73"/>
                  </a:cubicBezTo>
                  <a:cubicBezTo>
                    <a:pt x="23" y="73"/>
                    <a:pt x="23" y="73"/>
                    <a:pt x="24" y="74"/>
                  </a:cubicBezTo>
                  <a:cubicBezTo>
                    <a:pt x="24" y="75"/>
                    <a:pt x="24" y="77"/>
                    <a:pt x="25" y="78"/>
                  </a:cubicBezTo>
                  <a:cubicBezTo>
                    <a:pt x="25" y="80"/>
                    <a:pt x="26" y="80"/>
                    <a:pt x="27" y="80"/>
                  </a:cubicBezTo>
                  <a:cubicBezTo>
                    <a:pt x="27" y="80"/>
                    <a:pt x="27" y="80"/>
                    <a:pt x="27" y="80"/>
                  </a:cubicBezTo>
                  <a:cubicBezTo>
                    <a:pt x="29" y="80"/>
                    <a:pt x="32" y="80"/>
                    <a:pt x="34" y="79"/>
                  </a:cubicBezTo>
                  <a:cubicBezTo>
                    <a:pt x="35" y="79"/>
                    <a:pt x="36" y="78"/>
                    <a:pt x="36" y="77"/>
                  </a:cubicBezTo>
                  <a:cubicBezTo>
                    <a:pt x="36" y="76"/>
                    <a:pt x="36" y="74"/>
                    <a:pt x="35" y="73"/>
                  </a:cubicBezTo>
                  <a:cubicBezTo>
                    <a:pt x="36" y="73"/>
                    <a:pt x="36" y="73"/>
                    <a:pt x="36" y="73"/>
                  </a:cubicBezTo>
                  <a:cubicBezTo>
                    <a:pt x="41" y="72"/>
                    <a:pt x="46" y="69"/>
                    <a:pt x="49" y="65"/>
                  </a:cubicBezTo>
                  <a:cubicBezTo>
                    <a:pt x="52" y="63"/>
                    <a:pt x="53" y="59"/>
                    <a:pt x="53" y="55"/>
                  </a:cubicBezTo>
                  <a:cubicBezTo>
                    <a:pt x="53" y="54"/>
                    <a:pt x="53" y="52"/>
                    <a:pt x="52" y="50"/>
                  </a:cubicBezTo>
                  <a:cubicBezTo>
                    <a:pt x="50" y="47"/>
                    <a:pt x="47" y="44"/>
                    <a:pt x="45" y="42"/>
                  </a:cubicBezTo>
                  <a:cubicBezTo>
                    <a:pt x="41" y="39"/>
                    <a:pt x="36" y="37"/>
                    <a:pt x="32" y="35"/>
                  </a:cubicBezTo>
                  <a:cubicBezTo>
                    <a:pt x="31" y="31"/>
                    <a:pt x="31" y="26"/>
                    <a:pt x="31" y="22"/>
                  </a:cubicBezTo>
                  <a:cubicBezTo>
                    <a:pt x="33" y="23"/>
                    <a:pt x="37" y="25"/>
                    <a:pt x="38" y="26"/>
                  </a:cubicBezTo>
                  <a:cubicBezTo>
                    <a:pt x="39" y="27"/>
                    <a:pt x="39" y="27"/>
                    <a:pt x="41" y="27"/>
                  </a:cubicBezTo>
                  <a:cubicBezTo>
                    <a:pt x="41" y="27"/>
                    <a:pt x="41" y="27"/>
                    <a:pt x="41" y="27"/>
                  </a:cubicBezTo>
                  <a:cubicBezTo>
                    <a:pt x="41" y="27"/>
                    <a:pt x="41" y="27"/>
                    <a:pt x="41" y="27"/>
                  </a:cubicBezTo>
                  <a:cubicBezTo>
                    <a:pt x="42" y="27"/>
                    <a:pt x="43" y="27"/>
                    <a:pt x="43" y="26"/>
                  </a:cubicBezTo>
                  <a:cubicBezTo>
                    <a:pt x="44" y="26"/>
                    <a:pt x="44" y="26"/>
                    <a:pt x="44" y="25"/>
                  </a:cubicBezTo>
                  <a:cubicBezTo>
                    <a:pt x="45" y="24"/>
                    <a:pt x="47" y="22"/>
                    <a:pt x="48" y="20"/>
                  </a:cubicBezTo>
                  <a:cubicBezTo>
                    <a:pt x="48" y="20"/>
                    <a:pt x="48" y="20"/>
                    <a:pt x="49" y="19"/>
                  </a:cubicBezTo>
                  <a:cubicBezTo>
                    <a:pt x="49" y="18"/>
                    <a:pt x="49" y="18"/>
                    <a:pt x="49" y="17"/>
                  </a:cubicBezTo>
                  <a:cubicBezTo>
                    <a:pt x="49" y="16"/>
                    <a:pt x="49" y="15"/>
                    <a:pt x="48" y="14"/>
                  </a:cubicBezTo>
                  <a:cubicBezTo>
                    <a:pt x="46" y="12"/>
                    <a:pt x="42" y="11"/>
                    <a:pt x="38" y="9"/>
                  </a:cubicBezTo>
                  <a:cubicBezTo>
                    <a:pt x="36" y="9"/>
                    <a:pt x="34" y="8"/>
                    <a:pt x="32" y="8"/>
                  </a:cubicBezTo>
                  <a:cubicBezTo>
                    <a:pt x="31" y="8"/>
                    <a:pt x="30" y="7"/>
                    <a:pt x="30" y="7"/>
                  </a:cubicBezTo>
                  <a:cubicBezTo>
                    <a:pt x="29" y="5"/>
                    <a:pt x="29" y="3"/>
                    <a:pt x="29" y="2"/>
                  </a:cubicBezTo>
                  <a:cubicBezTo>
                    <a:pt x="29" y="1"/>
                    <a:pt x="29" y="0"/>
                    <a:pt x="28" y="0"/>
                  </a:cubicBezTo>
                  <a:cubicBezTo>
                    <a:pt x="28" y="0"/>
                    <a:pt x="28"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771"/>
            <p:cNvSpPr>
              <a:spLocks noEditPoints="1"/>
            </p:cNvSpPr>
            <p:nvPr/>
          </p:nvSpPr>
          <p:spPr bwMode="auto">
            <a:xfrm>
              <a:off x="2035161" y="2932030"/>
              <a:ext cx="25091" cy="42117"/>
            </a:xfrm>
            <a:custGeom>
              <a:avLst/>
              <a:gdLst>
                <a:gd name="T0" fmla="*/ 7 w 12"/>
                <a:gd name="T1" fmla="*/ 14 h 20"/>
                <a:gd name="T2" fmla="*/ 6 w 12"/>
                <a:gd name="T3" fmla="*/ 13 h 20"/>
                <a:gd name="T4" fmla="*/ 5 w 12"/>
                <a:gd name="T5" fmla="*/ 9 h 20"/>
                <a:gd name="T6" fmla="*/ 5 w 12"/>
                <a:gd name="T7" fmla="*/ 9 h 20"/>
                <a:gd name="T8" fmla="*/ 5 w 12"/>
                <a:gd name="T9" fmla="*/ 8 h 20"/>
                <a:gd name="T10" fmla="*/ 7 w 12"/>
                <a:gd name="T11" fmla="*/ 6 h 20"/>
                <a:gd name="T12" fmla="*/ 7 w 12"/>
                <a:gd name="T13" fmla="*/ 14 h 20"/>
                <a:gd name="T14" fmla="*/ 9 w 12"/>
                <a:gd name="T15" fmla="*/ 0 h 20"/>
                <a:gd name="T16" fmla="*/ 8 w 12"/>
                <a:gd name="T17" fmla="*/ 0 h 20"/>
                <a:gd name="T18" fmla="*/ 6 w 12"/>
                <a:gd name="T19" fmla="*/ 1 h 20"/>
                <a:gd name="T20" fmla="*/ 2 w 12"/>
                <a:gd name="T21" fmla="*/ 4 h 20"/>
                <a:gd name="T22" fmla="*/ 0 w 12"/>
                <a:gd name="T23" fmla="*/ 9 h 20"/>
                <a:gd name="T24" fmla="*/ 0 w 12"/>
                <a:gd name="T25" fmla="*/ 10 h 20"/>
                <a:gd name="T26" fmla="*/ 3 w 12"/>
                <a:gd name="T27" fmla="*/ 15 h 20"/>
                <a:gd name="T28" fmla="*/ 7 w 12"/>
                <a:gd name="T29" fmla="*/ 19 h 20"/>
                <a:gd name="T30" fmla="*/ 9 w 12"/>
                <a:gd name="T31" fmla="*/ 20 h 20"/>
                <a:gd name="T32" fmla="*/ 10 w 12"/>
                <a:gd name="T33" fmla="*/ 20 h 20"/>
                <a:gd name="T34" fmla="*/ 11 w 12"/>
                <a:gd name="T35" fmla="*/ 20 h 20"/>
                <a:gd name="T36" fmla="*/ 12 w 12"/>
                <a:gd name="T37" fmla="*/ 18 h 20"/>
                <a:gd name="T38" fmla="*/ 11 w 12"/>
                <a:gd name="T39" fmla="*/ 2 h 20"/>
                <a:gd name="T40" fmla="*/ 10 w 12"/>
                <a:gd name="T41" fmla="*/ 0 h 20"/>
                <a:gd name="T42" fmla="*/ 9 w 12"/>
                <a:gd name="T4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20">
                  <a:moveTo>
                    <a:pt x="7" y="14"/>
                  </a:moveTo>
                  <a:cubicBezTo>
                    <a:pt x="7" y="13"/>
                    <a:pt x="6" y="13"/>
                    <a:pt x="6" y="13"/>
                  </a:cubicBezTo>
                  <a:cubicBezTo>
                    <a:pt x="5" y="12"/>
                    <a:pt x="5" y="11"/>
                    <a:pt x="5" y="9"/>
                  </a:cubicBezTo>
                  <a:cubicBezTo>
                    <a:pt x="5" y="9"/>
                    <a:pt x="5" y="9"/>
                    <a:pt x="5" y="9"/>
                  </a:cubicBezTo>
                  <a:cubicBezTo>
                    <a:pt x="5" y="9"/>
                    <a:pt x="5" y="8"/>
                    <a:pt x="5" y="8"/>
                  </a:cubicBezTo>
                  <a:cubicBezTo>
                    <a:pt x="5" y="7"/>
                    <a:pt x="6" y="6"/>
                    <a:pt x="7" y="6"/>
                  </a:cubicBezTo>
                  <a:cubicBezTo>
                    <a:pt x="7" y="8"/>
                    <a:pt x="7" y="11"/>
                    <a:pt x="7" y="14"/>
                  </a:cubicBezTo>
                  <a:moveTo>
                    <a:pt x="9" y="0"/>
                  </a:moveTo>
                  <a:cubicBezTo>
                    <a:pt x="9" y="0"/>
                    <a:pt x="8" y="0"/>
                    <a:pt x="8" y="0"/>
                  </a:cubicBezTo>
                  <a:cubicBezTo>
                    <a:pt x="7" y="0"/>
                    <a:pt x="7" y="1"/>
                    <a:pt x="6" y="1"/>
                  </a:cubicBezTo>
                  <a:cubicBezTo>
                    <a:pt x="5" y="2"/>
                    <a:pt x="3" y="3"/>
                    <a:pt x="2" y="4"/>
                  </a:cubicBezTo>
                  <a:cubicBezTo>
                    <a:pt x="1" y="6"/>
                    <a:pt x="0" y="7"/>
                    <a:pt x="0" y="9"/>
                  </a:cubicBezTo>
                  <a:cubicBezTo>
                    <a:pt x="0" y="10"/>
                    <a:pt x="0" y="10"/>
                    <a:pt x="0" y="10"/>
                  </a:cubicBezTo>
                  <a:cubicBezTo>
                    <a:pt x="0" y="12"/>
                    <a:pt x="1" y="14"/>
                    <a:pt x="3" y="15"/>
                  </a:cubicBezTo>
                  <a:cubicBezTo>
                    <a:pt x="4" y="17"/>
                    <a:pt x="6" y="18"/>
                    <a:pt x="7" y="19"/>
                  </a:cubicBezTo>
                  <a:cubicBezTo>
                    <a:pt x="8" y="19"/>
                    <a:pt x="9" y="20"/>
                    <a:pt x="9" y="20"/>
                  </a:cubicBezTo>
                  <a:cubicBezTo>
                    <a:pt x="9" y="20"/>
                    <a:pt x="10" y="20"/>
                    <a:pt x="10" y="20"/>
                  </a:cubicBezTo>
                  <a:cubicBezTo>
                    <a:pt x="10" y="20"/>
                    <a:pt x="11" y="20"/>
                    <a:pt x="11" y="20"/>
                  </a:cubicBezTo>
                  <a:cubicBezTo>
                    <a:pt x="12" y="19"/>
                    <a:pt x="12" y="18"/>
                    <a:pt x="12" y="18"/>
                  </a:cubicBezTo>
                  <a:cubicBezTo>
                    <a:pt x="12" y="12"/>
                    <a:pt x="11" y="7"/>
                    <a:pt x="11" y="2"/>
                  </a:cubicBezTo>
                  <a:cubicBezTo>
                    <a:pt x="11" y="1"/>
                    <a:pt x="11" y="1"/>
                    <a:pt x="10" y="0"/>
                  </a:cubicBezTo>
                  <a:cubicBezTo>
                    <a:pt x="10"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772"/>
            <p:cNvSpPr>
              <a:spLocks noEditPoints="1"/>
            </p:cNvSpPr>
            <p:nvPr/>
          </p:nvSpPr>
          <p:spPr bwMode="auto">
            <a:xfrm>
              <a:off x="2071005" y="2991173"/>
              <a:ext cx="29571" cy="46597"/>
            </a:xfrm>
            <a:custGeom>
              <a:avLst/>
              <a:gdLst>
                <a:gd name="T0" fmla="*/ 6 w 14"/>
                <a:gd name="T1" fmla="*/ 18 h 22"/>
                <a:gd name="T2" fmla="*/ 5 w 14"/>
                <a:gd name="T3" fmla="*/ 7 h 22"/>
                <a:gd name="T4" fmla="*/ 7 w 14"/>
                <a:gd name="T5" fmla="*/ 9 h 22"/>
                <a:gd name="T6" fmla="*/ 10 w 14"/>
                <a:gd name="T7" fmla="*/ 14 h 22"/>
                <a:gd name="T8" fmla="*/ 10 w 14"/>
                <a:gd name="T9" fmla="*/ 14 h 22"/>
                <a:gd name="T10" fmla="*/ 8 w 14"/>
                <a:gd name="T11" fmla="*/ 16 h 22"/>
                <a:gd name="T12" fmla="*/ 6 w 14"/>
                <a:gd name="T13" fmla="*/ 18 h 22"/>
                <a:gd name="T14" fmla="*/ 2 w 14"/>
                <a:gd name="T15" fmla="*/ 0 h 22"/>
                <a:gd name="T16" fmla="*/ 1 w 14"/>
                <a:gd name="T17" fmla="*/ 1 h 22"/>
                <a:gd name="T18" fmla="*/ 0 w 14"/>
                <a:gd name="T19" fmla="*/ 3 h 22"/>
                <a:gd name="T20" fmla="*/ 2 w 14"/>
                <a:gd name="T21" fmla="*/ 21 h 22"/>
                <a:gd name="T22" fmla="*/ 3 w 14"/>
                <a:gd name="T23" fmla="*/ 22 h 22"/>
                <a:gd name="T24" fmla="*/ 4 w 14"/>
                <a:gd name="T25" fmla="*/ 22 h 22"/>
                <a:gd name="T26" fmla="*/ 5 w 14"/>
                <a:gd name="T27" fmla="*/ 22 h 22"/>
                <a:gd name="T28" fmla="*/ 7 w 14"/>
                <a:gd name="T29" fmla="*/ 22 h 22"/>
                <a:gd name="T30" fmla="*/ 11 w 14"/>
                <a:gd name="T31" fmla="*/ 19 h 22"/>
                <a:gd name="T32" fmla="*/ 14 w 14"/>
                <a:gd name="T33" fmla="*/ 15 h 22"/>
                <a:gd name="T34" fmla="*/ 12 w 14"/>
                <a:gd name="T35" fmla="*/ 15 h 22"/>
                <a:gd name="T36" fmla="*/ 14 w 14"/>
                <a:gd name="T37" fmla="*/ 15 h 22"/>
                <a:gd name="T38" fmla="*/ 14 w 14"/>
                <a:gd name="T39" fmla="*/ 14 h 22"/>
                <a:gd name="T40" fmla="*/ 10 w 14"/>
                <a:gd name="T41" fmla="*/ 6 h 22"/>
                <a:gd name="T42" fmla="*/ 3 w 14"/>
                <a:gd name="T43" fmla="*/ 1 h 22"/>
                <a:gd name="T44" fmla="*/ 2 w 14"/>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22">
                  <a:moveTo>
                    <a:pt x="6" y="18"/>
                  </a:moveTo>
                  <a:cubicBezTo>
                    <a:pt x="6" y="14"/>
                    <a:pt x="5" y="10"/>
                    <a:pt x="5" y="7"/>
                  </a:cubicBezTo>
                  <a:cubicBezTo>
                    <a:pt x="6" y="7"/>
                    <a:pt x="7" y="8"/>
                    <a:pt x="7" y="9"/>
                  </a:cubicBezTo>
                  <a:cubicBezTo>
                    <a:pt x="9" y="10"/>
                    <a:pt x="10" y="12"/>
                    <a:pt x="10" y="14"/>
                  </a:cubicBezTo>
                  <a:cubicBezTo>
                    <a:pt x="10" y="14"/>
                    <a:pt x="10" y="14"/>
                    <a:pt x="10" y="14"/>
                  </a:cubicBezTo>
                  <a:cubicBezTo>
                    <a:pt x="9" y="15"/>
                    <a:pt x="9" y="16"/>
                    <a:pt x="8" y="16"/>
                  </a:cubicBezTo>
                  <a:cubicBezTo>
                    <a:pt x="8" y="17"/>
                    <a:pt x="7" y="17"/>
                    <a:pt x="6" y="18"/>
                  </a:cubicBezTo>
                  <a:moveTo>
                    <a:pt x="2" y="0"/>
                  </a:moveTo>
                  <a:cubicBezTo>
                    <a:pt x="2" y="0"/>
                    <a:pt x="2" y="1"/>
                    <a:pt x="1" y="1"/>
                  </a:cubicBezTo>
                  <a:cubicBezTo>
                    <a:pt x="1" y="1"/>
                    <a:pt x="0" y="2"/>
                    <a:pt x="0" y="3"/>
                  </a:cubicBezTo>
                  <a:cubicBezTo>
                    <a:pt x="1" y="9"/>
                    <a:pt x="1" y="15"/>
                    <a:pt x="2" y="21"/>
                  </a:cubicBezTo>
                  <a:cubicBezTo>
                    <a:pt x="2" y="21"/>
                    <a:pt x="2" y="22"/>
                    <a:pt x="3" y="22"/>
                  </a:cubicBezTo>
                  <a:cubicBezTo>
                    <a:pt x="3" y="22"/>
                    <a:pt x="4" y="22"/>
                    <a:pt x="4" y="22"/>
                  </a:cubicBezTo>
                  <a:cubicBezTo>
                    <a:pt x="4" y="22"/>
                    <a:pt x="4" y="22"/>
                    <a:pt x="5" y="22"/>
                  </a:cubicBezTo>
                  <a:cubicBezTo>
                    <a:pt x="5" y="22"/>
                    <a:pt x="6" y="22"/>
                    <a:pt x="7" y="22"/>
                  </a:cubicBezTo>
                  <a:cubicBezTo>
                    <a:pt x="9" y="21"/>
                    <a:pt x="10" y="21"/>
                    <a:pt x="11" y="19"/>
                  </a:cubicBezTo>
                  <a:cubicBezTo>
                    <a:pt x="13" y="18"/>
                    <a:pt x="13" y="17"/>
                    <a:pt x="14" y="15"/>
                  </a:cubicBezTo>
                  <a:cubicBezTo>
                    <a:pt x="12" y="15"/>
                    <a:pt x="12" y="15"/>
                    <a:pt x="12" y="15"/>
                  </a:cubicBezTo>
                  <a:cubicBezTo>
                    <a:pt x="14" y="15"/>
                    <a:pt x="14" y="15"/>
                    <a:pt x="14" y="15"/>
                  </a:cubicBezTo>
                  <a:cubicBezTo>
                    <a:pt x="14" y="15"/>
                    <a:pt x="14" y="14"/>
                    <a:pt x="14" y="14"/>
                  </a:cubicBezTo>
                  <a:cubicBezTo>
                    <a:pt x="14" y="10"/>
                    <a:pt x="12" y="8"/>
                    <a:pt x="10" y="6"/>
                  </a:cubicBezTo>
                  <a:cubicBezTo>
                    <a:pt x="8" y="3"/>
                    <a:pt x="6" y="2"/>
                    <a:pt x="3" y="1"/>
                  </a:cubicBezTo>
                  <a:cubicBezTo>
                    <a:pt x="3"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9" name="组合 88"/>
          <p:cNvGrpSpPr/>
          <p:nvPr/>
        </p:nvGrpSpPr>
        <p:grpSpPr>
          <a:xfrm>
            <a:off x="3144260" y="3085236"/>
            <a:ext cx="197081" cy="302883"/>
            <a:chOff x="825425" y="4488558"/>
            <a:chExt cx="197142" cy="302882"/>
          </a:xfrm>
        </p:grpSpPr>
        <p:sp>
          <p:nvSpPr>
            <p:cNvPr id="50" name="Freeform 783"/>
            <p:cNvSpPr>
              <a:spLocks noEditPoints="1"/>
            </p:cNvSpPr>
            <p:nvPr/>
          </p:nvSpPr>
          <p:spPr bwMode="auto">
            <a:xfrm>
              <a:off x="848724" y="4499311"/>
              <a:ext cx="153233" cy="60935"/>
            </a:xfrm>
            <a:custGeom>
              <a:avLst/>
              <a:gdLst>
                <a:gd name="T0" fmla="*/ 35 w 72"/>
                <a:gd name="T1" fmla="*/ 25 h 29"/>
                <a:gd name="T2" fmla="*/ 51 w 72"/>
                <a:gd name="T3" fmla="*/ 16 h 29"/>
                <a:gd name="T4" fmla="*/ 56 w 72"/>
                <a:gd name="T5" fmla="*/ 13 h 29"/>
                <a:gd name="T6" fmla="*/ 63 w 72"/>
                <a:gd name="T7" fmla="*/ 16 h 29"/>
                <a:gd name="T8" fmla="*/ 47 w 72"/>
                <a:gd name="T9" fmla="*/ 24 h 29"/>
                <a:gd name="T10" fmla="*/ 48 w 72"/>
                <a:gd name="T11" fmla="*/ 21 h 29"/>
                <a:gd name="T12" fmla="*/ 45 w 72"/>
                <a:gd name="T13" fmla="*/ 17 h 29"/>
                <a:gd name="T14" fmla="*/ 39 w 72"/>
                <a:gd name="T15" fmla="*/ 13 h 29"/>
                <a:gd name="T16" fmla="*/ 41 w 72"/>
                <a:gd name="T17" fmla="*/ 13 h 29"/>
                <a:gd name="T18" fmla="*/ 49 w 72"/>
                <a:gd name="T19" fmla="*/ 16 h 29"/>
                <a:gd name="T20" fmla="*/ 9 w 72"/>
                <a:gd name="T21" fmla="*/ 16 h 29"/>
                <a:gd name="T22" fmla="*/ 26 w 72"/>
                <a:gd name="T23" fmla="*/ 12 h 29"/>
                <a:gd name="T24" fmla="*/ 27 w 72"/>
                <a:gd name="T25" fmla="*/ 14 h 29"/>
                <a:gd name="T26" fmla="*/ 25 w 72"/>
                <a:gd name="T27" fmla="*/ 15 h 29"/>
                <a:gd name="T28" fmla="*/ 17 w 72"/>
                <a:gd name="T29" fmla="*/ 17 h 29"/>
                <a:gd name="T30" fmla="*/ 16 w 72"/>
                <a:gd name="T31" fmla="*/ 19 h 29"/>
                <a:gd name="T32" fmla="*/ 21 w 72"/>
                <a:gd name="T33" fmla="*/ 22 h 29"/>
                <a:gd name="T34" fmla="*/ 23 w 72"/>
                <a:gd name="T35" fmla="*/ 25 h 29"/>
                <a:gd name="T36" fmla="*/ 6 w 72"/>
                <a:gd name="T37" fmla="*/ 19 h 29"/>
                <a:gd name="T38" fmla="*/ 9 w 72"/>
                <a:gd name="T39" fmla="*/ 16 h 29"/>
                <a:gd name="T40" fmla="*/ 41 w 72"/>
                <a:gd name="T41" fmla="*/ 9 h 29"/>
                <a:gd name="T42" fmla="*/ 45 w 72"/>
                <a:gd name="T43" fmla="*/ 8 h 29"/>
                <a:gd name="T44" fmla="*/ 51 w 72"/>
                <a:gd name="T45" fmla="*/ 12 h 29"/>
                <a:gd name="T46" fmla="*/ 50 w 72"/>
                <a:gd name="T47" fmla="*/ 13 h 29"/>
                <a:gd name="T48" fmla="*/ 45 w 72"/>
                <a:gd name="T49" fmla="*/ 12 h 29"/>
                <a:gd name="T50" fmla="*/ 37 w 72"/>
                <a:gd name="T51" fmla="*/ 11 h 29"/>
                <a:gd name="T52" fmla="*/ 36 w 72"/>
                <a:gd name="T53" fmla="*/ 12 h 29"/>
                <a:gd name="T54" fmla="*/ 38 w 72"/>
                <a:gd name="T55" fmla="*/ 16 h 29"/>
                <a:gd name="T56" fmla="*/ 45 w 72"/>
                <a:gd name="T57" fmla="*/ 21 h 29"/>
                <a:gd name="T58" fmla="*/ 38 w 72"/>
                <a:gd name="T59" fmla="*/ 23 h 29"/>
                <a:gd name="T60" fmla="*/ 34 w 72"/>
                <a:gd name="T61" fmla="*/ 23 h 29"/>
                <a:gd name="T62" fmla="*/ 30 w 72"/>
                <a:gd name="T63" fmla="*/ 25 h 29"/>
                <a:gd name="T64" fmla="*/ 29 w 72"/>
                <a:gd name="T65" fmla="*/ 25 h 29"/>
                <a:gd name="T66" fmla="*/ 27 w 72"/>
                <a:gd name="T67" fmla="*/ 23 h 29"/>
                <a:gd name="T68" fmla="*/ 27 w 72"/>
                <a:gd name="T69" fmla="*/ 21 h 29"/>
                <a:gd name="T70" fmla="*/ 24 w 72"/>
                <a:gd name="T71" fmla="*/ 18 h 29"/>
                <a:gd name="T72" fmla="*/ 36 w 72"/>
                <a:gd name="T73" fmla="*/ 20 h 29"/>
                <a:gd name="T74" fmla="*/ 37 w 72"/>
                <a:gd name="T75" fmla="*/ 17 h 29"/>
                <a:gd name="T76" fmla="*/ 30 w 72"/>
                <a:gd name="T77" fmla="*/ 14 h 29"/>
                <a:gd name="T78" fmla="*/ 29 w 72"/>
                <a:gd name="T79" fmla="*/ 13 h 29"/>
                <a:gd name="T80" fmla="*/ 31 w 72"/>
                <a:gd name="T81" fmla="*/ 10 h 29"/>
                <a:gd name="T82" fmla="*/ 37 w 72"/>
                <a:gd name="T83" fmla="*/ 9 h 29"/>
                <a:gd name="T84" fmla="*/ 40 w 72"/>
                <a:gd name="T85" fmla="*/ 9 h 29"/>
                <a:gd name="T86" fmla="*/ 4 w 72"/>
                <a:gd name="T87" fmla="*/ 15 h 29"/>
                <a:gd name="T88" fmla="*/ 61 w 72"/>
                <a:gd name="T89" fmla="*/ 7 h 29"/>
                <a:gd name="T90" fmla="*/ 68 w 72"/>
                <a:gd name="T91" fmla="*/ 15 h 29"/>
                <a:gd name="T92" fmla="*/ 58 w 72"/>
                <a:gd name="T93" fmla="*/ 10 h 29"/>
                <a:gd name="T94" fmla="*/ 49 w 72"/>
                <a:gd name="T95" fmla="*/ 8 h 29"/>
                <a:gd name="T96" fmla="*/ 42 w 72"/>
                <a:gd name="T97" fmla="*/ 5 h 29"/>
                <a:gd name="T98" fmla="*/ 40 w 72"/>
                <a:gd name="T99" fmla="*/ 7 h 29"/>
                <a:gd name="T100" fmla="*/ 31 w 72"/>
                <a:gd name="T101" fmla="*/ 7 h 29"/>
                <a:gd name="T102" fmla="*/ 8 w 72"/>
                <a:gd name="T103" fmla="*/ 12 h 29"/>
                <a:gd name="T104" fmla="*/ 8 w 72"/>
                <a:gd name="T105" fmla="*/ 13 h 29"/>
                <a:gd name="T106" fmla="*/ 4 w 72"/>
                <a:gd name="T107" fmla="*/ 16 h 29"/>
                <a:gd name="T108" fmla="*/ 0 w 72"/>
                <a:gd name="T109" fmla="*/ 14 h 29"/>
                <a:gd name="T110" fmla="*/ 32 w 72"/>
                <a:gd name="T111" fmla="*/ 29 h 29"/>
                <a:gd name="T112" fmla="*/ 71 w 72"/>
                <a:gd name="T113" fmla="*/ 16 h 29"/>
                <a:gd name="T114" fmla="*/ 62 w 72"/>
                <a:gd name="T115"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29">
                  <a:moveTo>
                    <a:pt x="35" y="25"/>
                  </a:moveTo>
                  <a:cubicBezTo>
                    <a:pt x="35" y="25"/>
                    <a:pt x="35" y="25"/>
                    <a:pt x="35" y="25"/>
                  </a:cubicBezTo>
                  <a:cubicBezTo>
                    <a:pt x="35" y="25"/>
                    <a:pt x="35" y="25"/>
                    <a:pt x="35" y="25"/>
                  </a:cubicBezTo>
                  <a:cubicBezTo>
                    <a:pt x="35" y="25"/>
                    <a:pt x="35" y="25"/>
                    <a:pt x="35" y="25"/>
                  </a:cubicBezTo>
                  <a:moveTo>
                    <a:pt x="50" y="16"/>
                  </a:moveTo>
                  <a:cubicBezTo>
                    <a:pt x="50" y="16"/>
                    <a:pt x="51" y="16"/>
                    <a:pt x="51" y="16"/>
                  </a:cubicBezTo>
                  <a:cubicBezTo>
                    <a:pt x="52" y="15"/>
                    <a:pt x="54" y="15"/>
                    <a:pt x="54" y="14"/>
                  </a:cubicBezTo>
                  <a:cubicBezTo>
                    <a:pt x="55" y="14"/>
                    <a:pt x="55" y="14"/>
                    <a:pt x="56" y="14"/>
                  </a:cubicBezTo>
                  <a:cubicBezTo>
                    <a:pt x="56" y="13"/>
                    <a:pt x="56" y="13"/>
                    <a:pt x="56" y="13"/>
                  </a:cubicBezTo>
                  <a:cubicBezTo>
                    <a:pt x="56" y="13"/>
                    <a:pt x="56" y="13"/>
                    <a:pt x="56" y="13"/>
                  </a:cubicBezTo>
                  <a:cubicBezTo>
                    <a:pt x="57" y="13"/>
                    <a:pt x="57" y="13"/>
                    <a:pt x="57" y="13"/>
                  </a:cubicBezTo>
                  <a:cubicBezTo>
                    <a:pt x="59" y="14"/>
                    <a:pt x="61" y="15"/>
                    <a:pt x="63" y="16"/>
                  </a:cubicBezTo>
                  <a:cubicBezTo>
                    <a:pt x="64" y="17"/>
                    <a:pt x="64" y="18"/>
                    <a:pt x="64" y="19"/>
                  </a:cubicBezTo>
                  <a:cubicBezTo>
                    <a:pt x="64" y="19"/>
                    <a:pt x="64" y="19"/>
                    <a:pt x="63" y="19"/>
                  </a:cubicBezTo>
                  <a:cubicBezTo>
                    <a:pt x="59" y="22"/>
                    <a:pt x="53" y="23"/>
                    <a:pt x="47" y="24"/>
                  </a:cubicBezTo>
                  <a:cubicBezTo>
                    <a:pt x="47" y="24"/>
                    <a:pt x="46" y="24"/>
                    <a:pt x="45" y="24"/>
                  </a:cubicBezTo>
                  <a:cubicBezTo>
                    <a:pt x="46" y="24"/>
                    <a:pt x="46" y="24"/>
                    <a:pt x="47" y="24"/>
                  </a:cubicBezTo>
                  <a:cubicBezTo>
                    <a:pt x="47" y="23"/>
                    <a:pt x="48" y="22"/>
                    <a:pt x="48" y="21"/>
                  </a:cubicBezTo>
                  <a:cubicBezTo>
                    <a:pt x="48" y="20"/>
                    <a:pt x="47" y="19"/>
                    <a:pt x="47" y="18"/>
                  </a:cubicBezTo>
                  <a:cubicBezTo>
                    <a:pt x="46" y="18"/>
                    <a:pt x="46" y="18"/>
                    <a:pt x="46" y="17"/>
                  </a:cubicBezTo>
                  <a:cubicBezTo>
                    <a:pt x="45" y="17"/>
                    <a:pt x="45" y="17"/>
                    <a:pt x="45" y="17"/>
                  </a:cubicBezTo>
                  <a:cubicBezTo>
                    <a:pt x="45" y="17"/>
                    <a:pt x="45" y="17"/>
                    <a:pt x="45" y="17"/>
                  </a:cubicBezTo>
                  <a:cubicBezTo>
                    <a:pt x="43" y="16"/>
                    <a:pt x="41" y="15"/>
                    <a:pt x="40" y="14"/>
                  </a:cubicBezTo>
                  <a:cubicBezTo>
                    <a:pt x="40" y="14"/>
                    <a:pt x="39" y="14"/>
                    <a:pt x="39" y="13"/>
                  </a:cubicBezTo>
                  <a:cubicBezTo>
                    <a:pt x="40" y="13"/>
                    <a:pt x="40" y="13"/>
                    <a:pt x="40" y="13"/>
                  </a:cubicBezTo>
                  <a:cubicBezTo>
                    <a:pt x="40" y="13"/>
                    <a:pt x="40" y="13"/>
                    <a:pt x="41" y="13"/>
                  </a:cubicBezTo>
                  <a:cubicBezTo>
                    <a:pt x="41" y="13"/>
                    <a:pt x="41" y="13"/>
                    <a:pt x="41" y="13"/>
                  </a:cubicBezTo>
                  <a:cubicBezTo>
                    <a:pt x="42" y="13"/>
                    <a:pt x="44" y="14"/>
                    <a:pt x="45" y="15"/>
                  </a:cubicBezTo>
                  <a:cubicBezTo>
                    <a:pt x="46" y="15"/>
                    <a:pt x="47" y="15"/>
                    <a:pt x="48" y="16"/>
                  </a:cubicBezTo>
                  <a:cubicBezTo>
                    <a:pt x="48" y="16"/>
                    <a:pt x="49" y="16"/>
                    <a:pt x="49" y="16"/>
                  </a:cubicBezTo>
                  <a:cubicBezTo>
                    <a:pt x="49" y="16"/>
                    <a:pt x="49" y="16"/>
                    <a:pt x="49" y="16"/>
                  </a:cubicBezTo>
                  <a:cubicBezTo>
                    <a:pt x="50" y="16"/>
                    <a:pt x="50" y="16"/>
                    <a:pt x="50" y="16"/>
                  </a:cubicBezTo>
                  <a:moveTo>
                    <a:pt x="9" y="16"/>
                  </a:moveTo>
                  <a:cubicBezTo>
                    <a:pt x="10" y="15"/>
                    <a:pt x="10" y="15"/>
                    <a:pt x="10" y="15"/>
                  </a:cubicBezTo>
                  <a:cubicBezTo>
                    <a:pt x="15" y="13"/>
                    <a:pt x="20" y="11"/>
                    <a:pt x="26" y="11"/>
                  </a:cubicBezTo>
                  <a:cubicBezTo>
                    <a:pt x="26" y="11"/>
                    <a:pt x="26" y="12"/>
                    <a:pt x="26" y="12"/>
                  </a:cubicBezTo>
                  <a:cubicBezTo>
                    <a:pt x="26" y="13"/>
                    <a:pt x="26" y="13"/>
                    <a:pt x="26" y="13"/>
                  </a:cubicBezTo>
                  <a:cubicBezTo>
                    <a:pt x="26" y="13"/>
                    <a:pt x="26" y="13"/>
                    <a:pt x="26" y="13"/>
                  </a:cubicBezTo>
                  <a:cubicBezTo>
                    <a:pt x="26" y="14"/>
                    <a:pt x="26" y="14"/>
                    <a:pt x="27" y="14"/>
                  </a:cubicBezTo>
                  <a:cubicBezTo>
                    <a:pt x="27" y="15"/>
                    <a:pt x="28" y="16"/>
                    <a:pt x="29" y="16"/>
                  </a:cubicBezTo>
                  <a:cubicBezTo>
                    <a:pt x="28" y="16"/>
                    <a:pt x="26" y="16"/>
                    <a:pt x="25" y="15"/>
                  </a:cubicBezTo>
                  <a:cubicBezTo>
                    <a:pt x="25" y="15"/>
                    <a:pt x="25" y="15"/>
                    <a:pt x="25" y="15"/>
                  </a:cubicBezTo>
                  <a:cubicBezTo>
                    <a:pt x="24" y="15"/>
                    <a:pt x="24" y="15"/>
                    <a:pt x="24" y="15"/>
                  </a:cubicBezTo>
                  <a:cubicBezTo>
                    <a:pt x="23" y="15"/>
                    <a:pt x="21" y="15"/>
                    <a:pt x="20" y="16"/>
                  </a:cubicBezTo>
                  <a:cubicBezTo>
                    <a:pt x="19" y="16"/>
                    <a:pt x="18" y="16"/>
                    <a:pt x="17" y="17"/>
                  </a:cubicBezTo>
                  <a:cubicBezTo>
                    <a:pt x="16" y="17"/>
                    <a:pt x="16" y="17"/>
                    <a:pt x="16" y="17"/>
                  </a:cubicBezTo>
                  <a:cubicBezTo>
                    <a:pt x="16" y="18"/>
                    <a:pt x="16" y="18"/>
                    <a:pt x="16" y="18"/>
                  </a:cubicBezTo>
                  <a:cubicBezTo>
                    <a:pt x="16" y="18"/>
                    <a:pt x="16" y="18"/>
                    <a:pt x="16" y="19"/>
                  </a:cubicBezTo>
                  <a:cubicBezTo>
                    <a:pt x="16" y="19"/>
                    <a:pt x="16" y="19"/>
                    <a:pt x="16" y="19"/>
                  </a:cubicBezTo>
                  <a:cubicBezTo>
                    <a:pt x="16" y="19"/>
                    <a:pt x="16" y="19"/>
                    <a:pt x="16" y="19"/>
                  </a:cubicBezTo>
                  <a:cubicBezTo>
                    <a:pt x="17" y="21"/>
                    <a:pt x="19" y="21"/>
                    <a:pt x="21" y="22"/>
                  </a:cubicBezTo>
                  <a:cubicBezTo>
                    <a:pt x="22" y="22"/>
                    <a:pt x="23" y="23"/>
                    <a:pt x="24" y="23"/>
                  </a:cubicBezTo>
                  <a:cubicBezTo>
                    <a:pt x="23" y="24"/>
                    <a:pt x="23" y="24"/>
                    <a:pt x="23" y="24"/>
                  </a:cubicBezTo>
                  <a:cubicBezTo>
                    <a:pt x="23" y="25"/>
                    <a:pt x="23" y="25"/>
                    <a:pt x="23" y="25"/>
                  </a:cubicBezTo>
                  <a:cubicBezTo>
                    <a:pt x="22" y="25"/>
                    <a:pt x="22" y="25"/>
                    <a:pt x="22" y="25"/>
                  </a:cubicBezTo>
                  <a:cubicBezTo>
                    <a:pt x="15" y="24"/>
                    <a:pt x="9" y="22"/>
                    <a:pt x="7" y="19"/>
                  </a:cubicBezTo>
                  <a:cubicBezTo>
                    <a:pt x="6" y="19"/>
                    <a:pt x="6" y="19"/>
                    <a:pt x="6" y="19"/>
                  </a:cubicBezTo>
                  <a:cubicBezTo>
                    <a:pt x="6" y="18"/>
                    <a:pt x="6" y="18"/>
                    <a:pt x="6" y="18"/>
                  </a:cubicBezTo>
                  <a:cubicBezTo>
                    <a:pt x="7" y="18"/>
                    <a:pt x="7" y="18"/>
                    <a:pt x="7" y="17"/>
                  </a:cubicBezTo>
                  <a:cubicBezTo>
                    <a:pt x="8" y="17"/>
                    <a:pt x="9" y="16"/>
                    <a:pt x="9" y="16"/>
                  </a:cubicBezTo>
                  <a:cubicBezTo>
                    <a:pt x="9" y="16"/>
                    <a:pt x="9" y="16"/>
                    <a:pt x="9" y="16"/>
                  </a:cubicBezTo>
                  <a:moveTo>
                    <a:pt x="40" y="9"/>
                  </a:moveTo>
                  <a:cubicBezTo>
                    <a:pt x="40" y="9"/>
                    <a:pt x="41" y="9"/>
                    <a:pt x="41" y="9"/>
                  </a:cubicBezTo>
                  <a:cubicBezTo>
                    <a:pt x="42" y="7"/>
                    <a:pt x="42" y="7"/>
                    <a:pt x="42" y="7"/>
                  </a:cubicBezTo>
                  <a:cubicBezTo>
                    <a:pt x="43" y="7"/>
                    <a:pt x="44" y="8"/>
                    <a:pt x="45" y="8"/>
                  </a:cubicBezTo>
                  <a:cubicBezTo>
                    <a:pt x="45" y="8"/>
                    <a:pt x="45" y="8"/>
                    <a:pt x="45" y="8"/>
                  </a:cubicBezTo>
                  <a:cubicBezTo>
                    <a:pt x="44" y="8"/>
                    <a:pt x="44" y="9"/>
                    <a:pt x="44" y="9"/>
                  </a:cubicBezTo>
                  <a:cubicBezTo>
                    <a:pt x="45" y="10"/>
                    <a:pt x="45" y="10"/>
                    <a:pt x="45" y="10"/>
                  </a:cubicBezTo>
                  <a:cubicBezTo>
                    <a:pt x="47" y="10"/>
                    <a:pt x="49" y="11"/>
                    <a:pt x="51" y="12"/>
                  </a:cubicBezTo>
                  <a:cubicBezTo>
                    <a:pt x="51" y="12"/>
                    <a:pt x="52" y="12"/>
                    <a:pt x="53" y="13"/>
                  </a:cubicBezTo>
                  <a:cubicBezTo>
                    <a:pt x="52" y="13"/>
                    <a:pt x="52" y="13"/>
                    <a:pt x="51" y="13"/>
                  </a:cubicBezTo>
                  <a:cubicBezTo>
                    <a:pt x="51" y="13"/>
                    <a:pt x="50" y="13"/>
                    <a:pt x="50" y="13"/>
                  </a:cubicBezTo>
                  <a:cubicBezTo>
                    <a:pt x="50" y="13"/>
                    <a:pt x="50" y="13"/>
                    <a:pt x="50" y="13"/>
                  </a:cubicBezTo>
                  <a:cubicBezTo>
                    <a:pt x="50" y="13"/>
                    <a:pt x="49" y="13"/>
                    <a:pt x="48" y="13"/>
                  </a:cubicBezTo>
                  <a:cubicBezTo>
                    <a:pt x="47" y="13"/>
                    <a:pt x="46" y="12"/>
                    <a:pt x="45" y="12"/>
                  </a:cubicBezTo>
                  <a:cubicBezTo>
                    <a:pt x="43" y="11"/>
                    <a:pt x="42" y="11"/>
                    <a:pt x="41" y="11"/>
                  </a:cubicBezTo>
                  <a:cubicBezTo>
                    <a:pt x="40" y="11"/>
                    <a:pt x="40" y="11"/>
                    <a:pt x="40" y="11"/>
                  </a:cubicBezTo>
                  <a:cubicBezTo>
                    <a:pt x="39" y="11"/>
                    <a:pt x="38" y="11"/>
                    <a:pt x="37" y="11"/>
                  </a:cubicBezTo>
                  <a:cubicBezTo>
                    <a:pt x="36" y="12"/>
                    <a:pt x="36" y="12"/>
                    <a:pt x="36" y="12"/>
                  </a:cubicBezTo>
                  <a:cubicBezTo>
                    <a:pt x="36" y="12"/>
                    <a:pt x="36" y="12"/>
                    <a:pt x="36" y="12"/>
                  </a:cubicBezTo>
                  <a:cubicBezTo>
                    <a:pt x="36" y="12"/>
                    <a:pt x="36" y="12"/>
                    <a:pt x="36" y="12"/>
                  </a:cubicBezTo>
                  <a:cubicBezTo>
                    <a:pt x="36" y="13"/>
                    <a:pt x="36" y="13"/>
                    <a:pt x="36" y="13"/>
                  </a:cubicBezTo>
                  <a:cubicBezTo>
                    <a:pt x="36" y="14"/>
                    <a:pt x="36" y="14"/>
                    <a:pt x="36" y="15"/>
                  </a:cubicBezTo>
                  <a:cubicBezTo>
                    <a:pt x="37" y="15"/>
                    <a:pt x="37" y="15"/>
                    <a:pt x="38" y="16"/>
                  </a:cubicBezTo>
                  <a:cubicBezTo>
                    <a:pt x="39" y="17"/>
                    <a:pt x="42" y="18"/>
                    <a:pt x="44" y="19"/>
                  </a:cubicBezTo>
                  <a:cubicBezTo>
                    <a:pt x="44" y="19"/>
                    <a:pt x="44" y="19"/>
                    <a:pt x="45" y="20"/>
                  </a:cubicBezTo>
                  <a:cubicBezTo>
                    <a:pt x="45" y="20"/>
                    <a:pt x="45" y="21"/>
                    <a:pt x="45" y="21"/>
                  </a:cubicBezTo>
                  <a:cubicBezTo>
                    <a:pt x="45" y="22"/>
                    <a:pt x="45" y="22"/>
                    <a:pt x="45" y="22"/>
                  </a:cubicBezTo>
                  <a:cubicBezTo>
                    <a:pt x="45" y="22"/>
                    <a:pt x="43" y="22"/>
                    <a:pt x="42" y="23"/>
                  </a:cubicBezTo>
                  <a:cubicBezTo>
                    <a:pt x="41" y="23"/>
                    <a:pt x="40" y="23"/>
                    <a:pt x="38" y="23"/>
                  </a:cubicBezTo>
                  <a:cubicBezTo>
                    <a:pt x="37" y="23"/>
                    <a:pt x="35" y="23"/>
                    <a:pt x="35" y="23"/>
                  </a:cubicBezTo>
                  <a:cubicBezTo>
                    <a:pt x="35" y="23"/>
                    <a:pt x="35" y="23"/>
                    <a:pt x="35" y="23"/>
                  </a:cubicBezTo>
                  <a:cubicBezTo>
                    <a:pt x="34" y="23"/>
                    <a:pt x="34" y="23"/>
                    <a:pt x="34" y="23"/>
                  </a:cubicBezTo>
                  <a:cubicBezTo>
                    <a:pt x="34" y="23"/>
                    <a:pt x="34" y="23"/>
                    <a:pt x="34" y="23"/>
                  </a:cubicBezTo>
                  <a:cubicBezTo>
                    <a:pt x="33" y="23"/>
                    <a:pt x="32" y="24"/>
                    <a:pt x="32" y="24"/>
                  </a:cubicBezTo>
                  <a:cubicBezTo>
                    <a:pt x="31" y="25"/>
                    <a:pt x="31" y="25"/>
                    <a:pt x="30" y="25"/>
                  </a:cubicBezTo>
                  <a:cubicBezTo>
                    <a:pt x="30" y="25"/>
                    <a:pt x="30" y="25"/>
                    <a:pt x="30" y="25"/>
                  </a:cubicBezTo>
                  <a:cubicBezTo>
                    <a:pt x="30" y="25"/>
                    <a:pt x="29" y="25"/>
                    <a:pt x="29" y="25"/>
                  </a:cubicBezTo>
                  <a:cubicBezTo>
                    <a:pt x="29" y="25"/>
                    <a:pt x="29" y="25"/>
                    <a:pt x="29" y="25"/>
                  </a:cubicBezTo>
                  <a:cubicBezTo>
                    <a:pt x="28" y="25"/>
                    <a:pt x="27" y="25"/>
                    <a:pt x="26" y="25"/>
                  </a:cubicBezTo>
                  <a:cubicBezTo>
                    <a:pt x="27" y="24"/>
                    <a:pt x="27" y="24"/>
                    <a:pt x="27" y="24"/>
                  </a:cubicBezTo>
                  <a:cubicBezTo>
                    <a:pt x="27" y="23"/>
                    <a:pt x="27" y="23"/>
                    <a:pt x="27" y="23"/>
                  </a:cubicBezTo>
                  <a:cubicBezTo>
                    <a:pt x="27" y="23"/>
                    <a:pt x="28" y="23"/>
                    <a:pt x="28" y="23"/>
                  </a:cubicBezTo>
                  <a:cubicBezTo>
                    <a:pt x="28" y="22"/>
                    <a:pt x="28" y="22"/>
                    <a:pt x="28" y="22"/>
                  </a:cubicBezTo>
                  <a:cubicBezTo>
                    <a:pt x="28" y="21"/>
                    <a:pt x="27" y="21"/>
                    <a:pt x="27" y="21"/>
                  </a:cubicBezTo>
                  <a:cubicBezTo>
                    <a:pt x="25" y="21"/>
                    <a:pt x="23" y="20"/>
                    <a:pt x="22" y="20"/>
                  </a:cubicBezTo>
                  <a:cubicBezTo>
                    <a:pt x="21" y="19"/>
                    <a:pt x="20" y="19"/>
                    <a:pt x="19" y="19"/>
                  </a:cubicBezTo>
                  <a:cubicBezTo>
                    <a:pt x="21" y="18"/>
                    <a:pt x="23" y="18"/>
                    <a:pt x="24" y="18"/>
                  </a:cubicBezTo>
                  <a:cubicBezTo>
                    <a:pt x="24" y="18"/>
                    <a:pt x="24" y="18"/>
                    <a:pt x="24" y="18"/>
                  </a:cubicBezTo>
                  <a:cubicBezTo>
                    <a:pt x="30" y="19"/>
                    <a:pt x="33" y="20"/>
                    <a:pt x="35" y="20"/>
                  </a:cubicBezTo>
                  <a:cubicBezTo>
                    <a:pt x="36" y="20"/>
                    <a:pt x="36" y="20"/>
                    <a:pt x="36" y="20"/>
                  </a:cubicBezTo>
                  <a:cubicBezTo>
                    <a:pt x="37" y="19"/>
                    <a:pt x="37" y="19"/>
                    <a:pt x="37" y="19"/>
                  </a:cubicBezTo>
                  <a:cubicBezTo>
                    <a:pt x="37" y="19"/>
                    <a:pt x="38" y="19"/>
                    <a:pt x="38" y="18"/>
                  </a:cubicBezTo>
                  <a:cubicBezTo>
                    <a:pt x="38" y="18"/>
                    <a:pt x="37" y="18"/>
                    <a:pt x="37" y="17"/>
                  </a:cubicBezTo>
                  <a:cubicBezTo>
                    <a:pt x="36" y="17"/>
                    <a:pt x="36" y="17"/>
                    <a:pt x="36" y="17"/>
                  </a:cubicBezTo>
                  <a:cubicBezTo>
                    <a:pt x="35" y="16"/>
                    <a:pt x="33" y="15"/>
                    <a:pt x="31" y="15"/>
                  </a:cubicBezTo>
                  <a:cubicBezTo>
                    <a:pt x="31" y="15"/>
                    <a:pt x="30" y="14"/>
                    <a:pt x="30" y="14"/>
                  </a:cubicBezTo>
                  <a:cubicBezTo>
                    <a:pt x="29" y="13"/>
                    <a:pt x="29" y="13"/>
                    <a:pt x="29" y="13"/>
                  </a:cubicBezTo>
                  <a:cubicBezTo>
                    <a:pt x="29" y="13"/>
                    <a:pt x="29" y="13"/>
                    <a:pt x="29" y="13"/>
                  </a:cubicBezTo>
                  <a:cubicBezTo>
                    <a:pt x="29" y="13"/>
                    <a:pt x="29" y="13"/>
                    <a:pt x="29" y="13"/>
                  </a:cubicBezTo>
                  <a:cubicBezTo>
                    <a:pt x="29" y="12"/>
                    <a:pt x="29" y="12"/>
                    <a:pt x="29" y="12"/>
                  </a:cubicBezTo>
                  <a:cubicBezTo>
                    <a:pt x="28" y="12"/>
                    <a:pt x="29" y="11"/>
                    <a:pt x="30" y="10"/>
                  </a:cubicBezTo>
                  <a:cubicBezTo>
                    <a:pt x="31" y="10"/>
                    <a:pt x="31" y="10"/>
                    <a:pt x="31" y="10"/>
                  </a:cubicBezTo>
                  <a:cubicBezTo>
                    <a:pt x="31" y="10"/>
                    <a:pt x="31" y="10"/>
                    <a:pt x="32" y="9"/>
                  </a:cubicBezTo>
                  <a:cubicBezTo>
                    <a:pt x="32" y="9"/>
                    <a:pt x="32" y="9"/>
                    <a:pt x="33" y="9"/>
                  </a:cubicBezTo>
                  <a:cubicBezTo>
                    <a:pt x="34" y="9"/>
                    <a:pt x="35" y="9"/>
                    <a:pt x="37" y="9"/>
                  </a:cubicBezTo>
                  <a:cubicBezTo>
                    <a:pt x="37" y="9"/>
                    <a:pt x="37" y="9"/>
                    <a:pt x="37" y="9"/>
                  </a:cubicBezTo>
                  <a:cubicBezTo>
                    <a:pt x="38" y="9"/>
                    <a:pt x="39" y="9"/>
                    <a:pt x="40" y="9"/>
                  </a:cubicBezTo>
                  <a:cubicBezTo>
                    <a:pt x="40" y="9"/>
                    <a:pt x="40" y="9"/>
                    <a:pt x="40" y="9"/>
                  </a:cubicBezTo>
                  <a:moveTo>
                    <a:pt x="4" y="16"/>
                  </a:moveTo>
                  <a:cubicBezTo>
                    <a:pt x="4" y="15"/>
                    <a:pt x="4" y="15"/>
                    <a:pt x="4" y="15"/>
                  </a:cubicBezTo>
                  <a:cubicBezTo>
                    <a:pt x="4" y="15"/>
                    <a:pt x="4" y="15"/>
                    <a:pt x="4" y="15"/>
                  </a:cubicBezTo>
                  <a:cubicBezTo>
                    <a:pt x="4" y="13"/>
                    <a:pt x="5" y="11"/>
                    <a:pt x="7" y="11"/>
                  </a:cubicBezTo>
                  <a:cubicBezTo>
                    <a:pt x="16" y="5"/>
                    <a:pt x="27" y="3"/>
                    <a:pt x="37" y="3"/>
                  </a:cubicBezTo>
                  <a:cubicBezTo>
                    <a:pt x="45" y="3"/>
                    <a:pt x="53" y="4"/>
                    <a:pt x="61" y="7"/>
                  </a:cubicBezTo>
                  <a:cubicBezTo>
                    <a:pt x="63" y="8"/>
                    <a:pt x="65" y="9"/>
                    <a:pt x="66" y="10"/>
                  </a:cubicBezTo>
                  <a:cubicBezTo>
                    <a:pt x="68" y="11"/>
                    <a:pt x="68" y="13"/>
                    <a:pt x="68" y="14"/>
                  </a:cubicBezTo>
                  <a:cubicBezTo>
                    <a:pt x="68" y="15"/>
                    <a:pt x="68" y="15"/>
                    <a:pt x="68" y="15"/>
                  </a:cubicBezTo>
                  <a:cubicBezTo>
                    <a:pt x="68" y="15"/>
                    <a:pt x="68" y="16"/>
                    <a:pt x="67" y="16"/>
                  </a:cubicBezTo>
                  <a:cubicBezTo>
                    <a:pt x="67" y="15"/>
                    <a:pt x="66" y="14"/>
                    <a:pt x="65" y="14"/>
                  </a:cubicBezTo>
                  <a:cubicBezTo>
                    <a:pt x="63" y="12"/>
                    <a:pt x="61" y="11"/>
                    <a:pt x="58" y="10"/>
                  </a:cubicBezTo>
                  <a:cubicBezTo>
                    <a:pt x="58" y="10"/>
                    <a:pt x="56" y="10"/>
                    <a:pt x="54" y="9"/>
                  </a:cubicBezTo>
                  <a:cubicBezTo>
                    <a:pt x="52" y="9"/>
                    <a:pt x="50" y="8"/>
                    <a:pt x="50" y="8"/>
                  </a:cubicBezTo>
                  <a:cubicBezTo>
                    <a:pt x="49" y="8"/>
                    <a:pt x="49" y="8"/>
                    <a:pt x="49" y="8"/>
                  </a:cubicBezTo>
                  <a:cubicBezTo>
                    <a:pt x="50" y="7"/>
                    <a:pt x="50" y="7"/>
                    <a:pt x="50" y="7"/>
                  </a:cubicBezTo>
                  <a:cubicBezTo>
                    <a:pt x="50" y="7"/>
                    <a:pt x="49" y="6"/>
                    <a:pt x="49" y="6"/>
                  </a:cubicBezTo>
                  <a:cubicBezTo>
                    <a:pt x="47" y="5"/>
                    <a:pt x="44" y="5"/>
                    <a:pt x="42" y="5"/>
                  </a:cubicBezTo>
                  <a:cubicBezTo>
                    <a:pt x="42" y="5"/>
                    <a:pt x="42" y="5"/>
                    <a:pt x="42" y="5"/>
                  </a:cubicBezTo>
                  <a:cubicBezTo>
                    <a:pt x="41" y="5"/>
                    <a:pt x="41" y="5"/>
                    <a:pt x="41" y="5"/>
                  </a:cubicBezTo>
                  <a:cubicBezTo>
                    <a:pt x="40" y="7"/>
                    <a:pt x="40" y="7"/>
                    <a:pt x="40" y="7"/>
                  </a:cubicBezTo>
                  <a:cubicBezTo>
                    <a:pt x="39" y="6"/>
                    <a:pt x="38" y="6"/>
                    <a:pt x="37" y="6"/>
                  </a:cubicBezTo>
                  <a:cubicBezTo>
                    <a:pt x="35" y="6"/>
                    <a:pt x="34" y="6"/>
                    <a:pt x="32" y="7"/>
                  </a:cubicBezTo>
                  <a:cubicBezTo>
                    <a:pt x="32" y="7"/>
                    <a:pt x="32" y="7"/>
                    <a:pt x="31" y="7"/>
                  </a:cubicBezTo>
                  <a:cubicBezTo>
                    <a:pt x="31" y="7"/>
                    <a:pt x="31" y="7"/>
                    <a:pt x="30" y="7"/>
                  </a:cubicBezTo>
                  <a:cubicBezTo>
                    <a:pt x="30" y="7"/>
                    <a:pt x="30" y="7"/>
                    <a:pt x="30" y="7"/>
                  </a:cubicBezTo>
                  <a:cubicBezTo>
                    <a:pt x="22" y="7"/>
                    <a:pt x="15" y="9"/>
                    <a:pt x="8" y="12"/>
                  </a:cubicBezTo>
                  <a:cubicBezTo>
                    <a:pt x="8" y="12"/>
                    <a:pt x="8" y="12"/>
                    <a:pt x="8" y="12"/>
                  </a:cubicBezTo>
                  <a:cubicBezTo>
                    <a:pt x="8" y="12"/>
                    <a:pt x="8" y="12"/>
                    <a:pt x="8" y="12"/>
                  </a:cubicBezTo>
                  <a:cubicBezTo>
                    <a:pt x="8" y="13"/>
                    <a:pt x="8" y="13"/>
                    <a:pt x="8" y="13"/>
                  </a:cubicBezTo>
                  <a:cubicBezTo>
                    <a:pt x="8" y="13"/>
                    <a:pt x="8" y="13"/>
                    <a:pt x="8" y="13"/>
                  </a:cubicBezTo>
                  <a:cubicBezTo>
                    <a:pt x="7" y="13"/>
                    <a:pt x="6" y="14"/>
                    <a:pt x="5" y="14"/>
                  </a:cubicBezTo>
                  <a:cubicBezTo>
                    <a:pt x="5" y="15"/>
                    <a:pt x="4" y="15"/>
                    <a:pt x="4" y="16"/>
                  </a:cubicBezTo>
                  <a:moveTo>
                    <a:pt x="37" y="0"/>
                  </a:moveTo>
                  <a:cubicBezTo>
                    <a:pt x="26" y="0"/>
                    <a:pt x="15" y="2"/>
                    <a:pt x="5" y="8"/>
                  </a:cubicBezTo>
                  <a:cubicBezTo>
                    <a:pt x="3" y="9"/>
                    <a:pt x="1" y="12"/>
                    <a:pt x="0" y="14"/>
                  </a:cubicBezTo>
                  <a:cubicBezTo>
                    <a:pt x="0" y="14"/>
                    <a:pt x="0" y="15"/>
                    <a:pt x="0" y="15"/>
                  </a:cubicBezTo>
                  <a:cubicBezTo>
                    <a:pt x="0" y="18"/>
                    <a:pt x="2" y="20"/>
                    <a:pt x="4" y="21"/>
                  </a:cubicBezTo>
                  <a:cubicBezTo>
                    <a:pt x="8" y="25"/>
                    <a:pt x="17" y="29"/>
                    <a:pt x="32" y="29"/>
                  </a:cubicBezTo>
                  <a:cubicBezTo>
                    <a:pt x="37" y="29"/>
                    <a:pt x="46" y="28"/>
                    <a:pt x="54" y="26"/>
                  </a:cubicBezTo>
                  <a:cubicBezTo>
                    <a:pt x="58" y="25"/>
                    <a:pt x="62" y="24"/>
                    <a:pt x="65" y="22"/>
                  </a:cubicBezTo>
                  <a:cubicBezTo>
                    <a:pt x="68" y="21"/>
                    <a:pt x="70" y="19"/>
                    <a:pt x="71" y="16"/>
                  </a:cubicBezTo>
                  <a:cubicBezTo>
                    <a:pt x="72" y="15"/>
                    <a:pt x="72" y="15"/>
                    <a:pt x="72" y="14"/>
                  </a:cubicBezTo>
                  <a:cubicBezTo>
                    <a:pt x="72" y="11"/>
                    <a:pt x="70" y="9"/>
                    <a:pt x="69" y="8"/>
                  </a:cubicBezTo>
                  <a:cubicBezTo>
                    <a:pt x="67" y="6"/>
                    <a:pt x="64" y="5"/>
                    <a:pt x="62" y="4"/>
                  </a:cubicBezTo>
                  <a:cubicBezTo>
                    <a:pt x="54" y="1"/>
                    <a:pt x="46" y="0"/>
                    <a:pt x="3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784"/>
            <p:cNvSpPr>
              <a:spLocks noEditPoints="1"/>
            </p:cNvSpPr>
            <p:nvPr/>
          </p:nvSpPr>
          <p:spPr bwMode="auto">
            <a:xfrm>
              <a:off x="825425" y="4488558"/>
              <a:ext cx="197142" cy="114701"/>
            </a:xfrm>
            <a:custGeom>
              <a:avLst/>
              <a:gdLst>
                <a:gd name="T0" fmla="*/ 43 w 93"/>
                <a:gd name="T1" fmla="*/ 41 h 54"/>
                <a:gd name="T2" fmla="*/ 42 w 93"/>
                <a:gd name="T3" fmla="*/ 51 h 54"/>
                <a:gd name="T4" fmla="*/ 35 w 93"/>
                <a:gd name="T5" fmla="*/ 50 h 54"/>
                <a:gd name="T6" fmla="*/ 41 w 93"/>
                <a:gd name="T7" fmla="*/ 47 h 54"/>
                <a:gd name="T8" fmla="*/ 48 w 93"/>
                <a:gd name="T9" fmla="*/ 41 h 54"/>
                <a:gd name="T10" fmla="*/ 52 w 93"/>
                <a:gd name="T11" fmla="*/ 47 h 54"/>
                <a:gd name="T12" fmla="*/ 54 w 93"/>
                <a:gd name="T13" fmla="*/ 50 h 54"/>
                <a:gd name="T14" fmla="*/ 54 w 93"/>
                <a:gd name="T15" fmla="*/ 47 h 54"/>
                <a:gd name="T16" fmla="*/ 55 w 93"/>
                <a:gd name="T17" fmla="*/ 50 h 54"/>
                <a:gd name="T18" fmla="*/ 28 w 93"/>
                <a:gd name="T19" fmla="*/ 50 h 54"/>
                <a:gd name="T20" fmla="*/ 33 w 93"/>
                <a:gd name="T21" fmla="*/ 41 h 54"/>
                <a:gd name="T22" fmla="*/ 57 w 93"/>
                <a:gd name="T23" fmla="*/ 49 h 54"/>
                <a:gd name="T24" fmla="*/ 58 w 93"/>
                <a:gd name="T25" fmla="*/ 49 h 54"/>
                <a:gd name="T26" fmla="*/ 60 w 93"/>
                <a:gd name="T27" fmla="*/ 39 h 54"/>
                <a:gd name="T28" fmla="*/ 63 w 93"/>
                <a:gd name="T29" fmla="*/ 48 h 54"/>
                <a:gd name="T30" fmla="*/ 26 w 93"/>
                <a:gd name="T31" fmla="*/ 49 h 54"/>
                <a:gd name="T32" fmla="*/ 21 w 93"/>
                <a:gd name="T33" fmla="*/ 38 h 54"/>
                <a:gd name="T34" fmla="*/ 26 w 93"/>
                <a:gd name="T35" fmla="*/ 49 h 54"/>
                <a:gd name="T36" fmla="*/ 64 w 93"/>
                <a:gd name="T37" fmla="*/ 47 h 54"/>
                <a:gd name="T38" fmla="*/ 67 w 93"/>
                <a:gd name="T39" fmla="*/ 43 h 54"/>
                <a:gd name="T40" fmla="*/ 69 w 93"/>
                <a:gd name="T41" fmla="*/ 47 h 54"/>
                <a:gd name="T42" fmla="*/ 70 w 93"/>
                <a:gd name="T43" fmla="*/ 37 h 54"/>
                <a:gd name="T44" fmla="*/ 73 w 93"/>
                <a:gd name="T45" fmla="*/ 46 h 54"/>
                <a:gd name="T46" fmla="*/ 13 w 93"/>
                <a:gd name="T47" fmla="*/ 44 h 54"/>
                <a:gd name="T48" fmla="*/ 19 w 93"/>
                <a:gd name="T49" fmla="*/ 44 h 54"/>
                <a:gd name="T50" fmla="*/ 75 w 93"/>
                <a:gd name="T51" fmla="*/ 45 h 54"/>
                <a:gd name="T52" fmla="*/ 78 w 93"/>
                <a:gd name="T53" fmla="*/ 44 h 54"/>
                <a:gd name="T54" fmla="*/ 9 w 93"/>
                <a:gd name="T55" fmla="*/ 42 h 54"/>
                <a:gd name="T56" fmla="*/ 11 w 93"/>
                <a:gd name="T57" fmla="*/ 35 h 54"/>
                <a:gd name="T58" fmla="*/ 79 w 93"/>
                <a:gd name="T59" fmla="*/ 34 h 54"/>
                <a:gd name="T60" fmla="*/ 84 w 93"/>
                <a:gd name="T61" fmla="*/ 40 h 54"/>
                <a:gd name="T62" fmla="*/ 7 w 93"/>
                <a:gd name="T63" fmla="*/ 40 h 54"/>
                <a:gd name="T64" fmla="*/ 6 w 93"/>
                <a:gd name="T65" fmla="*/ 31 h 54"/>
                <a:gd name="T66" fmla="*/ 4 w 93"/>
                <a:gd name="T67" fmla="*/ 32 h 54"/>
                <a:gd name="T68" fmla="*/ 4 w 93"/>
                <a:gd name="T69" fmla="*/ 29 h 54"/>
                <a:gd name="T70" fmla="*/ 86 w 93"/>
                <a:gd name="T71" fmla="*/ 30 h 54"/>
                <a:gd name="T72" fmla="*/ 89 w 93"/>
                <a:gd name="T73" fmla="*/ 35 h 54"/>
                <a:gd name="T74" fmla="*/ 8 w 93"/>
                <a:gd name="T75" fmla="*/ 28 h 54"/>
                <a:gd name="T76" fmla="*/ 7 w 93"/>
                <a:gd name="T77" fmla="*/ 17 h 54"/>
                <a:gd name="T78" fmla="*/ 79 w 93"/>
                <a:gd name="T79" fmla="*/ 9 h 54"/>
                <a:gd name="T80" fmla="*/ 89 w 93"/>
                <a:gd name="T81" fmla="*/ 21 h 54"/>
                <a:gd name="T82" fmla="*/ 41 w 93"/>
                <a:gd name="T83" fmla="*/ 38 h 54"/>
                <a:gd name="T84" fmla="*/ 10 w 93"/>
                <a:gd name="T85" fmla="*/ 9 h 54"/>
                <a:gd name="T86" fmla="*/ 2 w 93"/>
                <a:gd name="T87" fmla="*/ 21 h 54"/>
                <a:gd name="T88" fmla="*/ 1 w 93"/>
                <a:gd name="T89" fmla="*/ 36 h 54"/>
                <a:gd name="T90" fmla="*/ 41 w 93"/>
                <a:gd name="T91" fmla="*/ 54 h 54"/>
                <a:gd name="T92" fmla="*/ 79 w 93"/>
                <a:gd name="T93" fmla="*/ 47 h 54"/>
                <a:gd name="T94" fmla="*/ 84 w 93"/>
                <a:gd name="T95" fmla="*/ 45 h 54"/>
                <a:gd name="T96" fmla="*/ 86 w 93"/>
                <a:gd name="T97" fmla="*/ 43 h 54"/>
                <a:gd name="T98" fmla="*/ 92 w 93"/>
                <a:gd name="T99" fmla="*/ 32 h 54"/>
                <a:gd name="T100" fmla="*/ 89 w 93"/>
                <a:gd name="T10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 h="54">
                  <a:moveTo>
                    <a:pt x="42" y="51"/>
                  </a:moveTo>
                  <a:cubicBezTo>
                    <a:pt x="42" y="50"/>
                    <a:pt x="42" y="48"/>
                    <a:pt x="42" y="47"/>
                  </a:cubicBezTo>
                  <a:cubicBezTo>
                    <a:pt x="42" y="45"/>
                    <a:pt x="42" y="43"/>
                    <a:pt x="43" y="41"/>
                  </a:cubicBezTo>
                  <a:cubicBezTo>
                    <a:pt x="44" y="41"/>
                    <a:pt x="45" y="41"/>
                    <a:pt x="47" y="41"/>
                  </a:cubicBezTo>
                  <a:cubicBezTo>
                    <a:pt x="47" y="44"/>
                    <a:pt x="47" y="47"/>
                    <a:pt x="48" y="50"/>
                  </a:cubicBezTo>
                  <a:cubicBezTo>
                    <a:pt x="46" y="51"/>
                    <a:pt x="44" y="51"/>
                    <a:pt x="42" y="51"/>
                  </a:cubicBezTo>
                  <a:moveTo>
                    <a:pt x="41" y="51"/>
                  </a:moveTo>
                  <a:cubicBezTo>
                    <a:pt x="39" y="51"/>
                    <a:pt x="37" y="51"/>
                    <a:pt x="35" y="50"/>
                  </a:cubicBezTo>
                  <a:cubicBezTo>
                    <a:pt x="35" y="50"/>
                    <a:pt x="35" y="50"/>
                    <a:pt x="35" y="50"/>
                  </a:cubicBezTo>
                  <a:cubicBezTo>
                    <a:pt x="35" y="47"/>
                    <a:pt x="35" y="44"/>
                    <a:pt x="35" y="41"/>
                  </a:cubicBezTo>
                  <a:cubicBezTo>
                    <a:pt x="37" y="41"/>
                    <a:pt x="39" y="41"/>
                    <a:pt x="41" y="41"/>
                  </a:cubicBezTo>
                  <a:cubicBezTo>
                    <a:pt x="41" y="43"/>
                    <a:pt x="41" y="45"/>
                    <a:pt x="41" y="47"/>
                  </a:cubicBezTo>
                  <a:cubicBezTo>
                    <a:pt x="41" y="48"/>
                    <a:pt x="41" y="50"/>
                    <a:pt x="41" y="51"/>
                  </a:cubicBezTo>
                  <a:moveTo>
                    <a:pt x="49" y="50"/>
                  </a:moveTo>
                  <a:cubicBezTo>
                    <a:pt x="49" y="47"/>
                    <a:pt x="49" y="44"/>
                    <a:pt x="48" y="41"/>
                  </a:cubicBezTo>
                  <a:cubicBezTo>
                    <a:pt x="49" y="41"/>
                    <a:pt x="49" y="41"/>
                    <a:pt x="49" y="41"/>
                  </a:cubicBezTo>
                  <a:cubicBezTo>
                    <a:pt x="50" y="41"/>
                    <a:pt x="51" y="41"/>
                    <a:pt x="52" y="40"/>
                  </a:cubicBezTo>
                  <a:cubicBezTo>
                    <a:pt x="52" y="42"/>
                    <a:pt x="52" y="45"/>
                    <a:pt x="52" y="47"/>
                  </a:cubicBezTo>
                  <a:cubicBezTo>
                    <a:pt x="52" y="48"/>
                    <a:pt x="52" y="49"/>
                    <a:pt x="52" y="50"/>
                  </a:cubicBezTo>
                  <a:cubicBezTo>
                    <a:pt x="51" y="50"/>
                    <a:pt x="50" y="50"/>
                    <a:pt x="49" y="50"/>
                  </a:cubicBezTo>
                  <a:moveTo>
                    <a:pt x="54" y="50"/>
                  </a:moveTo>
                  <a:cubicBezTo>
                    <a:pt x="54" y="49"/>
                    <a:pt x="54" y="49"/>
                    <a:pt x="54" y="49"/>
                  </a:cubicBezTo>
                  <a:cubicBezTo>
                    <a:pt x="54" y="48"/>
                    <a:pt x="54" y="48"/>
                    <a:pt x="54" y="48"/>
                  </a:cubicBezTo>
                  <a:cubicBezTo>
                    <a:pt x="54" y="47"/>
                    <a:pt x="54" y="47"/>
                    <a:pt x="54" y="47"/>
                  </a:cubicBezTo>
                  <a:cubicBezTo>
                    <a:pt x="54" y="44"/>
                    <a:pt x="54" y="42"/>
                    <a:pt x="54" y="40"/>
                  </a:cubicBezTo>
                  <a:cubicBezTo>
                    <a:pt x="54" y="40"/>
                    <a:pt x="55" y="40"/>
                    <a:pt x="55" y="40"/>
                  </a:cubicBezTo>
                  <a:cubicBezTo>
                    <a:pt x="55" y="43"/>
                    <a:pt x="55" y="46"/>
                    <a:pt x="55" y="50"/>
                  </a:cubicBezTo>
                  <a:cubicBezTo>
                    <a:pt x="54" y="50"/>
                    <a:pt x="54" y="50"/>
                    <a:pt x="54" y="50"/>
                  </a:cubicBezTo>
                  <a:moveTo>
                    <a:pt x="34" y="50"/>
                  </a:moveTo>
                  <a:cubicBezTo>
                    <a:pt x="32" y="50"/>
                    <a:pt x="30" y="50"/>
                    <a:pt x="28" y="50"/>
                  </a:cubicBezTo>
                  <a:cubicBezTo>
                    <a:pt x="28" y="48"/>
                    <a:pt x="28" y="47"/>
                    <a:pt x="28" y="46"/>
                  </a:cubicBezTo>
                  <a:cubicBezTo>
                    <a:pt x="28" y="44"/>
                    <a:pt x="28" y="42"/>
                    <a:pt x="28" y="40"/>
                  </a:cubicBezTo>
                  <a:cubicBezTo>
                    <a:pt x="30" y="40"/>
                    <a:pt x="32" y="41"/>
                    <a:pt x="33" y="41"/>
                  </a:cubicBezTo>
                  <a:cubicBezTo>
                    <a:pt x="34" y="44"/>
                    <a:pt x="34" y="47"/>
                    <a:pt x="34" y="50"/>
                  </a:cubicBezTo>
                  <a:cubicBezTo>
                    <a:pt x="34" y="50"/>
                    <a:pt x="34" y="50"/>
                    <a:pt x="34" y="50"/>
                  </a:cubicBezTo>
                  <a:moveTo>
                    <a:pt x="57" y="49"/>
                  </a:moveTo>
                  <a:cubicBezTo>
                    <a:pt x="57" y="46"/>
                    <a:pt x="57" y="43"/>
                    <a:pt x="57" y="40"/>
                  </a:cubicBezTo>
                  <a:cubicBezTo>
                    <a:pt x="58" y="40"/>
                    <a:pt x="58" y="40"/>
                    <a:pt x="58" y="40"/>
                  </a:cubicBezTo>
                  <a:cubicBezTo>
                    <a:pt x="58" y="43"/>
                    <a:pt x="58" y="46"/>
                    <a:pt x="58" y="49"/>
                  </a:cubicBezTo>
                  <a:cubicBezTo>
                    <a:pt x="58" y="49"/>
                    <a:pt x="57" y="49"/>
                    <a:pt x="57" y="49"/>
                  </a:cubicBezTo>
                  <a:moveTo>
                    <a:pt x="60" y="49"/>
                  </a:moveTo>
                  <a:cubicBezTo>
                    <a:pt x="60" y="46"/>
                    <a:pt x="60" y="43"/>
                    <a:pt x="60" y="39"/>
                  </a:cubicBezTo>
                  <a:cubicBezTo>
                    <a:pt x="61" y="39"/>
                    <a:pt x="62" y="39"/>
                    <a:pt x="63" y="39"/>
                  </a:cubicBezTo>
                  <a:cubicBezTo>
                    <a:pt x="63" y="42"/>
                    <a:pt x="63" y="45"/>
                    <a:pt x="63" y="48"/>
                  </a:cubicBezTo>
                  <a:cubicBezTo>
                    <a:pt x="63" y="48"/>
                    <a:pt x="63" y="48"/>
                    <a:pt x="63" y="48"/>
                  </a:cubicBezTo>
                  <a:cubicBezTo>
                    <a:pt x="63" y="48"/>
                    <a:pt x="63" y="48"/>
                    <a:pt x="63" y="48"/>
                  </a:cubicBezTo>
                  <a:cubicBezTo>
                    <a:pt x="62" y="49"/>
                    <a:pt x="61" y="49"/>
                    <a:pt x="60" y="49"/>
                  </a:cubicBezTo>
                  <a:moveTo>
                    <a:pt x="26" y="49"/>
                  </a:moveTo>
                  <a:cubicBezTo>
                    <a:pt x="24" y="49"/>
                    <a:pt x="22" y="48"/>
                    <a:pt x="20" y="48"/>
                  </a:cubicBezTo>
                  <a:cubicBezTo>
                    <a:pt x="20" y="46"/>
                    <a:pt x="20" y="45"/>
                    <a:pt x="20" y="44"/>
                  </a:cubicBezTo>
                  <a:cubicBezTo>
                    <a:pt x="20" y="42"/>
                    <a:pt x="20" y="40"/>
                    <a:pt x="21" y="38"/>
                  </a:cubicBezTo>
                  <a:cubicBezTo>
                    <a:pt x="22" y="39"/>
                    <a:pt x="24" y="39"/>
                    <a:pt x="26" y="40"/>
                  </a:cubicBezTo>
                  <a:cubicBezTo>
                    <a:pt x="26" y="42"/>
                    <a:pt x="26" y="44"/>
                    <a:pt x="26" y="46"/>
                  </a:cubicBezTo>
                  <a:cubicBezTo>
                    <a:pt x="26" y="47"/>
                    <a:pt x="26" y="48"/>
                    <a:pt x="26" y="49"/>
                  </a:cubicBezTo>
                  <a:moveTo>
                    <a:pt x="65" y="48"/>
                  </a:moveTo>
                  <a:cubicBezTo>
                    <a:pt x="65" y="47"/>
                    <a:pt x="65" y="47"/>
                    <a:pt x="65" y="47"/>
                  </a:cubicBezTo>
                  <a:cubicBezTo>
                    <a:pt x="64" y="47"/>
                    <a:pt x="64" y="47"/>
                    <a:pt x="64" y="47"/>
                  </a:cubicBezTo>
                  <a:cubicBezTo>
                    <a:pt x="64" y="44"/>
                    <a:pt x="64" y="42"/>
                    <a:pt x="64" y="39"/>
                  </a:cubicBezTo>
                  <a:cubicBezTo>
                    <a:pt x="65" y="38"/>
                    <a:pt x="66" y="38"/>
                    <a:pt x="67" y="38"/>
                  </a:cubicBezTo>
                  <a:cubicBezTo>
                    <a:pt x="67" y="40"/>
                    <a:pt x="67" y="41"/>
                    <a:pt x="67" y="43"/>
                  </a:cubicBezTo>
                  <a:cubicBezTo>
                    <a:pt x="67" y="44"/>
                    <a:pt x="67" y="46"/>
                    <a:pt x="67" y="47"/>
                  </a:cubicBezTo>
                  <a:cubicBezTo>
                    <a:pt x="66" y="48"/>
                    <a:pt x="66" y="48"/>
                    <a:pt x="65" y="48"/>
                  </a:cubicBezTo>
                  <a:moveTo>
                    <a:pt x="69" y="47"/>
                  </a:moveTo>
                  <a:cubicBezTo>
                    <a:pt x="69" y="46"/>
                    <a:pt x="69" y="44"/>
                    <a:pt x="69" y="43"/>
                  </a:cubicBezTo>
                  <a:cubicBezTo>
                    <a:pt x="69" y="41"/>
                    <a:pt x="69" y="39"/>
                    <a:pt x="69" y="38"/>
                  </a:cubicBezTo>
                  <a:cubicBezTo>
                    <a:pt x="70" y="37"/>
                    <a:pt x="70" y="37"/>
                    <a:pt x="70" y="37"/>
                  </a:cubicBezTo>
                  <a:cubicBezTo>
                    <a:pt x="71" y="37"/>
                    <a:pt x="72" y="37"/>
                    <a:pt x="73" y="36"/>
                  </a:cubicBezTo>
                  <a:cubicBezTo>
                    <a:pt x="73" y="39"/>
                    <a:pt x="73" y="42"/>
                    <a:pt x="73" y="45"/>
                  </a:cubicBezTo>
                  <a:cubicBezTo>
                    <a:pt x="73" y="46"/>
                    <a:pt x="73" y="46"/>
                    <a:pt x="73" y="46"/>
                  </a:cubicBezTo>
                  <a:cubicBezTo>
                    <a:pt x="72" y="46"/>
                    <a:pt x="70" y="47"/>
                    <a:pt x="69" y="47"/>
                  </a:cubicBezTo>
                  <a:moveTo>
                    <a:pt x="19" y="47"/>
                  </a:moveTo>
                  <a:cubicBezTo>
                    <a:pt x="17" y="46"/>
                    <a:pt x="15" y="45"/>
                    <a:pt x="13" y="44"/>
                  </a:cubicBezTo>
                  <a:cubicBezTo>
                    <a:pt x="13" y="41"/>
                    <a:pt x="13" y="38"/>
                    <a:pt x="13" y="35"/>
                  </a:cubicBezTo>
                  <a:cubicBezTo>
                    <a:pt x="15" y="36"/>
                    <a:pt x="17" y="37"/>
                    <a:pt x="19" y="38"/>
                  </a:cubicBezTo>
                  <a:cubicBezTo>
                    <a:pt x="19" y="40"/>
                    <a:pt x="19" y="42"/>
                    <a:pt x="19" y="44"/>
                  </a:cubicBezTo>
                  <a:cubicBezTo>
                    <a:pt x="19" y="45"/>
                    <a:pt x="19" y="46"/>
                    <a:pt x="19" y="47"/>
                  </a:cubicBezTo>
                  <a:moveTo>
                    <a:pt x="75" y="45"/>
                  </a:moveTo>
                  <a:cubicBezTo>
                    <a:pt x="75" y="45"/>
                    <a:pt x="75" y="45"/>
                    <a:pt x="75" y="45"/>
                  </a:cubicBezTo>
                  <a:cubicBezTo>
                    <a:pt x="75" y="42"/>
                    <a:pt x="75" y="39"/>
                    <a:pt x="74" y="36"/>
                  </a:cubicBezTo>
                  <a:cubicBezTo>
                    <a:pt x="75" y="36"/>
                    <a:pt x="76" y="35"/>
                    <a:pt x="77" y="35"/>
                  </a:cubicBezTo>
                  <a:cubicBezTo>
                    <a:pt x="78" y="38"/>
                    <a:pt x="78" y="41"/>
                    <a:pt x="78" y="44"/>
                  </a:cubicBezTo>
                  <a:cubicBezTo>
                    <a:pt x="77" y="44"/>
                    <a:pt x="76" y="45"/>
                    <a:pt x="75" y="45"/>
                  </a:cubicBezTo>
                  <a:moveTo>
                    <a:pt x="11" y="43"/>
                  </a:moveTo>
                  <a:cubicBezTo>
                    <a:pt x="10" y="43"/>
                    <a:pt x="10" y="42"/>
                    <a:pt x="9" y="42"/>
                  </a:cubicBezTo>
                  <a:cubicBezTo>
                    <a:pt x="9" y="39"/>
                    <a:pt x="9" y="36"/>
                    <a:pt x="9" y="33"/>
                  </a:cubicBezTo>
                  <a:cubicBezTo>
                    <a:pt x="10" y="33"/>
                    <a:pt x="10" y="34"/>
                    <a:pt x="11" y="34"/>
                  </a:cubicBezTo>
                  <a:cubicBezTo>
                    <a:pt x="11" y="35"/>
                    <a:pt x="11" y="35"/>
                    <a:pt x="11" y="35"/>
                  </a:cubicBezTo>
                  <a:cubicBezTo>
                    <a:pt x="11" y="38"/>
                    <a:pt x="11" y="40"/>
                    <a:pt x="11" y="43"/>
                  </a:cubicBezTo>
                  <a:moveTo>
                    <a:pt x="79" y="43"/>
                  </a:moveTo>
                  <a:cubicBezTo>
                    <a:pt x="79" y="40"/>
                    <a:pt x="79" y="37"/>
                    <a:pt x="79" y="34"/>
                  </a:cubicBezTo>
                  <a:cubicBezTo>
                    <a:pt x="81" y="33"/>
                    <a:pt x="82" y="33"/>
                    <a:pt x="84" y="32"/>
                  </a:cubicBezTo>
                  <a:cubicBezTo>
                    <a:pt x="84" y="32"/>
                    <a:pt x="84" y="32"/>
                    <a:pt x="84" y="32"/>
                  </a:cubicBezTo>
                  <a:cubicBezTo>
                    <a:pt x="84" y="34"/>
                    <a:pt x="84" y="37"/>
                    <a:pt x="84" y="40"/>
                  </a:cubicBezTo>
                  <a:cubicBezTo>
                    <a:pt x="84" y="41"/>
                    <a:pt x="83" y="41"/>
                    <a:pt x="82" y="42"/>
                  </a:cubicBezTo>
                  <a:cubicBezTo>
                    <a:pt x="81" y="42"/>
                    <a:pt x="80" y="43"/>
                    <a:pt x="79" y="43"/>
                  </a:cubicBezTo>
                  <a:moveTo>
                    <a:pt x="7" y="40"/>
                  </a:moveTo>
                  <a:cubicBezTo>
                    <a:pt x="7" y="40"/>
                    <a:pt x="6" y="39"/>
                    <a:pt x="6" y="38"/>
                  </a:cubicBezTo>
                  <a:cubicBezTo>
                    <a:pt x="6" y="38"/>
                    <a:pt x="6" y="38"/>
                    <a:pt x="6" y="38"/>
                  </a:cubicBezTo>
                  <a:cubicBezTo>
                    <a:pt x="6" y="36"/>
                    <a:pt x="6" y="33"/>
                    <a:pt x="6" y="31"/>
                  </a:cubicBezTo>
                  <a:cubicBezTo>
                    <a:pt x="7" y="31"/>
                    <a:pt x="7" y="31"/>
                    <a:pt x="7" y="31"/>
                  </a:cubicBezTo>
                  <a:cubicBezTo>
                    <a:pt x="7" y="34"/>
                    <a:pt x="7" y="37"/>
                    <a:pt x="7" y="40"/>
                  </a:cubicBezTo>
                  <a:moveTo>
                    <a:pt x="4" y="32"/>
                  </a:moveTo>
                  <a:cubicBezTo>
                    <a:pt x="4" y="32"/>
                    <a:pt x="4" y="32"/>
                    <a:pt x="4" y="32"/>
                  </a:cubicBezTo>
                  <a:cubicBezTo>
                    <a:pt x="4" y="31"/>
                    <a:pt x="4" y="30"/>
                    <a:pt x="4" y="28"/>
                  </a:cubicBezTo>
                  <a:cubicBezTo>
                    <a:pt x="4" y="29"/>
                    <a:pt x="4" y="29"/>
                    <a:pt x="4" y="29"/>
                  </a:cubicBezTo>
                  <a:cubicBezTo>
                    <a:pt x="4" y="30"/>
                    <a:pt x="4" y="31"/>
                    <a:pt x="4" y="32"/>
                  </a:cubicBezTo>
                  <a:moveTo>
                    <a:pt x="86" y="39"/>
                  </a:moveTo>
                  <a:cubicBezTo>
                    <a:pt x="86" y="36"/>
                    <a:pt x="86" y="33"/>
                    <a:pt x="86" y="30"/>
                  </a:cubicBezTo>
                  <a:cubicBezTo>
                    <a:pt x="87" y="30"/>
                    <a:pt x="88" y="29"/>
                    <a:pt x="89" y="28"/>
                  </a:cubicBezTo>
                  <a:cubicBezTo>
                    <a:pt x="89" y="30"/>
                    <a:pt x="89" y="32"/>
                    <a:pt x="89" y="35"/>
                  </a:cubicBezTo>
                  <a:cubicBezTo>
                    <a:pt x="89" y="35"/>
                    <a:pt x="89" y="35"/>
                    <a:pt x="89" y="35"/>
                  </a:cubicBezTo>
                  <a:cubicBezTo>
                    <a:pt x="88" y="36"/>
                    <a:pt x="87" y="38"/>
                    <a:pt x="86" y="39"/>
                  </a:cubicBezTo>
                  <a:moveTo>
                    <a:pt x="41" y="38"/>
                  </a:moveTo>
                  <a:cubicBezTo>
                    <a:pt x="23" y="38"/>
                    <a:pt x="12" y="32"/>
                    <a:pt x="8" y="28"/>
                  </a:cubicBezTo>
                  <a:cubicBezTo>
                    <a:pt x="6" y="26"/>
                    <a:pt x="5" y="24"/>
                    <a:pt x="5" y="22"/>
                  </a:cubicBezTo>
                  <a:cubicBezTo>
                    <a:pt x="5" y="21"/>
                    <a:pt x="5" y="21"/>
                    <a:pt x="5" y="21"/>
                  </a:cubicBezTo>
                  <a:cubicBezTo>
                    <a:pt x="5" y="20"/>
                    <a:pt x="6" y="18"/>
                    <a:pt x="7" y="17"/>
                  </a:cubicBezTo>
                  <a:cubicBezTo>
                    <a:pt x="8" y="15"/>
                    <a:pt x="10" y="13"/>
                    <a:pt x="12" y="12"/>
                  </a:cubicBezTo>
                  <a:cubicBezTo>
                    <a:pt x="23" y="6"/>
                    <a:pt x="35" y="3"/>
                    <a:pt x="48" y="3"/>
                  </a:cubicBezTo>
                  <a:cubicBezTo>
                    <a:pt x="58" y="3"/>
                    <a:pt x="69" y="5"/>
                    <a:pt x="79" y="9"/>
                  </a:cubicBezTo>
                  <a:cubicBezTo>
                    <a:pt x="82" y="10"/>
                    <a:pt x="85" y="12"/>
                    <a:pt x="86" y="14"/>
                  </a:cubicBezTo>
                  <a:cubicBezTo>
                    <a:pt x="88" y="16"/>
                    <a:pt x="89" y="18"/>
                    <a:pt x="89" y="20"/>
                  </a:cubicBezTo>
                  <a:cubicBezTo>
                    <a:pt x="89" y="20"/>
                    <a:pt x="89" y="21"/>
                    <a:pt x="89" y="21"/>
                  </a:cubicBezTo>
                  <a:cubicBezTo>
                    <a:pt x="88" y="24"/>
                    <a:pt x="86" y="27"/>
                    <a:pt x="82" y="29"/>
                  </a:cubicBezTo>
                  <a:cubicBezTo>
                    <a:pt x="71" y="35"/>
                    <a:pt x="52" y="38"/>
                    <a:pt x="42" y="38"/>
                  </a:cubicBezTo>
                  <a:cubicBezTo>
                    <a:pt x="42" y="38"/>
                    <a:pt x="41" y="38"/>
                    <a:pt x="41" y="38"/>
                  </a:cubicBezTo>
                  <a:cubicBezTo>
                    <a:pt x="41" y="38"/>
                    <a:pt x="41" y="38"/>
                    <a:pt x="41" y="38"/>
                  </a:cubicBezTo>
                  <a:moveTo>
                    <a:pt x="48" y="0"/>
                  </a:moveTo>
                  <a:cubicBezTo>
                    <a:pt x="35" y="0"/>
                    <a:pt x="22" y="3"/>
                    <a:pt x="10" y="9"/>
                  </a:cubicBezTo>
                  <a:cubicBezTo>
                    <a:pt x="8" y="11"/>
                    <a:pt x="6" y="13"/>
                    <a:pt x="4" y="15"/>
                  </a:cubicBezTo>
                  <a:cubicBezTo>
                    <a:pt x="3" y="17"/>
                    <a:pt x="2" y="19"/>
                    <a:pt x="2" y="20"/>
                  </a:cubicBezTo>
                  <a:cubicBezTo>
                    <a:pt x="2" y="21"/>
                    <a:pt x="2" y="21"/>
                    <a:pt x="2" y="21"/>
                  </a:cubicBezTo>
                  <a:cubicBezTo>
                    <a:pt x="1" y="21"/>
                    <a:pt x="1" y="22"/>
                    <a:pt x="1" y="22"/>
                  </a:cubicBezTo>
                  <a:cubicBezTo>
                    <a:pt x="1" y="24"/>
                    <a:pt x="0" y="26"/>
                    <a:pt x="0" y="28"/>
                  </a:cubicBezTo>
                  <a:cubicBezTo>
                    <a:pt x="0" y="30"/>
                    <a:pt x="1" y="33"/>
                    <a:pt x="1" y="36"/>
                  </a:cubicBezTo>
                  <a:cubicBezTo>
                    <a:pt x="1" y="37"/>
                    <a:pt x="1" y="37"/>
                    <a:pt x="2" y="37"/>
                  </a:cubicBezTo>
                  <a:cubicBezTo>
                    <a:pt x="2" y="39"/>
                    <a:pt x="4" y="42"/>
                    <a:pt x="5" y="43"/>
                  </a:cubicBezTo>
                  <a:cubicBezTo>
                    <a:pt x="11" y="49"/>
                    <a:pt x="23" y="54"/>
                    <a:pt x="41" y="54"/>
                  </a:cubicBezTo>
                  <a:cubicBezTo>
                    <a:pt x="49" y="54"/>
                    <a:pt x="60" y="53"/>
                    <a:pt x="70" y="50"/>
                  </a:cubicBezTo>
                  <a:cubicBezTo>
                    <a:pt x="73" y="49"/>
                    <a:pt x="76" y="48"/>
                    <a:pt x="79" y="47"/>
                  </a:cubicBezTo>
                  <a:cubicBezTo>
                    <a:pt x="79" y="47"/>
                    <a:pt x="79" y="47"/>
                    <a:pt x="79" y="47"/>
                  </a:cubicBezTo>
                  <a:cubicBezTo>
                    <a:pt x="80" y="47"/>
                    <a:pt x="80" y="47"/>
                    <a:pt x="80" y="47"/>
                  </a:cubicBezTo>
                  <a:cubicBezTo>
                    <a:pt x="80" y="47"/>
                    <a:pt x="80" y="47"/>
                    <a:pt x="80" y="47"/>
                  </a:cubicBezTo>
                  <a:cubicBezTo>
                    <a:pt x="81" y="46"/>
                    <a:pt x="83" y="45"/>
                    <a:pt x="84" y="45"/>
                  </a:cubicBezTo>
                  <a:cubicBezTo>
                    <a:pt x="84" y="44"/>
                    <a:pt x="85" y="44"/>
                    <a:pt x="86" y="43"/>
                  </a:cubicBezTo>
                  <a:cubicBezTo>
                    <a:pt x="86" y="43"/>
                    <a:pt x="86" y="43"/>
                    <a:pt x="86" y="43"/>
                  </a:cubicBezTo>
                  <a:cubicBezTo>
                    <a:pt x="86" y="43"/>
                    <a:pt x="86" y="43"/>
                    <a:pt x="86" y="43"/>
                  </a:cubicBezTo>
                  <a:cubicBezTo>
                    <a:pt x="89" y="41"/>
                    <a:pt x="91" y="39"/>
                    <a:pt x="92" y="35"/>
                  </a:cubicBezTo>
                  <a:cubicBezTo>
                    <a:pt x="92" y="35"/>
                    <a:pt x="93" y="34"/>
                    <a:pt x="93" y="34"/>
                  </a:cubicBezTo>
                  <a:cubicBezTo>
                    <a:pt x="93" y="33"/>
                    <a:pt x="92" y="33"/>
                    <a:pt x="92" y="32"/>
                  </a:cubicBezTo>
                  <a:cubicBezTo>
                    <a:pt x="92" y="28"/>
                    <a:pt x="93" y="24"/>
                    <a:pt x="93" y="19"/>
                  </a:cubicBezTo>
                  <a:cubicBezTo>
                    <a:pt x="93" y="19"/>
                    <a:pt x="93" y="18"/>
                    <a:pt x="92" y="18"/>
                  </a:cubicBezTo>
                  <a:cubicBezTo>
                    <a:pt x="92" y="16"/>
                    <a:pt x="91" y="13"/>
                    <a:pt x="89" y="12"/>
                  </a:cubicBezTo>
                  <a:cubicBezTo>
                    <a:pt x="86" y="9"/>
                    <a:pt x="83" y="7"/>
                    <a:pt x="80" y="6"/>
                  </a:cubicBezTo>
                  <a:cubicBezTo>
                    <a:pt x="70" y="2"/>
                    <a:pt x="59" y="0"/>
                    <a:pt x="4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785"/>
            <p:cNvSpPr>
              <a:spLocks noEditPoints="1"/>
            </p:cNvSpPr>
            <p:nvPr/>
          </p:nvSpPr>
          <p:spPr bwMode="auto">
            <a:xfrm>
              <a:off x="825425" y="4573688"/>
              <a:ext cx="197142" cy="77961"/>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2 h 37"/>
                <a:gd name="T32" fmla="*/ 63 w 93"/>
                <a:gd name="T33" fmla="*/ 31 h 37"/>
                <a:gd name="T34" fmla="*/ 20 w 93"/>
                <a:gd name="T35" fmla="*/ 31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44 w 93"/>
                <a:gd name="T79" fmla="*/ 20 h 37"/>
                <a:gd name="T80" fmla="*/ 6 w 93"/>
                <a:gd name="T81" fmla="*/ 10 h 37"/>
                <a:gd name="T82" fmla="*/ 4 w 93"/>
                <a:gd name="T83" fmla="*/ 4 h 37"/>
                <a:gd name="T84" fmla="*/ 1 w 93"/>
                <a:gd name="T85" fmla="*/ 4 h 37"/>
                <a:gd name="T86" fmla="*/ 0 w 93"/>
                <a:gd name="T87" fmla="*/ 10 h 37"/>
                <a:gd name="T88" fmla="*/ 5 w 93"/>
                <a:gd name="T89" fmla="*/ 26 h 37"/>
                <a:gd name="T90" fmla="*/ 79 w 93"/>
                <a:gd name="T91" fmla="*/ 30 h 37"/>
                <a:gd name="T92" fmla="*/ 80 w 93"/>
                <a:gd name="T93" fmla="*/ 30 h 37"/>
                <a:gd name="T94" fmla="*/ 86 w 93"/>
                <a:gd name="T95" fmla="*/ 26 h 37"/>
                <a:gd name="T96" fmla="*/ 93 w 93"/>
                <a:gd name="T97" fmla="*/ 17 h 37"/>
                <a:gd name="T98" fmla="*/ 91 w 93"/>
                <a:gd name="T9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4"/>
                    <a:pt x="47" y="24"/>
                    <a:pt x="47" y="24"/>
                  </a:cubicBezTo>
                  <a:cubicBezTo>
                    <a:pt x="47" y="27"/>
                    <a:pt x="47" y="30"/>
                    <a:pt x="48" y="33"/>
                  </a:cubicBezTo>
                  <a:cubicBezTo>
                    <a:pt x="46" y="33"/>
                    <a:pt x="44" y="33"/>
                    <a:pt x="42" y="33"/>
                  </a:cubicBezTo>
                  <a:cubicBezTo>
                    <a:pt x="42" y="32"/>
                    <a:pt x="42" y="31"/>
                    <a:pt x="42" y="30"/>
                  </a:cubicBezTo>
                  <a:cubicBezTo>
                    <a:pt x="42" y="28"/>
                    <a:pt x="42" y="26"/>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6"/>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1"/>
                    <a:pt x="52" y="32"/>
                    <a:pt x="52" y="33"/>
                  </a:cubicBezTo>
                  <a:cubicBezTo>
                    <a:pt x="51" y="33"/>
                    <a:pt x="50" y="33"/>
                    <a:pt x="49" y="33"/>
                  </a:cubicBezTo>
                  <a:moveTo>
                    <a:pt x="54" y="33"/>
                  </a:moveTo>
                  <a:cubicBezTo>
                    <a:pt x="54" y="32"/>
                    <a:pt x="54" y="32"/>
                    <a:pt x="54" y="32"/>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3"/>
                    <a:pt x="54" y="33"/>
                    <a:pt x="54" y="33"/>
                  </a:cubicBezTo>
                  <a:moveTo>
                    <a:pt x="57" y="32"/>
                  </a:moveTo>
                  <a:cubicBezTo>
                    <a:pt x="57" y="29"/>
                    <a:pt x="57" y="26"/>
                    <a:pt x="57" y="22"/>
                  </a:cubicBezTo>
                  <a:cubicBezTo>
                    <a:pt x="58" y="22"/>
                    <a:pt x="58" y="22"/>
                    <a:pt x="58" y="22"/>
                  </a:cubicBezTo>
                  <a:cubicBezTo>
                    <a:pt x="58" y="26"/>
                    <a:pt x="58" y="29"/>
                    <a:pt x="58" y="32"/>
                  </a:cubicBezTo>
                  <a:cubicBezTo>
                    <a:pt x="58" y="32"/>
                    <a:pt x="57" y="32"/>
                    <a:pt x="57" y="32"/>
                  </a:cubicBezTo>
                  <a:moveTo>
                    <a:pt x="34" y="33"/>
                  </a:moveTo>
                  <a:cubicBezTo>
                    <a:pt x="32" y="33"/>
                    <a:pt x="30" y="33"/>
                    <a:pt x="28" y="32"/>
                  </a:cubicBezTo>
                  <a:cubicBezTo>
                    <a:pt x="28" y="31"/>
                    <a:pt x="28" y="30"/>
                    <a:pt x="28" y="29"/>
                  </a:cubicBezTo>
                  <a:cubicBezTo>
                    <a:pt x="28" y="27"/>
                    <a:pt x="28" y="25"/>
                    <a:pt x="28" y="22"/>
                  </a:cubicBezTo>
                  <a:cubicBezTo>
                    <a:pt x="29" y="22"/>
                    <a:pt x="31" y="23"/>
                    <a:pt x="32" y="23"/>
                  </a:cubicBezTo>
                  <a:cubicBezTo>
                    <a:pt x="32" y="23"/>
                    <a:pt x="33" y="23"/>
                    <a:pt x="33" y="23"/>
                  </a:cubicBezTo>
                  <a:cubicBezTo>
                    <a:pt x="34" y="26"/>
                    <a:pt x="34" y="30"/>
                    <a:pt x="34" y="33"/>
                  </a:cubicBezTo>
                  <a:cubicBezTo>
                    <a:pt x="34" y="33"/>
                    <a:pt x="34" y="33"/>
                    <a:pt x="34" y="33"/>
                  </a:cubicBezTo>
                  <a:moveTo>
                    <a:pt x="60" y="32"/>
                  </a:moveTo>
                  <a:cubicBezTo>
                    <a:pt x="60" y="29"/>
                    <a:pt x="60" y="25"/>
                    <a:pt x="59" y="22"/>
                  </a:cubicBezTo>
                  <a:cubicBezTo>
                    <a:pt x="61" y="22"/>
                    <a:pt x="62" y="22"/>
                    <a:pt x="63" y="22"/>
                  </a:cubicBezTo>
                  <a:cubicBezTo>
                    <a:pt x="63" y="24"/>
                    <a:pt x="63" y="27"/>
                    <a:pt x="63" y="30"/>
                  </a:cubicBezTo>
                  <a:cubicBezTo>
                    <a:pt x="63" y="31"/>
                    <a:pt x="63" y="31"/>
                    <a:pt x="63" y="31"/>
                  </a:cubicBezTo>
                  <a:cubicBezTo>
                    <a:pt x="63" y="31"/>
                    <a:pt x="63" y="31"/>
                    <a:pt x="63" y="31"/>
                  </a:cubicBezTo>
                  <a:cubicBezTo>
                    <a:pt x="62" y="31"/>
                    <a:pt x="61" y="32"/>
                    <a:pt x="60" y="32"/>
                  </a:cubicBezTo>
                  <a:moveTo>
                    <a:pt x="26" y="32"/>
                  </a:moveTo>
                  <a:cubicBezTo>
                    <a:pt x="24" y="32"/>
                    <a:pt x="22" y="31"/>
                    <a:pt x="20" y="31"/>
                  </a:cubicBezTo>
                  <a:cubicBezTo>
                    <a:pt x="20" y="29"/>
                    <a:pt x="20" y="28"/>
                    <a:pt x="20" y="26"/>
                  </a:cubicBezTo>
                  <a:cubicBezTo>
                    <a:pt x="20" y="25"/>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20"/>
                    <a:pt x="71" y="19"/>
                    <a:pt x="73" y="19"/>
                  </a:cubicBezTo>
                  <a:cubicBezTo>
                    <a:pt x="73" y="22"/>
                    <a:pt x="73" y="25"/>
                    <a:pt x="73" y="28"/>
                  </a:cubicBezTo>
                  <a:cubicBezTo>
                    <a:pt x="73" y="29"/>
                    <a:pt x="73" y="29"/>
                    <a:pt x="73" y="29"/>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8"/>
                    <a:pt x="19" y="29"/>
                    <a:pt x="19" y="30"/>
                  </a:cubicBezTo>
                  <a:moveTo>
                    <a:pt x="75" y="28"/>
                  </a:moveTo>
                  <a:cubicBezTo>
                    <a:pt x="75" y="28"/>
                    <a:pt x="75" y="28"/>
                    <a:pt x="75" y="28"/>
                  </a:cubicBezTo>
                  <a:cubicBezTo>
                    <a:pt x="75" y="24"/>
                    <a:pt x="75" y="21"/>
                    <a:pt x="74" y="18"/>
                  </a:cubicBezTo>
                  <a:cubicBezTo>
                    <a:pt x="75" y="18"/>
                    <a:pt x="76" y="17"/>
                    <a:pt x="77" y="17"/>
                  </a:cubicBezTo>
                  <a:cubicBezTo>
                    <a:pt x="78" y="20"/>
                    <a:pt x="78" y="23"/>
                    <a:pt x="78" y="27"/>
                  </a:cubicBezTo>
                  <a:cubicBezTo>
                    <a:pt x="77" y="27"/>
                    <a:pt x="76" y="28"/>
                    <a:pt x="75" y="28"/>
                  </a:cubicBezTo>
                  <a:moveTo>
                    <a:pt x="11" y="26"/>
                  </a:moveTo>
                  <a:cubicBezTo>
                    <a:pt x="10" y="26"/>
                    <a:pt x="10" y="25"/>
                    <a:pt x="9" y="25"/>
                  </a:cubicBezTo>
                  <a:cubicBezTo>
                    <a:pt x="9" y="22"/>
                    <a:pt x="9" y="19"/>
                    <a:pt x="9" y="16"/>
                  </a:cubicBezTo>
                  <a:cubicBezTo>
                    <a:pt x="10" y="17"/>
                    <a:pt x="10" y="17"/>
                    <a:pt x="11" y="18"/>
                  </a:cubicBezTo>
                  <a:cubicBezTo>
                    <a:pt x="11" y="20"/>
                    <a:pt x="11" y="23"/>
                    <a:pt x="11" y="26"/>
                  </a:cubicBezTo>
                  <a:moveTo>
                    <a:pt x="7" y="23"/>
                  </a:moveTo>
                  <a:cubicBezTo>
                    <a:pt x="7" y="23"/>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4"/>
                  </a:cubicBezTo>
                  <a:cubicBezTo>
                    <a:pt x="84" y="17"/>
                    <a:pt x="84" y="20"/>
                    <a:pt x="84" y="23"/>
                  </a:cubicBezTo>
                  <a:cubicBezTo>
                    <a:pt x="84" y="24"/>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5"/>
                    <a:pt x="4" y="15"/>
                  </a:cubicBezTo>
                  <a:moveTo>
                    <a:pt x="86" y="22"/>
                  </a:moveTo>
                  <a:cubicBezTo>
                    <a:pt x="86" y="19"/>
                    <a:pt x="86" y="16"/>
                    <a:pt x="86" y="13"/>
                  </a:cubicBezTo>
                  <a:cubicBezTo>
                    <a:pt x="87" y="12"/>
                    <a:pt x="88" y="11"/>
                    <a:pt x="89" y="10"/>
                  </a:cubicBezTo>
                  <a:cubicBezTo>
                    <a:pt x="89" y="13"/>
                    <a:pt x="89" y="15"/>
                    <a:pt x="89" y="17"/>
                  </a:cubicBezTo>
                  <a:cubicBezTo>
                    <a:pt x="89" y="18"/>
                    <a:pt x="89" y="18"/>
                    <a:pt x="89" y="18"/>
                  </a:cubicBezTo>
                  <a:cubicBezTo>
                    <a:pt x="88" y="19"/>
                    <a:pt x="87" y="20"/>
                    <a:pt x="86" y="22"/>
                  </a:cubicBezTo>
                  <a:moveTo>
                    <a:pt x="91" y="0"/>
                  </a:moveTo>
                  <a:cubicBezTo>
                    <a:pt x="90" y="0"/>
                    <a:pt x="89" y="1"/>
                    <a:pt x="89" y="2"/>
                  </a:cubicBezTo>
                  <a:cubicBezTo>
                    <a:pt x="89" y="3"/>
                    <a:pt x="89" y="5"/>
                    <a:pt x="89" y="6"/>
                  </a:cubicBezTo>
                  <a:cubicBezTo>
                    <a:pt x="89" y="6"/>
                    <a:pt x="89" y="6"/>
                    <a:pt x="89" y="6"/>
                  </a:cubicBezTo>
                  <a:cubicBezTo>
                    <a:pt x="76" y="16"/>
                    <a:pt x="60" y="20"/>
                    <a:pt x="44" y="20"/>
                  </a:cubicBezTo>
                  <a:cubicBezTo>
                    <a:pt x="44" y="20"/>
                    <a:pt x="44" y="20"/>
                    <a:pt x="44" y="20"/>
                  </a:cubicBezTo>
                  <a:cubicBezTo>
                    <a:pt x="40" y="20"/>
                    <a:pt x="36" y="20"/>
                    <a:pt x="32" y="19"/>
                  </a:cubicBezTo>
                  <a:cubicBezTo>
                    <a:pt x="22" y="18"/>
                    <a:pt x="12" y="16"/>
                    <a:pt x="6" y="10"/>
                  </a:cubicBezTo>
                  <a:cubicBezTo>
                    <a:pt x="5" y="9"/>
                    <a:pt x="4" y="8"/>
                    <a:pt x="4" y="8"/>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30"/>
                    <a:pt x="80" y="30"/>
                    <a:pt x="80" y="30"/>
                  </a:cubicBezTo>
                  <a:cubicBezTo>
                    <a:pt x="80" y="30"/>
                    <a:pt x="80" y="30"/>
                    <a:pt x="80" y="30"/>
                  </a:cubicBezTo>
                  <a:cubicBezTo>
                    <a:pt x="81" y="29"/>
                    <a:pt x="83" y="28"/>
                    <a:pt x="84" y="28"/>
                  </a:cubicBezTo>
                  <a:cubicBezTo>
                    <a:pt x="84" y="27"/>
                    <a:pt x="85" y="27"/>
                    <a:pt x="86" y="26"/>
                  </a:cubicBezTo>
                  <a:cubicBezTo>
                    <a:pt x="86" y="26"/>
                    <a:pt x="86" y="26"/>
                    <a:pt x="86" y="26"/>
                  </a:cubicBezTo>
                  <a:cubicBezTo>
                    <a:pt x="86" y="26"/>
                    <a:pt x="86" y="26"/>
                    <a:pt x="86" y="26"/>
                  </a:cubicBezTo>
                  <a:cubicBezTo>
                    <a:pt x="89" y="24"/>
                    <a:pt x="91" y="21"/>
                    <a:pt x="92" y="18"/>
                  </a:cubicBezTo>
                  <a:cubicBezTo>
                    <a:pt x="92" y="18"/>
                    <a:pt x="93" y="17"/>
                    <a:pt x="93" y="17"/>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786"/>
            <p:cNvSpPr>
              <a:spLocks noEditPoints="1"/>
            </p:cNvSpPr>
            <p:nvPr/>
          </p:nvSpPr>
          <p:spPr bwMode="auto">
            <a:xfrm>
              <a:off x="825425" y="4620285"/>
              <a:ext cx="197142" cy="77961"/>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1 h 37"/>
                <a:gd name="T32" fmla="*/ 63 w 93"/>
                <a:gd name="T33" fmla="*/ 31 h 37"/>
                <a:gd name="T34" fmla="*/ 20 w 93"/>
                <a:gd name="T35" fmla="*/ 30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44 w 93"/>
                <a:gd name="T79" fmla="*/ 20 h 37"/>
                <a:gd name="T80" fmla="*/ 4 w 93"/>
                <a:gd name="T81" fmla="*/ 7 h 37"/>
                <a:gd name="T82" fmla="*/ 3 w 93"/>
                <a:gd name="T83" fmla="*/ 3 h 37"/>
                <a:gd name="T84" fmla="*/ 0 w 93"/>
                <a:gd name="T85" fmla="*/ 6 h 37"/>
                <a:gd name="T86" fmla="*/ 1 w 93"/>
                <a:gd name="T87" fmla="*/ 19 h 37"/>
                <a:gd name="T88" fmla="*/ 41 w 93"/>
                <a:gd name="T89" fmla="*/ 37 h 37"/>
                <a:gd name="T90" fmla="*/ 79 w 93"/>
                <a:gd name="T91" fmla="*/ 30 h 37"/>
                <a:gd name="T92" fmla="*/ 84 w 93"/>
                <a:gd name="T93" fmla="*/ 27 h 37"/>
                <a:gd name="T94" fmla="*/ 86 w 93"/>
                <a:gd name="T95" fmla="*/ 26 h 37"/>
                <a:gd name="T96" fmla="*/ 92 w 93"/>
                <a:gd name="T97" fmla="*/ 15 h 37"/>
                <a:gd name="T98" fmla="*/ 91 w 93"/>
                <a:gd name="T9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4"/>
                    <a:pt x="47" y="24"/>
                    <a:pt x="47" y="24"/>
                  </a:cubicBezTo>
                  <a:cubicBezTo>
                    <a:pt x="47" y="27"/>
                    <a:pt x="47" y="30"/>
                    <a:pt x="48" y="33"/>
                  </a:cubicBezTo>
                  <a:cubicBezTo>
                    <a:pt x="46" y="33"/>
                    <a:pt x="44" y="33"/>
                    <a:pt x="42" y="33"/>
                  </a:cubicBezTo>
                  <a:cubicBezTo>
                    <a:pt x="42" y="32"/>
                    <a:pt x="42" y="31"/>
                    <a:pt x="42" y="30"/>
                  </a:cubicBezTo>
                  <a:cubicBezTo>
                    <a:pt x="42" y="28"/>
                    <a:pt x="42" y="26"/>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6"/>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0"/>
                    <a:pt x="52" y="32"/>
                    <a:pt x="52" y="33"/>
                  </a:cubicBezTo>
                  <a:cubicBezTo>
                    <a:pt x="51" y="33"/>
                    <a:pt x="50" y="33"/>
                    <a:pt x="49" y="33"/>
                  </a:cubicBezTo>
                  <a:moveTo>
                    <a:pt x="54" y="33"/>
                  </a:moveTo>
                  <a:cubicBezTo>
                    <a:pt x="54" y="32"/>
                    <a:pt x="54" y="32"/>
                    <a:pt x="54" y="31"/>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3"/>
                    <a:pt x="54" y="33"/>
                    <a:pt x="54" y="33"/>
                  </a:cubicBezTo>
                  <a:moveTo>
                    <a:pt x="57" y="32"/>
                  </a:moveTo>
                  <a:cubicBezTo>
                    <a:pt x="57" y="29"/>
                    <a:pt x="57" y="26"/>
                    <a:pt x="57" y="22"/>
                  </a:cubicBezTo>
                  <a:cubicBezTo>
                    <a:pt x="58" y="22"/>
                    <a:pt x="58" y="22"/>
                    <a:pt x="58" y="22"/>
                  </a:cubicBezTo>
                  <a:cubicBezTo>
                    <a:pt x="58" y="26"/>
                    <a:pt x="58" y="29"/>
                    <a:pt x="58" y="32"/>
                  </a:cubicBezTo>
                  <a:cubicBezTo>
                    <a:pt x="58" y="32"/>
                    <a:pt x="57" y="32"/>
                    <a:pt x="57" y="32"/>
                  </a:cubicBezTo>
                  <a:moveTo>
                    <a:pt x="34" y="33"/>
                  </a:moveTo>
                  <a:cubicBezTo>
                    <a:pt x="32" y="33"/>
                    <a:pt x="30" y="33"/>
                    <a:pt x="28" y="32"/>
                  </a:cubicBezTo>
                  <a:cubicBezTo>
                    <a:pt x="28" y="31"/>
                    <a:pt x="28" y="30"/>
                    <a:pt x="28" y="29"/>
                  </a:cubicBezTo>
                  <a:cubicBezTo>
                    <a:pt x="28" y="27"/>
                    <a:pt x="28" y="25"/>
                    <a:pt x="28" y="22"/>
                  </a:cubicBezTo>
                  <a:cubicBezTo>
                    <a:pt x="29" y="22"/>
                    <a:pt x="31" y="23"/>
                    <a:pt x="32" y="23"/>
                  </a:cubicBezTo>
                  <a:cubicBezTo>
                    <a:pt x="32" y="23"/>
                    <a:pt x="33" y="23"/>
                    <a:pt x="33" y="23"/>
                  </a:cubicBezTo>
                  <a:cubicBezTo>
                    <a:pt x="34" y="26"/>
                    <a:pt x="34" y="30"/>
                    <a:pt x="34" y="33"/>
                  </a:cubicBezTo>
                  <a:cubicBezTo>
                    <a:pt x="34" y="33"/>
                    <a:pt x="34" y="33"/>
                    <a:pt x="34" y="33"/>
                  </a:cubicBezTo>
                  <a:moveTo>
                    <a:pt x="60" y="32"/>
                  </a:moveTo>
                  <a:cubicBezTo>
                    <a:pt x="60" y="28"/>
                    <a:pt x="60" y="25"/>
                    <a:pt x="59" y="22"/>
                  </a:cubicBezTo>
                  <a:cubicBezTo>
                    <a:pt x="61" y="22"/>
                    <a:pt x="62" y="22"/>
                    <a:pt x="63" y="21"/>
                  </a:cubicBezTo>
                  <a:cubicBezTo>
                    <a:pt x="63" y="24"/>
                    <a:pt x="63" y="27"/>
                    <a:pt x="63" y="30"/>
                  </a:cubicBezTo>
                  <a:cubicBezTo>
                    <a:pt x="63" y="31"/>
                    <a:pt x="63" y="31"/>
                    <a:pt x="63" y="31"/>
                  </a:cubicBezTo>
                  <a:cubicBezTo>
                    <a:pt x="63" y="31"/>
                    <a:pt x="63" y="31"/>
                    <a:pt x="63" y="31"/>
                  </a:cubicBezTo>
                  <a:cubicBezTo>
                    <a:pt x="62" y="31"/>
                    <a:pt x="61" y="32"/>
                    <a:pt x="60" y="32"/>
                  </a:cubicBezTo>
                  <a:moveTo>
                    <a:pt x="26" y="32"/>
                  </a:moveTo>
                  <a:cubicBezTo>
                    <a:pt x="24" y="32"/>
                    <a:pt x="22" y="31"/>
                    <a:pt x="20" y="30"/>
                  </a:cubicBezTo>
                  <a:cubicBezTo>
                    <a:pt x="20" y="29"/>
                    <a:pt x="20" y="28"/>
                    <a:pt x="20" y="26"/>
                  </a:cubicBezTo>
                  <a:cubicBezTo>
                    <a:pt x="20" y="25"/>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20"/>
                    <a:pt x="71" y="19"/>
                    <a:pt x="73" y="19"/>
                  </a:cubicBezTo>
                  <a:cubicBezTo>
                    <a:pt x="73" y="22"/>
                    <a:pt x="73" y="25"/>
                    <a:pt x="73" y="28"/>
                  </a:cubicBezTo>
                  <a:cubicBezTo>
                    <a:pt x="73" y="29"/>
                    <a:pt x="73" y="29"/>
                    <a:pt x="73" y="29"/>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8"/>
                    <a:pt x="19" y="29"/>
                    <a:pt x="19" y="30"/>
                  </a:cubicBezTo>
                  <a:moveTo>
                    <a:pt x="75" y="28"/>
                  </a:moveTo>
                  <a:cubicBezTo>
                    <a:pt x="75" y="28"/>
                    <a:pt x="75" y="28"/>
                    <a:pt x="75" y="28"/>
                  </a:cubicBezTo>
                  <a:cubicBezTo>
                    <a:pt x="75" y="24"/>
                    <a:pt x="75" y="21"/>
                    <a:pt x="74" y="18"/>
                  </a:cubicBezTo>
                  <a:cubicBezTo>
                    <a:pt x="75" y="18"/>
                    <a:pt x="76" y="17"/>
                    <a:pt x="77" y="17"/>
                  </a:cubicBezTo>
                  <a:cubicBezTo>
                    <a:pt x="78" y="20"/>
                    <a:pt x="78" y="23"/>
                    <a:pt x="78" y="27"/>
                  </a:cubicBezTo>
                  <a:cubicBezTo>
                    <a:pt x="77" y="27"/>
                    <a:pt x="76" y="28"/>
                    <a:pt x="75" y="28"/>
                  </a:cubicBezTo>
                  <a:moveTo>
                    <a:pt x="11" y="26"/>
                  </a:moveTo>
                  <a:cubicBezTo>
                    <a:pt x="10" y="26"/>
                    <a:pt x="10" y="25"/>
                    <a:pt x="9" y="25"/>
                  </a:cubicBezTo>
                  <a:cubicBezTo>
                    <a:pt x="9" y="22"/>
                    <a:pt x="9" y="19"/>
                    <a:pt x="9" y="16"/>
                  </a:cubicBezTo>
                  <a:cubicBezTo>
                    <a:pt x="10" y="17"/>
                    <a:pt x="10" y="17"/>
                    <a:pt x="11" y="17"/>
                  </a:cubicBezTo>
                  <a:cubicBezTo>
                    <a:pt x="11" y="20"/>
                    <a:pt x="11" y="23"/>
                    <a:pt x="11" y="26"/>
                  </a:cubicBezTo>
                  <a:moveTo>
                    <a:pt x="7" y="23"/>
                  </a:moveTo>
                  <a:cubicBezTo>
                    <a:pt x="7" y="23"/>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4"/>
                  </a:cubicBezTo>
                  <a:cubicBezTo>
                    <a:pt x="84" y="17"/>
                    <a:pt x="84" y="20"/>
                    <a:pt x="84" y="23"/>
                  </a:cubicBezTo>
                  <a:cubicBezTo>
                    <a:pt x="84" y="24"/>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4"/>
                    <a:pt x="4" y="15"/>
                  </a:cubicBezTo>
                  <a:moveTo>
                    <a:pt x="86" y="22"/>
                  </a:moveTo>
                  <a:cubicBezTo>
                    <a:pt x="86" y="19"/>
                    <a:pt x="86" y="16"/>
                    <a:pt x="86" y="13"/>
                  </a:cubicBezTo>
                  <a:cubicBezTo>
                    <a:pt x="87" y="12"/>
                    <a:pt x="88" y="11"/>
                    <a:pt x="89" y="10"/>
                  </a:cubicBezTo>
                  <a:cubicBezTo>
                    <a:pt x="89" y="13"/>
                    <a:pt x="89" y="15"/>
                    <a:pt x="89" y="17"/>
                  </a:cubicBezTo>
                  <a:cubicBezTo>
                    <a:pt x="89" y="18"/>
                    <a:pt x="89" y="18"/>
                    <a:pt x="89" y="18"/>
                  </a:cubicBezTo>
                  <a:cubicBezTo>
                    <a:pt x="88" y="19"/>
                    <a:pt x="87" y="20"/>
                    <a:pt x="86" y="22"/>
                  </a:cubicBezTo>
                  <a:moveTo>
                    <a:pt x="91" y="0"/>
                  </a:moveTo>
                  <a:cubicBezTo>
                    <a:pt x="90" y="0"/>
                    <a:pt x="89" y="1"/>
                    <a:pt x="89" y="2"/>
                  </a:cubicBezTo>
                  <a:cubicBezTo>
                    <a:pt x="89" y="3"/>
                    <a:pt x="89" y="5"/>
                    <a:pt x="89" y="6"/>
                  </a:cubicBezTo>
                  <a:cubicBezTo>
                    <a:pt x="89" y="6"/>
                    <a:pt x="89" y="6"/>
                    <a:pt x="89" y="6"/>
                  </a:cubicBezTo>
                  <a:cubicBezTo>
                    <a:pt x="76" y="16"/>
                    <a:pt x="60" y="20"/>
                    <a:pt x="44" y="20"/>
                  </a:cubicBezTo>
                  <a:cubicBezTo>
                    <a:pt x="40" y="20"/>
                    <a:pt x="36" y="20"/>
                    <a:pt x="32" y="19"/>
                  </a:cubicBezTo>
                  <a:cubicBezTo>
                    <a:pt x="22" y="18"/>
                    <a:pt x="12" y="16"/>
                    <a:pt x="6" y="10"/>
                  </a:cubicBezTo>
                  <a:cubicBezTo>
                    <a:pt x="5" y="9"/>
                    <a:pt x="4" y="8"/>
                    <a:pt x="4" y="7"/>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30"/>
                    <a:pt x="80" y="30"/>
                    <a:pt x="80" y="30"/>
                  </a:cubicBezTo>
                  <a:cubicBezTo>
                    <a:pt x="80" y="30"/>
                    <a:pt x="80" y="30"/>
                    <a:pt x="80" y="30"/>
                  </a:cubicBezTo>
                  <a:cubicBezTo>
                    <a:pt x="81" y="29"/>
                    <a:pt x="83" y="28"/>
                    <a:pt x="84" y="27"/>
                  </a:cubicBezTo>
                  <a:cubicBezTo>
                    <a:pt x="84" y="27"/>
                    <a:pt x="85" y="27"/>
                    <a:pt x="86" y="26"/>
                  </a:cubicBezTo>
                  <a:cubicBezTo>
                    <a:pt x="86" y="26"/>
                    <a:pt x="86" y="26"/>
                    <a:pt x="86" y="26"/>
                  </a:cubicBezTo>
                  <a:cubicBezTo>
                    <a:pt x="86" y="26"/>
                    <a:pt x="86" y="26"/>
                    <a:pt x="86" y="26"/>
                  </a:cubicBezTo>
                  <a:cubicBezTo>
                    <a:pt x="89" y="24"/>
                    <a:pt x="91" y="21"/>
                    <a:pt x="92" y="18"/>
                  </a:cubicBezTo>
                  <a:cubicBezTo>
                    <a:pt x="92" y="18"/>
                    <a:pt x="93" y="17"/>
                    <a:pt x="93" y="17"/>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787"/>
            <p:cNvSpPr>
              <a:spLocks noEditPoints="1"/>
            </p:cNvSpPr>
            <p:nvPr/>
          </p:nvSpPr>
          <p:spPr bwMode="auto">
            <a:xfrm>
              <a:off x="825425" y="4666882"/>
              <a:ext cx="197142" cy="77961"/>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1 h 37"/>
                <a:gd name="T32" fmla="*/ 63 w 93"/>
                <a:gd name="T33" fmla="*/ 31 h 37"/>
                <a:gd name="T34" fmla="*/ 20 w 93"/>
                <a:gd name="T35" fmla="*/ 30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44 w 93"/>
                <a:gd name="T79" fmla="*/ 20 h 37"/>
                <a:gd name="T80" fmla="*/ 4 w 93"/>
                <a:gd name="T81" fmla="*/ 7 h 37"/>
                <a:gd name="T82" fmla="*/ 3 w 93"/>
                <a:gd name="T83" fmla="*/ 3 h 37"/>
                <a:gd name="T84" fmla="*/ 0 w 93"/>
                <a:gd name="T85" fmla="*/ 6 h 37"/>
                <a:gd name="T86" fmla="*/ 1 w 93"/>
                <a:gd name="T87" fmla="*/ 19 h 37"/>
                <a:gd name="T88" fmla="*/ 41 w 93"/>
                <a:gd name="T89" fmla="*/ 37 h 37"/>
                <a:gd name="T90" fmla="*/ 79 w 93"/>
                <a:gd name="T91" fmla="*/ 30 h 37"/>
                <a:gd name="T92" fmla="*/ 84 w 93"/>
                <a:gd name="T93" fmla="*/ 27 h 37"/>
                <a:gd name="T94" fmla="*/ 86 w 93"/>
                <a:gd name="T95" fmla="*/ 26 h 37"/>
                <a:gd name="T96" fmla="*/ 92 w 93"/>
                <a:gd name="T97" fmla="*/ 15 h 37"/>
                <a:gd name="T98" fmla="*/ 91 w 93"/>
                <a:gd name="T9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3"/>
                    <a:pt x="47" y="23"/>
                    <a:pt x="47" y="23"/>
                  </a:cubicBezTo>
                  <a:cubicBezTo>
                    <a:pt x="47" y="27"/>
                    <a:pt x="47" y="30"/>
                    <a:pt x="48" y="33"/>
                  </a:cubicBezTo>
                  <a:cubicBezTo>
                    <a:pt x="46" y="33"/>
                    <a:pt x="44" y="33"/>
                    <a:pt x="42" y="33"/>
                  </a:cubicBezTo>
                  <a:cubicBezTo>
                    <a:pt x="42" y="32"/>
                    <a:pt x="42" y="31"/>
                    <a:pt x="42" y="30"/>
                  </a:cubicBezTo>
                  <a:cubicBezTo>
                    <a:pt x="42" y="28"/>
                    <a:pt x="42" y="26"/>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5"/>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0"/>
                    <a:pt x="52" y="32"/>
                    <a:pt x="52" y="33"/>
                  </a:cubicBezTo>
                  <a:cubicBezTo>
                    <a:pt x="51" y="33"/>
                    <a:pt x="50" y="33"/>
                    <a:pt x="49" y="33"/>
                  </a:cubicBezTo>
                  <a:moveTo>
                    <a:pt x="54" y="33"/>
                  </a:moveTo>
                  <a:cubicBezTo>
                    <a:pt x="54" y="32"/>
                    <a:pt x="54" y="32"/>
                    <a:pt x="54" y="31"/>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3"/>
                    <a:pt x="54" y="33"/>
                    <a:pt x="54" y="33"/>
                  </a:cubicBezTo>
                  <a:moveTo>
                    <a:pt x="57" y="32"/>
                  </a:moveTo>
                  <a:cubicBezTo>
                    <a:pt x="57" y="29"/>
                    <a:pt x="57" y="26"/>
                    <a:pt x="57" y="22"/>
                  </a:cubicBezTo>
                  <a:cubicBezTo>
                    <a:pt x="58" y="22"/>
                    <a:pt x="58" y="22"/>
                    <a:pt x="58" y="22"/>
                  </a:cubicBezTo>
                  <a:cubicBezTo>
                    <a:pt x="58" y="25"/>
                    <a:pt x="58" y="29"/>
                    <a:pt x="58" y="32"/>
                  </a:cubicBezTo>
                  <a:cubicBezTo>
                    <a:pt x="58" y="32"/>
                    <a:pt x="57" y="32"/>
                    <a:pt x="57" y="32"/>
                  </a:cubicBezTo>
                  <a:moveTo>
                    <a:pt x="34" y="33"/>
                  </a:moveTo>
                  <a:cubicBezTo>
                    <a:pt x="32" y="33"/>
                    <a:pt x="30" y="33"/>
                    <a:pt x="28" y="32"/>
                  </a:cubicBezTo>
                  <a:cubicBezTo>
                    <a:pt x="28" y="31"/>
                    <a:pt x="28" y="30"/>
                    <a:pt x="28" y="29"/>
                  </a:cubicBezTo>
                  <a:cubicBezTo>
                    <a:pt x="28" y="27"/>
                    <a:pt x="28" y="24"/>
                    <a:pt x="28" y="22"/>
                  </a:cubicBezTo>
                  <a:cubicBezTo>
                    <a:pt x="29" y="22"/>
                    <a:pt x="31" y="23"/>
                    <a:pt x="32" y="23"/>
                  </a:cubicBezTo>
                  <a:cubicBezTo>
                    <a:pt x="32" y="23"/>
                    <a:pt x="33" y="23"/>
                    <a:pt x="33" y="23"/>
                  </a:cubicBezTo>
                  <a:cubicBezTo>
                    <a:pt x="34" y="26"/>
                    <a:pt x="34" y="30"/>
                    <a:pt x="34" y="33"/>
                  </a:cubicBezTo>
                  <a:cubicBezTo>
                    <a:pt x="34" y="33"/>
                    <a:pt x="34" y="33"/>
                    <a:pt x="34" y="33"/>
                  </a:cubicBezTo>
                  <a:moveTo>
                    <a:pt x="60" y="32"/>
                  </a:moveTo>
                  <a:cubicBezTo>
                    <a:pt x="60" y="28"/>
                    <a:pt x="60" y="25"/>
                    <a:pt x="59" y="22"/>
                  </a:cubicBezTo>
                  <a:cubicBezTo>
                    <a:pt x="61" y="22"/>
                    <a:pt x="62" y="22"/>
                    <a:pt x="63" y="21"/>
                  </a:cubicBezTo>
                  <a:cubicBezTo>
                    <a:pt x="63" y="24"/>
                    <a:pt x="63" y="27"/>
                    <a:pt x="63" y="30"/>
                  </a:cubicBezTo>
                  <a:cubicBezTo>
                    <a:pt x="63" y="31"/>
                    <a:pt x="63" y="31"/>
                    <a:pt x="63" y="31"/>
                  </a:cubicBezTo>
                  <a:cubicBezTo>
                    <a:pt x="63" y="31"/>
                    <a:pt x="63" y="31"/>
                    <a:pt x="63" y="31"/>
                  </a:cubicBezTo>
                  <a:cubicBezTo>
                    <a:pt x="62" y="31"/>
                    <a:pt x="61" y="32"/>
                    <a:pt x="60" y="32"/>
                  </a:cubicBezTo>
                  <a:moveTo>
                    <a:pt x="26" y="32"/>
                  </a:moveTo>
                  <a:cubicBezTo>
                    <a:pt x="24" y="32"/>
                    <a:pt x="22" y="31"/>
                    <a:pt x="20" y="30"/>
                  </a:cubicBezTo>
                  <a:cubicBezTo>
                    <a:pt x="20" y="29"/>
                    <a:pt x="20" y="28"/>
                    <a:pt x="20" y="26"/>
                  </a:cubicBezTo>
                  <a:cubicBezTo>
                    <a:pt x="20" y="25"/>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20"/>
                    <a:pt x="71" y="19"/>
                    <a:pt x="73" y="19"/>
                  </a:cubicBezTo>
                  <a:cubicBezTo>
                    <a:pt x="73" y="22"/>
                    <a:pt x="73" y="25"/>
                    <a:pt x="73" y="28"/>
                  </a:cubicBezTo>
                  <a:cubicBezTo>
                    <a:pt x="73" y="28"/>
                    <a:pt x="73" y="28"/>
                    <a:pt x="73" y="28"/>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8"/>
                    <a:pt x="19" y="29"/>
                    <a:pt x="19" y="30"/>
                  </a:cubicBezTo>
                  <a:moveTo>
                    <a:pt x="75" y="28"/>
                  </a:moveTo>
                  <a:cubicBezTo>
                    <a:pt x="75" y="28"/>
                    <a:pt x="75" y="28"/>
                    <a:pt x="75" y="28"/>
                  </a:cubicBezTo>
                  <a:cubicBezTo>
                    <a:pt x="75" y="24"/>
                    <a:pt x="75" y="21"/>
                    <a:pt x="74" y="18"/>
                  </a:cubicBezTo>
                  <a:cubicBezTo>
                    <a:pt x="75" y="18"/>
                    <a:pt x="76" y="17"/>
                    <a:pt x="77" y="17"/>
                  </a:cubicBezTo>
                  <a:cubicBezTo>
                    <a:pt x="78" y="20"/>
                    <a:pt x="78" y="23"/>
                    <a:pt x="78" y="27"/>
                  </a:cubicBezTo>
                  <a:cubicBezTo>
                    <a:pt x="77" y="27"/>
                    <a:pt x="76" y="27"/>
                    <a:pt x="75" y="28"/>
                  </a:cubicBezTo>
                  <a:moveTo>
                    <a:pt x="11" y="26"/>
                  </a:moveTo>
                  <a:cubicBezTo>
                    <a:pt x="10" y="26"/>
                    <a:pt x="10" y="25"/>
                    <a:pt x="9" y="25"/>
                  </a:cubicBezTo>
                  <a:cubicBezTo>
                    <a:pt x="9" y="22"/>
                    <a:pt x="9" y="19"/>
                    <a:pt x="9" y="16"/>
                  </a:cubicBezTo>
                  <a:cubicBezTo>
                    <a:pt x="10" y="17"/>
                    <a:pt x="10" y="17"/>
                    <a:pt x="11" y="17"/>
                  </a:cubicBezTo>
                  <a:cubicBezTo>
                    <a:pt x="11" y="20"/>
                    <a:pt x="11" y="23"/>
                    <a:pt x="11" y="26"/>
                  </a:cubicBezTo>
                  <a:moveTo>
                    <a:pt x="7" y="23"/>
                  </a:moveTo>
                  <a:cubicBezTo>
                    <a:pt x="7" y="22"/>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3"/>
                  </a:cubicBezTo>
                  <a:cubicBezTo>
                    <a:pt x="84" y="17"/>
                    <a:pt x="84" y="20"/>
                    <a:pt x="84" y="23"/>
                  </a:cubicBezTo>
                  <a:cubicBezTo>
                    <a:pt x="84" y="23"/>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4"/>
                    <a:pt x="4" y="15"/>
                  </a:cubicBezTo>
                  <a:moveTo>
                    <a:pt x="86" y="21"/>
                  </a:moveTo>
                  <a:cubicBezTo>
                    <a:pt x="86" y="19"/>
                    <a:pt x="86" y="16"/>
                    <a:pt x="86" y="13"/>
                  </a:cubicBezTo>
                  <a:cubicBezTo>
                    <a:pt x="87" y="12"/>
                    <a:pt x="88" y="11"/>
                    <a:pt x="89" y="10"/>
                  </a:cubicBezTo>
                  <a:cubicBezTo>
                    <a:pt x="89" y="13"/>
                    <a:pt x="89" y="15"/>
                    <a:pt x="89" y="17"/>
                  </a:cubicBezTo>
                  <a:cubicBezTo>
                    <a:pt x="89" y="18"/>
                    <a:pt x="89" y="18"/>
                    <a:pt x="89" y="18"/>
                  </a:cubicBezTo>
                  <a:cubicBezTo>
                    <a:pt x="88" y="19"/>
                    <a:pt x="87" y="20"/>
                    <a:pt x="86" y="21"/>
                  </a:cubicBezTo>
                  <a:moveTo>
                    <a:pt x="91" y="0"/>
                  </a:moveTo>
                  <a:cubicBezTo>
                    <a:pt x="90" y="0"/>
                    <a:pt x="89" y="1"/>
                    <a:pt x="89" y="2"/>
                  </a:cubicBezTo>
                  <a:cubicBezTo>
                    <a:pt x="89" y="3"/>
                    <a:pt x="89" y="5"/>
                    <a:pt x="89" y="6"/>
                  </a:cubicBezTo>
                  <a:cubicBezTo>
                    <a:pt x="89" y="6"/>
                    <a:pt x="89" y="6"/>
                    <a:pt x="89" y="6"/>
                  </a:cubicBezTo>
                  <a:cubicBezTo>
                    <a:pt x="76" y="16"/>
                    <a:pt x="60" y="20"/>
                    <a:pt x="44" y="20"/>
                  </a:cubicBezTo>
                  <a:cubicBezTo>
                    <a:pt x="40" y="20"/>
                    <a:pt x="36" y="20"/>
                    <a:pt x="32" y="19"/>
                  </a:cubicBezTo>
                  <a:cubicBezTo>
                    <a:pt x="22" y="18"/>
                    <a:pt x="12" y="16"/>
                    <a:pt x="6" y="10"/>
                  </a:cubicBezTo>
                  <a:cubicBezTo>
                    <a:pt x="5" y="9"/>
                    <a:pt x="4" y="8"/>
                    <a:pt x="4" y="7"/>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30"/>
                    <a:pt x="80" y="30"/>
                    <a:pt x="80" y="30"/>
                  </a:cubicBezTo>
                  <a:cubicBezTo>
                    <a:pt x="80" y="29"/>
                    <a:pt x="80" y="29"/>
                    <a:pt x="80" y="29"/>
                  </a:cubicBezTo>
                  <a:cubicBezTo>
                    <a:pt x="81" y="29"/>
                    <a:pt x="83" y="28"/>
                    <a:pt x="84" y="27"/>
                  </a:cubicBezTo>
                  <a:cubicBezTo>
                    <a:pt x="84" y="27"/>
                    <a:pt x="85" y="27"/>
                    <a:pt x="86" y="26"/>
                  </a:cubicBezTo>
                  <a:cubicBezTo>
                    <a:pt x="86" y="26"/>
                    <a:pt x="86" y="26"/>
                    <a:pt x="86" y="26"/>
                  </a:cubicBezTo>
                  <a:cubicBezTo>
                    <a:pt x="86" y="26"/>
                    <a:pt x="86" y="26"/>
                    <a:pt x="86" y="26"/>
                  </a:cubicBezTo>
                  <a:cubicBezTo>
                    <a:pt x="89" y="24"/>
                    <a:pt x="91" y="21"/>
                    <a:pt x="92" y="18"/>
                  </a:cubicBezTo>
                  <a:cubicBezTo>
                    <a:pt x="92" y="18"/>
                    <a:pt x="93" y="17"/>
                    <a:pt x="93" y="17"/>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788"/>
            <p:cNvSpPr>
              <a:spLocks noEditPoints="1"/>
            </p:cNvSpPr>
            <p:nvPr/>
          </p:nvSpPr>
          <p:spPr bwMode="auto">
            <a:xfrm>
              <a:off x="825425" y="4713479"/>
              <a:ext cx="197142" cy="77961"/>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1 h 37"/>
                <a:gd name="T32" fmla="*/ 63 w 93"/>
                <a:gd name="T33" fmla="*/ 31 h 37"/>
                <a:gd name="T34" fmla="*/ 20 w 93"/>
                <a:gd name="T35" fmla="*/ 30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89 w 93"/>
                <a:gd name="T79" fmla="*/ 6 h 37"/>
                <a:gd name="T80" fmla="*/ 32 w 93"/>
                <a:gd name="T81" fmla="*/ 19 h 37"/>
                <a:gd name="T82" fmla="*/ 4 w 93"/>
                <a:gd name="T83" fmla="*/ 5 h 37"/>
                <a:gd name="T84" fmla="*/ 2 w 93"/>
                <a:gd name="T85" fmla="*/ 3 h 37"/>
                <a:gd name="T86" fmla="*/ 1 w 93"/>
                <a:gd name="T87" fmla="*/ 8 h 37"/>
                <a:gd name="T88" fmla="*/ 2 w 93"/>
                <a:gd name="T89" fmla="*/ 20 h 37"/>
                <a:gd name="T90" fmla="*/ 70 w 93"/>
                <a:gd name="T91" fmla="*/ 33 h 37"/>
                <a:gd name="T92" fmla="*/ 80 w 93"/>
                <a:gd name="T93" fmla="*/ 29 h 37"/>
                <a:gd name="T94" fmla="*/ 86 w 93"/>
                <a:gd name="T95" fmla="*/ 26 h 37"/>
                <a:gd name="T96" fmla="*/ 92 w 93"/>
                <a:gd name="T97" fmla="*/ 18 h 37"/>
                <a:gd name="T98" fmla="*/ 93 w 93"/>
                <a:gd name="T9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3"/>
                    <a:pt x="47" y="23"/>
                    <a:pt x="47" y="23"/>
                  </a:cubicBezTo>
                  <a:cubicBezTo>
                    <a:pt x="47" y="27"/>
                    <a:pt x="47" y="30"/>
                    <a:pt x="48" y="33"/>
                  </a:cubicBezTo>
                  <a:cubicBezTo>
                    <a:pt x="46" y="33"/>
                    <a:pt x="44" y="33"/>
                    <a:pt x="42" y="33"/>
                  </a:cubicBezTo>
                  <a:cubicBezTo>
                    <a:pt x="42" y="32"/>
                    <a:pt x="42" y="31"/>
                    <a:pt x="42" y="30"/>
                  </a:cubicBezTo>
                  <a:cubicBezTo>
                    <a:pt x="42" y="28"/>
                    <a:pt x="42" y="25"/>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5"/>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0"/>
                    <a:pt x="52" y="32"/>
                    <a:pt x="52" y="33"/>
                  </a:cubicBezTo>
                  <a:cubicBezTo>
                    <a:pt x="51" y="33"/>
                    <a:pt x="50" y="33"/>
                    <a:pt x="49" y="33"/>
                  </a:cubicBezTo>
                  <a:moveTo>
                    <a:pt x="54" y="32"/>
                  </a:moveTo>
                  <a:cubicBezTo>
                    <a:pt x="54" y="32"/>
                    <a:pt x="54" y="32"/>
                    <a:pt x="54" y="31"/>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2"/>
                    <a:pt x="54" y="32"/>
                    <a:pt x="54" y="32"/>
                  </a:cubicBezTo>
                  <a:moveTo>
                    <a:pt x="57" y="32"/>
                  </a:moveTo>
                  <a:cubicBezTo>
                    <a:pt x="57" y="29"/>
                    <a:pt x="57" y="26"/>
                    <a:pt x="57" y="22"/>
                  </a:cubicBezTo>
                  <a:cubicBezTo>
                    <a:pt x="58" y="22"/>
                    <a:pt x="58" y="22"/>
                    <a:pt x="58" y="22"/>
                  </a:cubicBezTo>
                  <a:cubicBezTo>
                    <a:pt x="58" y="25"/>
                    <a:pt x="58" y="29"/>
                    <a:pt x="58" y="32"/>
                  </a:cubicBezTo>
                  <a:cubicBezTo>
                    <a:pt x="58" y="32"/>
                    <a:pt x="57" y="32"/>
                    <a:pt x="57" y="32"/>
                  </a:cubicBezTo>
                  <a:moveTo>
                    <a:pt x="34" y="33"/>
                  </a:moveTo>
                  <a:cubicBezTo>
                    <a:pt x="32" y="33"/>
                    <a:pt x="30" y="33"/>
                    <a:pt x="28" y="32"/>
                  </a:cubicBezTo>
                  <a:cubicBezTo>
                    <a:pt x="28" y="31"/>
                    <a:pt x="28" y="30"/>
                    <a:pt x="28" y="29"/>
                  </a:cubicBezTo>
                  <a:cubicBezTo>
                    <a:pt x="28" y="27"/>
                    <a:pt x="28" y="24"/>
                    <a:pt x="28" y="22"/>
                  </a:cubicBezTo>
                  <a:cubicBezTo>
                    <a:pt x="29" y="22"/>
                    <a:pt x="31" y="22"/>
                    <a:pt x="32" y="23"/>
                  </a:cubicBezTo>
                  <a:cubicBezTo>
                    <a:pt x="32" y="23"/>
                    <a:pt x="33" y="23"/>
                    <a:pt x="33" y="23"/>
                  </a:cubicBezTo>
                  <a:cubicBezTo>
                    <a:pt x="34" y="26"/>
                    <a:pt x="34" y="30"/>
                    <a:pt x="34" y="33"/>
                  </a:cubicBezTo>
                  <a:cubicBezTo>
                    <a:pt x="34" y="33"/>
                    <a:pt x="34" y="33"/>
                    <a:pt x="34" y="33"/>
                  </a:cubicBezTo>
                  <a:moveTo>
                    <a:pt x="60" y="32"/>
                  </a:moveTo>
                  <a:cubicBezTo>
                    <a:pt x="60" y="28"/>
                    <a:pt x="60" y="25"/>
                    <a:pt x="59" y="22"/>
                  </a:cubicBezTo>
                  <a:cubicBezTo>
                    <a:pt x="61" y="22"/>
                    <a:pt x="62" y="22"/>
                    <a:pt x="63" y="21"/>
                  </a:cubicBezTo>
                  <a:cubicBezTo>
                    <a:pt x="63" y="24"/>
                    <a:pt x="63" y="27"/>
                    <a:pt x="63" y="30"/>
                  </a:cubicBezTo>
                  <a:cubicBezTo>
                    <a:pt x="63" y="31"/>
                    <a:pt x="63" y="31"/>
                    <a:pt x="63" y="31"/>
                  </a:cubicBezTo>
                  <a:cubicBezTo>
                    <a:pt x="63" y="31"/>
                    <a:pt x="63" y="31"/>
                    <a:pt x="63" y="31"/>
                  </a:cubicBezTo>
                  <a:cubicBezTo>
                    <a:pt x="62" y="31"/>
                    <a:pt x="61" y="31"/>
                    <a:pt x="60" y="32"/>
                  </a:cubicBezTo>
                  <a:moveTo>
                    <a:pt x="26" y="32"/>
                  </a:moveTo>
                  <a:cubicBezTo>
                    <a:pt x="24" y="31"/>
                    <a:pt x="22" y="31"/>
                    <a:pt x="20" y="30"/>
                  </a:cubicBezTo>
                  <a:cubicBezTo>
                    <a:pt x="20" y="29"/>
                    <a:pt x="20" y="28"/>
                    <a:pt x="20" y="26"/>
                  </a:cubicBezTo>
                  <a:cubicBezTo>
                    <a:pt x="20" y="24"/>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19"/>
                    <a:pt x="71" y="19"/>
                    <a:pt x="73" y="19"/>
                  </a:cubicBezTo>
                  <a:cubicBezTo>
                    <a:pt x="73" y="22"/>
                    <a:pt x="73" y="25"/>
                    <a:pt x="73" y="27"/>
                  </a:cubicBezTo>
                  <a:cubicBezTo>
                    <a:pt x="73" y="28"/>
                    <a:pt x="73" y="28"/>
                    <a:pt x="73" y="28"/>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7"/>
                    <a:pt x="19" y="29"/>
                    <a:pt x="19" y="30"/>
                  </a:cubicBezTo>
                  <a:moveTo>
                    <a:pt x="75" y="28"/>
                  </a:moveTo>
                  <a:cubicBezTo>
                    <a:pt x="75" y="27"/>
                    <a:pt x="75" y="27"/>
                    <a:pt x="75" y="27"/>
                  </a:cubicBezTo>
                  <a:cubicBezTo>
                    <a:pt x="75" y="24"/>
                    <a:pt x="75" y="21"/>
                    <a:pt x="74" y="18"/>
                  </a:cubicBezTo>
                  <a:cubicBezTo>
                    <a:pt x="75" y="18"/>
                    <a:pt x="76" y="17"/>
                    <a:pt x="77" y="17"/>
                  </a:cubicBezTo>
                  <a:cubicBezTo>
                    <a:pt x="78" y="20"/>
                    <a:pt x="78" y="23"/>
                    <a:pt x="78" y="27"/>
                  </a:cubicBezTo>
                  <a:cubicBezTo>
                    <a:pt x="77" y="27"/>
                    <a:pt x="76" y="27"/>
                    <a:pt x="75" y="28"/>
                  </a:cubicBezTo>
                  <a:moveTo>
                    <a:pt x="11" y="26"/>
                  </a:moveTo>
                  <a:cubicBezTo>
                    <a:pt x="10" y="26"/>
                    <a:pt x="10" y="25"/>
                    <a:pt x="9" y="25"/>
                  </a:cubicBezTo>
                  <a:cubicBezTo>
                    <a:pt x="9" y="22"/>
                    <a:pt x="9" y="19"/>
                    <a:pt x="9" y="16"/>
                  </a:cubicBezTo>
                  <a:cubicBezTo>
                    <a:pt x="10" y="17"/>
                    <a:pt x="10" y="17"/>
                    <a:pt x="11" y="17"/>
                  </a:cubicBezTo>
                  <a:cubicBezTo>
                    <a:pt x="11" y="20"/>
                    <a:pt x="11" y="23"/>
                    <a:pt x="11" y="26"/>
                  </a:cubicBezTo>
                  <a:moveTo>
                    <a:pt x="7" y="23"/>
                  </a:moveTo>
                  <a:cubicBezTo>
                    <a:pt x="7" y="22"/>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3"/>
                  </a:cubicBezTo>
                  <a:cubicBezTo>
                    <a:pt x="84" y="17"/>
                    <a:pt x="84" y="20"/>
                    <a:pt x="84" y="23"/>
                  </a:cubicBezTo>
                  <a:cubicBezTo>
                    <a:pt x="84" y="23"/>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4"/>
                    <a:pt x="4" y="15"/>
                  </a:cubicBezTo>
                  <a:moveTo>
                    <a:pt x="86" y="21"/>
                  </a:moveTo>
                  <a:cubicBezTo>
                    <a:pt x="86" y="18"/>
                    <a:pt x="86" y="15"/>
                    <a:pt x="86" y="13"/>
                  </a:cubicBezTo>
                  <a:cubicBezTo>
                    <a:pt x="87" y="12"/>
                    <a:pt x="88" y="11"/>
                    <a:pt x="89" y="10"/>
                  </a:cubicBezTo>
                  <a:cubicBezTo>
                    <a:pt x="89" y="13"/>
                    <a:pt x="89" y="15"/>
                    <a:pt x="89" y="17"/>
                  </a:cubicBezTo>
                  <a:cubicBezTo>
                    <a:pt x="89" y="18"/>
                    <a:pt x="89" y="18"/>
                    <a:pt x="89" y="18"/>
                  </a:cubicBezTo>
                  <a:cubicBezTo>
                    <a:pt x="88" y="19"/>
                    <a:pt x="87" y="20"/>
                    <a:pt x="86" y="21"/>
                  </a:cubicBezTo>
                  <a:moveTo>
                    <a:pt x="91" y="0"/>
                  </a:moveTo>
                  <a:cubicBezTo>
                    <a:pt x="90" y="0"/>
                    <a:pt x="89" y="1"/>
                    <a:pt x="89" y="2"/>
                  </a:cubicBezTo>
                  <a:cubicBezTo>
                    <a:pt x="89" y="2"/>
                    <a:pt x="89" y="2"/>
                    <a:pt x="89" y="2"/>
                  </a:cubicBezTo>
                  <a:cubicBezTo>
                    <a:pt x="89" y="3"/>
                    <a:pt x="89" y="5"/>
                    <a:pt x="89" y="6"/>
                  </a:cubicBezTo>
                  <a:cubicBezTo>
                    <a:pt x="89" y="6"/>
                    <a:pt x="89" y="6"/>
                    <a:pt x="89" y="6"/>
                  </a:cubicBezTo>
                  <a:cubicBezTo>
                    <a:pt x="76" y="16"/>
                    <a:pt x="60" y="20"/>
                    <a:pt x="44" y="20"/>
                  </a:cubicBezTo>
                  <a:cubicBezTo>
                    <a:pt x="44" y="20"/>
                    <a:pt x="44" y="20"/>
                    <a:pt x="44" y="20"/>
                  </a:cubicBezTo>
                  <a:cubicBezTo>
                    <a:pt x="40" y="20"/>
                    <a:pt x="36" y="20"/>
                    <a:pt x="32" y="19"/>
                  </a:cubicBezTo>
                  <a:cubicBezTo>
                    <a:pt x="22" y="18"/>
                    <a:pt x="12" y="16"/>
                    <a:pt x="6" y="9"/>
                  </a:cubicBezTo>
                  <a:cubicBezTo>
                    <a:pt x="5" y="9"/>
                    <a:pt x="4" y="8"/>
                    <a:pt x="4" y="7"/>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29"/>
                    <a:pt x="80" y="29"/>
                    <a:pt x="80" y="29"/>
                  </a:cubicBezTo>
                  <a:cubicBezTo>
                    <a:pt x="80" y="29"/>
                    <a:pt x="80" y="29"/>
                    <a:pt x="80" y="29"/>
                  </a:cubicBezTo>
                  <a:cubicBezTo>
                    <a:pt x="81" y="29"/>
                    <a:pt x="83" y="28"/>
                    <a:pt x="84" y="27"/>
                  </a:cubicBezTo>
                  <a:cubicBezTo>
                    <a:pt x="84" y="27"/>
                    <a:pt x="85" y="26"/>
                    <a:pt x="86" y="26"/>
                  </a:cubicBezTo>
                  <a:cubicBezTo>
                    <a:pt x="86" y="26"/>
                    <a:pt x="86" y="26"/>
                    <a:pt x="86" y="26"/>
                  </a:cubicBezTo>
                  <a:cubicBezTo>
                    <a:pt x="86" y="26"/>
                    <a:pt x="86" y="26"/>
                    <a:pt x="86" y="26"/>
                  </a:cubicBezTo>
                  <a:cubicBezTo>
                    <a:pt x="89" y="24"/>
                    <a:pt x="91" y="21"/>
                    <a:pt x="92" y="18"/>
                  </a:cubicBezTo>
                  <a:cubicBezTo>
                    <a:pt x="92" y="18"/>
                    <a:pt x="93" y="17"/>
                    <a:pt x="93" y="16"/>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8" name="Freeform 789"/>
          <p:cNvSpPr>
            <a:spLocks noEditPoints="1"/>
          </p:cNvSpPr>
          <p:nvPr/>
        </p:nvSpPr>
        <p:spPr bwMode="auto">
          <a:xfrm>
            <a:off x="3443463" y="1646995"/>
            <a:ext cx="231123" cy="199831"/>
          </a:xfrm>
          <a:custGeom>
            <a:avLst/>
            <a:gdLst>
              <a:gd name="T0" fmla="*/ 77 w 109"/>
              <a:gd name="T1" fmla="*/ 90 h 94"/>
              <a:gd name="T2" fmla="*/ 60 w 109"/>
              <a:gd name="T3" fmla="*/ 73 h 94"/>
              <a:gd name="T4" fmla="*/ 63 w 109"/>
              <a:gd name="T5" fmla="*/ 70 h 94"/>
              <a:gd name="T6" fmla="*/ 72 w 109"/>
              <a:gd name="T7" fmla="*/ 64 h 94"/>
              <a:gd name="T8" fmla="*/ 77 w 109"/>
              <a:gd name="T9" fmla="*/ 90 h 94"/>
              <a:gd name="T10" fmla="*/ 79 w 109"/>
              <a:gd name="T11" fmla="*/ 84 h 94"/>
              <a:gd name="T12" fmla="*/ 75 w 109"/>
              <a:gd name="T13" fmla="*/ 63 h 94"/>
              <a:gd name="T14" fmla="*/ 75 w 109"/>
              <a:gd name="T15" fmla="*/ 62 h 94"/>
              <a:gd name="T16" fmla="*/ 75 w 109"/>
              <a:gd name="T17" fmla="*/ 61 h 94"/>
              <a:gd name="T18" fmla="*/ 19 w 109"/>
              <a:gd name="T19" fmla="*/ 13 h 94"/>
              <a:gd name="T20" fmla="*/ 55 w 109"/>
              <a:gd name="T21" fmla="*/ 37 h 94"/>
              <a:gd name="T22" fmla="*/ 83 w 109"/>
              <a:gd name="T23" fmla="*/ 56 h 94"/>
              <a:gd name="T24" fmla="*/ 79 w 109"/>
              <a:gd name="T25" fmla="*/ 84 h 94"/>
              <a:gd name="T26" fmla="*/ 43 w 109"/>
              <a:gd name="T27" fmla="*/ 81 h 94"/>
              <a:gd name="T28" fmla="*/ 33 w 109"/>
              <a:gd name="T29" fmla="*/ 64 h 94"/>
              <a:gd name="T30" fmla="*/ 13 w 109"/>
              <a:gd name="T31" fmla="*/ 24 h 94"/>
              <a:gd name="T32" fmla="*/ 5 w 109"/>
              <a:gd name="T33" fmla="*/ 9 h 94"/>
              <a:gd name="T34" fmla="*/ 4 w 109"/>
              <a:gd name="T35" fmla="*/ 5 h 94"/>
              <a:gd name="T36" fmla="*/ 71 w 109"/>
              <a:gd name="T37" fmla="*/ 61 h 94"/>
              <a:gd name="T38" fmla="*/ 57 w 109"/>
              <a:gd name="T39" fmla="*/ 72 h 94"/>
              <a:gd name="T40" fmla="*/ 50 w 109"/>
              <a:gd name="T41" fmla="*/ 78 h 94"/>
              <a:gd name="T42" fmla="*/ 43 w 109"/>
              <a:gd name="T43" fmla="*/ 81 h 94"/>
              <a:gd name="T44" fmla="*/ 85 w 109"/>
              <a:gd name="T45" fmla="*/ 54 h 94"/>
              <a:gd name="T46" fmla="*/ 56 w 109"/>
              <a:gd name="T47" fmla="*/ 35 h 94"/>
              <a:gd name="T48" fmla="*/ 10 w 109"/>
              <a:gd name="T49" fmla="*/ 4 h 94"/>
              <a:gd name="T50" fmla="*/ 35 w 109"/>
              <a:gd name="T51" fmla="*/ 13 h 94"/>
              <a:gd name="T52" fmla="*/ 105 w 109"/>
              <a:gd name="T53" fmla="*/ 42 h 94"/>
              <a:gd name="T54" fmla="*/ 85 w 109"/>
              <a:gd name="T55" fmla="*/ 54 h 94"/>
              <a:gd name="T56" fmla="*/ 2 w 109"/>
              <a:gd name="T57" fmla="*/ 0 h 94"/>
              <a:gd name="T58" fmla="*/ 1 w 109"/>
              <a:gd name="T59" fmla="*/ 1 h 94"/>
              <a:gd name="T60" fmla="*/ 1 w 109"/>
              <a:gd name="T61" fmla="*/ 1 h 94"/>
              <a:gd name="T62" fmla="*/ 0 w 109"/>
              <a:gd name="T63" fmla="*/ 1 h 94"/>
              <a:gd name="T64" fmla="*/ 0 w 109"/>
              <a:gd name="T65" fmla="*/ 1 h 94"/>
              <a:gd name="T66" fmla="*/ 0 w 109"/>
              <a:gd name="T67" fmla="*/ 1 h 94"/>
              <a:gd name="T68" fmla="*/ 0 w 109"/>
              <a:gd name="T69" fmla="*/ 1 h 94"/>
              <a:gd name="T70" fmla="*/ 0 w 109"/>
              <a:gd name="T71" fmla="*/ 1 h 94"/>
              <a:gd name="T72" fmla="*/ 0 w 109"/>
              <a:gd name="T73" fmla="*/ 2 h 94"/>
              <a:gd name="T74" fmla="*/ 0 w 109"/>
              <a:gd name="T75" fmla="*/ 2 h 94"/>
              <a:gd name="T76" fmla="*/ 0 w 109"/>
              <a:gd name="T77" fmla="*/ 3 h 94"/>
              <a:gd name="T78" fmla="*/ 0 w 109"/>
              <a:gd name="T79" fmla="*/ 4 h 94"/>
              <a:gd name="T80" fmla="*/ 19 w 109"/>
              <a:gd name="T81" fmla="*/ 43 h 94"/>
              <a:gd name="T82" fmla="*/ 42 w 109"/>
              <a:gd name="T83" fmla="*/ 83 h 94"/>
              <a:gd name="T84" fmla="*/ 43 w 109"/>
              <a:gd name="T85" fmla="*/ 84 h 94"/>
              <a:gd name="T86" fmla="*/ 43 w 109"/>
              <a:gd name="T87" fmla="*/ 84 h 94"/>
              <a:gd name="T88" fmla="*/ 52 w 109"/>
              <a:gd name="T89" fmla="*/ 80 h 94"/>
              <a:gd name="T90" fmla="*/ 58 w 109"/>
              <a:gd name="T91" fmla="*/ 75 h 94"/>
              <a:gd name="T92" fmla="*/ 77 w 109"/>
              <a:gd name="T93" fmla="*/ 94 h 94"/>
              <a:gd name="T94" fmla="*/ 78 w 109"/>
              <a:gd name="T95" fmla="*/ 94 h 94"/>
              <a:gd name="T96" fmla="*/ 78 w 109"/>
              <a:gd name="T97" fmla="*/ 94 h 94"/>
              <a:gd name="T98" fmla="*/ 79 w 109"/>
              <a:gd name="T99" fmla="*/ 94 h 94"/>
              <a:gd name="T100" fmla="*/ 79 w 109"/>
              <a:gd name="T101" fmla="*/ 94 h 94"/>
              <a:gd name="T102" fmla="*/ 80 w 109"/>
              <a:gd name="T103" fmla="*/ 93 h 94"/>
              <a:gd name="T104" fmla="*/ 86 w 109"/>
              <a:gd name="T105" fmla="*/ 56 h 94"/>
              <a:gd name="T106" fmla="*/ 109 w 109"/>
              <a:gd name="T107" fmla="*/ 43 h 94"/>
              <a:gd name="T108" fmla="*/ 109 w 109"/>
              <a:gd name="T109" fmla="*/ 42 h 94"/>
              <a:gd name="T110" fmla="*/ 109 w 109"/>
              <a:gd name="T111" fmla="*/ 41 h 94"/>
              <a:gd name="T112" fmla="*/ 36 w 109"/>
              <a:gd name="T113" fmla="*/ 11 h 94"/>
              <a:gd name="T114" fmla="*/ 3 w 109"/>
              <a:gd name="T115" fmla="*/ 0 h 94"/>
              <a:gd name="T116" fmla="*/ 2 w 109"/>
              <a:gd name="T1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94">
                <a:moveTo>
                  <a:pt x="77" y="90"/>
                </a:moveTo>
                <a:cubicBezTo>
                  <a:pt x="71" y="84"/>
                  <a:pt x="66" y="79"/>
                  <a:pt x="60" y="73"/>
                </a:cubicBezTo>
                <a:cubicBezTo>
                  <a:pt x="61" y="72"/>
                  <a:pt x="62" y="71"/>
                  <a:pt x="63" y="70"/>
                </a:cubicBezTo>
                <a:cubicBezTo>
                  <a:pt x="66" y="67"/>
                  <a:pt x="69" y="65"/>
                  <a:pt x="72" y="64"/>
                </a:cubicBezTo>
                <a:cubicBezTo>
                  <a:pt x="74" y="70"/>
                  <a:pt x="75" y="78"/>
                  <a:pt x="77" y="90"/>
                </a:cubicBezTo>
                <a:moveTo>
                  <a:pt x="79" y="84"/>
                </a:moveTo>
                <a:cubicBezTo>
                  <a:pt x="77" y="75"/>
                  <a:pt x="76" y="68"/>
                  <a:pt x="75" y="63"/>
                </a:cubicBezTo>
                <a:cubicBezTo>
                  <a:pt x="75" y="62"/>
                  <a:pt x="75" y="62"/>
                  <a:pt x="75" y="62"/>
                </a:cubicBezTo>
                <a:cubicBezTo>
                  <a:pt x="75" y="62"/>
                  <a:pt x="75" y="61"/>
                  <a:pt x="75" y="61"/>
                </a:cubicBezTo>
                <a:cubicBezTo>
                  <a:pt x="53" y="42"/>
                  <a:pt x="39" y="29"/>
                  <a:pt x="19" y="13"/>
                </a:cubicBezTo>
                <a:cubicBezTo>
                  <a:pt x="30" y="21"/>
                  <a:pt x="39" y="28"/>
                  <a:pt x="55" y="37"/>
                </a:cubicBezTo>
                <a:cubicBezTo>
                  <a:pt x="64" y="43"/>
                  <a:pt x="75" y="49"/>
                  <a:pt x="83" y="56"/>
                </a:cubicBezTo>
                <a:cubicBezTo>
                  <a:pt x="82" y="65"/>
                  <a:pt x="80" y="75"/>
                  <a:pt x="79" y="84"/>
                </a:cubicBezTo>
                <a:moveTo>
                  <a:pt x="43" y="81"/>
                </a:moveTo>
                <a:cubicBezTo>
                  <a:pt x="41" y="78"/>
                  <a:pt x="37" y="71"/>
                  <a:pt x="33" y="64"/>
                </a:cubicBezTo>
                <a:cubicBezTo>
                  <a:pt x="27" y="52"/>
                  <a:pt x="19" y="37"/>
                  <a:pt x="13" y="24"/>
                </a:cubicBezTo>
                <a:cubicBezTo>
                  <a:pt x="10" y="18"/>
                  <a:pt x="7" y="13"/>
                  <a:pt x="5" y="9"/>
                </a:cubicBezTo>
                <a:cubicBezTo>
                  <a:pt x="5" y="7"/>
                  <a:pt x="4" y="6"/>
                  <a:pt x="4" y="5"/>
                </a:cubicBezTo>
                <a:cubicBezTo>
                  <a:pt x="30" y="24"/>
                  <a:pt x="46" y="39"/>
                  <a:pt x="71" y="61"/>
                </a:cubicBezTo>
                <a:cubicBezTo>
                  <a:pt x="66" y="63"/>
                  <a:pt x="61" y="67"/>
                  <a:pt x="57" y="72"/>
                </a:cubicBezTo>
                <a:cubicBezTo>
                  <a:pt x="55" y="74"/>
                  <a:pt x="53" y="76"/>
                  <a:pt x="50" y="78"/>
                </a:cubicBezTo>
                <a:cubicBezTo>
                  <a:pt x="48" y="80"/>
                  <a:pt x="46" y="81"/>
                  <a:pt x="43" y="81"/>
                </a:cubicBezTo>
                <a:moveTo>
                  <a:pt x="85" y="54"/>
                </a:moveTo>
                <a:cubicBezTo>
                  <a:pt x="76" y="47"/>
                  <a:pt x="66" y="40"/>
                  <a:pt x="56" y="35"/>
                </a:cubicBezTo>
                <a:cubicBezTo>
                  <a:pt x="36" y="23"/>
                  <a:pt x="27" y="14"/>
                  <a:pt x="10" y="4"/>
                </a:cubicBezTo>
                <a:cubicBezTo>
                  <a:pt x="20" y="7"/>
                  <a:pt x="23" y="8"/>
                  <a:pt x="35" y="13"/>
                </a:cubicBezTo>
                <a:cubicBezTo>
                  <a:pt x="59" y="23"/>
                  <a:pt x="84" y="33"/>
                  <a:pt x="105" y="42"/>
                </a:cubicBezTo>
                <a:cubicBezTo>
                  <a:pt x="98" y="46"/>
                  <a:pt x="92" y="49"/>
                  <a:pt x="85" y="54"/>
                </a:cubicBezTo>
                <a:moveTo>
                  <a:pt x="2" y="0"/>
                </a:moveTo>
                <a:cubicBezTo>
                  <a:pt x="2" y="0"/>
                  <a:pt x="1" y="0"/>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3"/>
                  <a:pt x="0" y="3"/>
                  <a:pt x="0" y="3"/>
                </a:cubicBezTo>
                <a:cubicBezTo>
                  <a:pt x="0" y="3"/>
                  <a:pt x="0" y="4"/>
                  <a:pt x="0" y="4"/>
                </a:cubicBezTo>
                <a:cubicBezTo>
                  <a:pt x="3" y="9"/>
                  <a:pt x="11" y="26"/>
                  <a:pt x="19" y="43"/>
                </a:cubicBezTo>
                <a:cubicBezTo>
                  <a:pt x="28" y="60"/>
                  <a:pt x="37" y="77"/>
                  <a:pt x="42" y="83"/>
                </a:cubicBezTo>
                <a:cubicBezTo>
                  <a:pt x="42" y="84"/>
                  <a:pt x="42" y="84"/>
                  <a:pt x="43" y="84"/>
                </a:cubicBezTo>
                <a:cubicBezTo>
                  <a:pt x="43" y="84"/>
                  <a:pt x="43" y="84"/>
                  <a:pt x="43" y="84"/>
                </a:cubicBezTo>
                <a:cubicBezTo>
                  <a:pt x="46" y="84"/>
                  <a:pt x="49" y="82"/>
                  <a:pt x="52" y="80"/>
                </a:cubicBezTo>
                <a:cubicBezTo>
                  <a:pt x="54" y="79"/>
                  <a:pt x="56" y="77"/>
                  <a:pt x="58" y="75"/>
                </a:cubicBezTo>
                <a:cubicBezTo>
                  <a:pt x="64" y="81"/>
                  <a:pt x="69" y="86"/>
                  <a:pt x="77" y="94"/>
                </a:cubicBezTo>
                <a:cubicBezTo>
                  <a:pt x="77" y="94"/>
                  <a:pt x="78" y="94"/>
                  <a:pt x="78" y="94"/>
                </a:cubicBezTo>
                <a:cubicBezTo>
                  <a:pt x="78" y="94"/>
                  <a:pt x="78" y="94"/>
                  <a:pt x="78" y="94"/>
                </a:cubicBezTo>
                <a:cubicBezTo>
                  <a:pt x="79" y="94"/>
                  <a:pt x="79" y="94"/>
                  <a:pt x="79" y="94"/>
                </a:cubicBezTo>
                <a:cubicBezTo>
                  <a:pt x="79" y="94"/>
                  <a:pt x="79" y="94"/>
                  <a:pt x="79" y="94"/>
                </a:cubicBezTo>
                <a:cubicBezTo>
                  <a:pt x="80" y="94"/>
                  <a:pt x="80" y="94"/>
                  <a:pt x="80" y="93"/>
                </a:cubicBezTo>
                <a:cubicBezTo>
                  <a:pt x="82" y="81"/>
                  <a:pt x="84" y="69"/>
                  <a:pt x="86" y="56"/>
                </a:cubicBezTo>
                <a:cubicBezTo>
                  <a:pt x="94" y="50"/>
                  <a:pt x="100" y="48"/>
                  <a:pt x="109" y="43"/>
                </a:cubicBezTo>
                <a:cubicBezTo>
                  <a:pt x="109" y="43"/>
                  <a:pt x="109" y="43"/>
                  <a:pt x="109" y="42"/>
                </a:cubicBezTo>
                <a:cubicBezTo>
                  <a:pt x="109" y="42"/>
                  <a:pt x="109" y="41"/>
                  <a:pt x="109" y="41"/>
                </a:cubicBezTo>
                <a:cubicBezTo>
                  <a:pt x="87" y="32"/>
                  <a:pt x="61" y="21"/>
                  <a:pt x="36" y="11"/>
                </a:cubicBezTo>
                <a:cubicBezTo>
                  <a:pt x="21" y="5"/>
                  <a:pt x="20" y="4"/>
                  <a:pt x="3" y="0"/>
                </a:cubicBezTo>
                <a:cubicBezTo>
                  <a:pt x="3" y="0"/>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5" rIns="91412" bIns="45705"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790"/>
          <p:cNvSpPr>
            <a:spLocks noEditPoints="1"/>
          </p:cNvSpPr>
          <p:nvPr/>
        </p:nvSpPr>
        <p:spPr bwMode="auto">
          <a:xfrm>
            <a:off x="3207862" y="1500930"/>
            <a:ext cx="235601" cy="201623"/>
          </a:xfrm>
          <a:custGeom>
            <a:avLst/>
            <a:gdLst>
              <a:gd name="T0" fmla="*/ 78 w 111"/>
              <a:gd name="T1" fmla="*/ 89 h 95"/>
              <a:gd name="T2" fmla="*/ 62 w 111"/>
              <a:gd name="T3" fmla="*/ 74 h 95"/>
              <a:gd name="T4" fmla="*/ 64 w 111"/>
              <a:gd name="T5" fmla="*/ 71 h 95"/>
              <a:gd name="T6" fmla="*/ 73 w 111"/>
              <a:gd name="T7" fmla="*/ 65 h 95"/>
              <a:gd name="T8" fmla="*/ 78 w 111"/>
              <a:gd name="T9" fmla="*/ 89 h 95"/>
              <a:gd name="T10" fmla="*/ 80 w 111"/>
              <a:gd name="T11" fmla="*/ 82 h 95"/>
              <a:gd name="T12" fmla="*/ 76 w 111"/>
              <a:gd name="T13" fmla="*/ 64 h 95"/>
              <a:gd name="T14" fmla="*/ 77 w 111"/>
              <a:gd name="T15" fmla="*/ 63 h 95"/>
              <a:gd name="T16" fmla="*/ 76 w 111"/>
              <a:gd name="T17" fmla="*/ 61 h 95"/>
              <a:gd name="T18" fmla="*/ 31 w 111"/>
              <a:gd name="T19" fmla="*/ 22 h 95"/>
              <a:gd name="T20" fmla="*/ 56 w 111"/>
              <a:gd name="T21" fmla="*/ 38 h 95"/>
              <a:gd name="T22" fmla="*/ 84 w 111"/>
              <a:gd name="T23" fmla="*/ 57 h 95"/>
              <a:gd name="T24" fmla="*/ 80 w 111"/>
              <a:gd name="T25" fmla="*/ 82 h 95"/>
              <a:gd name="T26" fmla="*/ 45 w 111"/>
              <a:gd name="T27" fmla="*/ 81 h 95"/>
              <a:gd name="T28" fmla="*/ 35 w 111"/>
              <a:gd name="T29" fmla="*/ 64 h 95"/>
              <a:gd name="T30" fmla="*/ 14 w 111"/>
              <a:gd name="T31" fmla="*/ 25 h 95"/>
              <a:gd name="T32" fmla="*/ 7 w 111"/>
              <a:gd name="T33" fmla="*/ 9 h 95"/>
              <a:gd name="T34" fmla="*/ 6 w 111"/>
              <a:gd name="T35" fmla="*/ 7 h 95"/>
              <a:gd name="T36" fmla="*/ 71 w 111"/>
              <a:gd name="T37" fmla="*/ 62 h 95"/>
              <a:gd name="T38" fmla="*/ 66 w 111"/>
              <a:gd name="T39" fmla="*/ 65 h 95"/>
              <a:gd name="T40" fmla="*/ 55 w 111"/>
              <a:gd name="T41" fmla="*/ 75 h 95"/>
              <a:gd name="T42" fmla="*/ 45 w 111"/>
              <a:gd name="T43" fmla="*/ 81 h 95"/>
              <a:gd name="T44" fmla="*/ 86 w 111"/>
              <a:gd name="T45" fmla="*/ 54 h 95"/>
              <a:gd name="T46" fmla="*/ 58 w 111"/>
              <a:gd name="T47" fmla="*/ 35 h 95"/>
              <a:gd name="T48" fmla="*/ 31 w 111"/>
              <a:gd name="T49" fmla="*/ 17 h 95"/>
              <a:gd name="T50" fmla="*/ 14 w 111"/>
              <a:gd name="T51" fmla="*/ 6 h 95"/>
              <a:gd name="T52" fmla="*/ 20 w 111"/>
              <a:gd name="T53" fmla="*/ 8 h 95"/>
              <a:gd name="T54" fmla="*/ 36 w 111"/>
              <a:gd name="T55" fmla="*/ 14 h 95"/>
              <a:gd name="T56" fmla="*/ 105 w 111"/>
              <a:gd name="T57" fmla="*/ 43 h 95"/>
              <a:gd name="T58" fmla="*/ 86 w 111"/>
              <a:gd name="T59" fmla="*/ 54 h 95"/>
              <a:gd name="T60" fmla="*/ 4 w 111"/>
              <a:gd name="T61" fmla="*/ 0 h 95"/>
              <a:gd name="T62" fmla="*/ 2 w 111"/>
              <a:gd name="T63" fmla="*/ 1 h 95"/>
              <a:gd name="T64" fmla="*/ 1 w 111"/>
              <a:gd name="T65" fmla="*/ 1 h 95"/>
              <a:gd name="T66" fmla="*/ 1 w 111"/>
              <a:gd name="T67" fmla="*/ 1 h 95"/>
              <a:gd name="T68" fmla="*/ 1 w 111"/>
              <a:gd name="T69" fmla="*/ 1 h 95"/>
              <a:gd name="T70" fmla="*/ 1 w 111"/>
              <a:gd name="T71" fmla="*/ 1 h 95"/>
              <a:gd name="T72" fmla="*/ 1 w 111"/>
              <a:gd name="T73" fmla="*/ 1 h 95"/>
              <a:gd name="T74" fmla="*/ 0 w 111"/>
              <a:gd name="T75" fmla="*/ 2 h 95"/>
              <a:gd name="T76" fmla="*/ 0 w 111"/>
              <a:gd name="T77" fmla="*/ 3 h 95"/>
              <a:gd name="T78" fmla="*/ 0 w 111"/>
              <a:gd name="T79" fmla="*/ 3 h 95"/>
              <a:gd name="T80" fmla="*/ 1 w 111"/>
              <a:gd name="T81" fmla="*/ 5 h 95"/>
              <a:gd name="T82" fmla="*/ 20 w 111"/>
              <a:gd name="T83" fmla="*/ 44 h 95"/>
              <a:gd name="T84" fmla="*/ 33 w 111"/>
              <a:gd name="T85" fmla="*/ 68 h 95"/>
              <a:gd name="T86" fmla="*/ 42 w 111"/>
              <a:gd name="T87" fmla="*/ 84 h 95"/>
              <a:gd name="T88" fmla="*/ 44 w 111"/>
              <a:gd name="T89" fmla="*/ 85 h 95"/>
              <a:gd name="T90" fmla="*/ 44 w 111"/>
              <a:gd name="T91" fmla="*/ 85 h 95"/>
              <a:gd name="T92" fmla="*/ 53 w 111"/>
              <a:gd name="T93" fmla="*/ 81 h 95"/>
              <a:gd name="T94" fmla="*/ 59 w 111"/>
              <a:gd name="T95" fmla="*/ 76 h 95"/>
              <a:gd name="T96" fmla="*/ 78 w 111"/>
              <a:gd name="T97" fmla="*/ 94 h 95"/>
              <a:gd name="T98" fmla="*/ 79 w 111"/>
              <a:gd name="T99" fmla="*/ 95 h 95"/>
              <a:gd name="T100" fmla="*/ 80 w 111"/>
              <a:gd name="T101" fmla="*/ 95 h 95"/>
              <a:gd name="T102" fmla="*/ 80 w 111"/>
              <a:gd name="T103" fmla="*/ 95 h 95"/>
              <a:gd name="T104" fmla="*/ 82 w 111"/>
              <a:gd name="T105" fmla="*/ 94 h 95"/>
              <a:gd name="T106" fmla="*/ 88 w 111"/>
              <a:gd name="T107" fmla="*/ 57 h 95"/>
              <a:gd name="T108" fmla="*/ 110 w 111"/>
              <a:gd name="T109" fmla="*/ 44 h 95"/>
              <a:gd name="T110" fmla="*/ 111 w 111"/>
              <a:gd name="T111" fmla="*/ 43 h 95"/>
              <a:gd name="T112" fmla="*/ 110 w 111"/>
              <a:gd name="T113" fmla="*/ 41 h 95"/>
              <a:gd name="T114" fmla="*/ 37 w 111"/>
              <a:gd name="T115" fmla="*/ 11 h 95"/>
              <a:gd name="T116" fmla="*/ 22 w 111"/>
              <a:gd name="T117" fmla="*/ 5 h 95"/>
              <a:gd name="T118" fmla="*/ 4 w 111"/>
              <a:gd name="T119" fmla="*/ 0 h 95"/>
              <a:gd name="T120" fmla="*/ 4 w 111"/>
              <a:gd name="T1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 h="95">
                <a:moveTo>
                  <a:pt x="78" y="89"/>
                </a:moveTo>
                <a:cubicBezTo>
                  <a:pt x="72" y="84"/>
                  <a:pt x="67" y="79"/>
                  <a:pt x="62" y="74"/>
                </a:cubicBezTo>
                <a:cubicBezTo>
                  <a:pt x="62" y="73"/>
                  <a:pt x="63" y="72"/>
                  <a:pt x="64" y="71"/>
                </a:cubicBezTo>
                <a:cubicBezTo>
                  <a:pt x="67" y="68"/>
                  <a:pt x="70" y="66"/>
                  <a:pt x="73" y="65"/>
                </a:cubicBezTo>
                <a:cubicBezTo>
                  <a:pt x="74" y="71"/>
                  <a:pt x="76" y="78"/>
                  <a:pt x="78" y="89"/>
                </a:cubicBezTo>
                <a:moveTo>
                  <a:pt x="80" y="82"/>
                </a:moveTo>
                <a:cubicBezTo>
                  <a:pt x="79" y="74"/>
                  <a:pt x="78" y="69"/>
                  <a:pt x="76" y="64"/>
                </a:cubicBezTo>
                <a:cubicBezTo>
                  <a:pt x="77" y="63"/>
                  <a:pt x="77" y="63"/>
                  <a:pt x="77" y="63"/>
                </a:cubicBezTo>
                <a:cubicBezTo>
                  <a:pt x="77" y="62"/>
                  <a:pt x="77" y="61"/>
                  <a:pt x="76" y="61"/>
                </a:cubicBezTo>
                <a:cubicBezTo>
                  <a:pt x="59" y="46"/>
                  <a:pt x="46" y="34"/>
                  <a:pt x="31" y="22"/>
                </a:cubicBezTo>
                <a:cubicBezTo>
                  <a:pt x="38" y="27"/>
                  <a:pt x="46" y="32"/>
                  <a:pt x="56" y="38"/>
                </a:cubicBezTo>
                <a:cubicBezTo>
                  <a:pt x="65" y="44"/>
                  <a:pt x="76" y="50"/>
                  <a:pt x="84" y="57"/>
                </a:cubicBezTo>
                <a:cubicBezTo>
                  <a:pt x="83" y="65"/>
                  <a:pt x="81" y="74"/>
                  <a:pt x="80" y="82"/>
                </a:cubicBezTo>
                <a:moveTo>
                  <a:pt x="45" y="81"/>
                </a:moveTo>
                <a:cubicBezTo>
                  <a:pt x="42" y="78"/>
                  <a:pt x="39" y="72"/>
                  <a:pt x="35" y="64"/>
                </a:cubicBezTo>
                <a:cubicBezTo>
                  <a:pt x="28" y="52"/>
                  <a:pt x="21" y="37"/>
                  <a:pt x="14" y="25"/>
                </a:cubicBezTo>
                <a:cubicBezTo>
                  <a:pt x="11" y="18"/>
                  <a:pt x="9" y="13"/>
                  <a:pt x="7" y="9"/>
                </a:cubicBezTo>
                <a:cubicBezTo>
                  <a:pt x="6" y="8"/>
                  <a:pt x="6" y="7"/>
                  <a:pt x="6" y="7"/>
                </a:cubicBezTo>
                <a:cubicBezTo>
                  <a:pt x="31" y="25"/>
                  <a:pt x="47" y="40"/>
                  <a:pt x="71" y="62"/>
                </a:cubicBezTo>
                <a:cubicBezTo>
                  <a:pt x="69" y="62"/>
                  <a:pt x="67" y="63"/>
                  <a:pt x="66" y="65"/>
                </a:cubicBezTo>
                <a:cubicBezTo>
                  <a:pt x="62" y="68"/>
                  <a:pt x="58" y="72"/>
                  <a:pt x="55" y="75"/>
                </a:cubicBezTo>
                <a:cubicBezTo>
                  <a:pt x="51" y="79"/>
                  <a:pt x="48" y="81"/>
                  <a:pt x="45" y="81"/>
                </a:cubicBezTo>
                <a:moveTo>
                  <a:pt x="86" y="54"/>
                </a:moveTo>
                <a:cubicBezTo>
                  <a:pt x="77" y="47"/>
                  <a:pt x="67" y="40"/>
                  <a:pt x="58" y="35"/>
                </a:cubicBezTo>
                <a:cubicBezTo>
                  <a:pt x="46" y="28"/>
                  <a:pt x="38" y="22"/>
                  <a:pt x="31" y="17"/>
                </a:cubicBezTo>
                <a:cubicBezTo>
                  <a:pt x="25" y="13"/>
                  <a:pt x="20" y="10"/>
                  <a:pt x="14" y="6"/>
                </a:cubicBezTo>
                <a:cubicBezTo>
                  <a:pt x="17" y="7"/>
                  <a:pt x="19" y="7"/>
                  <a:pt x="20" y="8"/>
                </a:cubicBezTo>
                <a:cubicBezTo>
                  <a:pt x="24" y="10"/>
                  <a:pt x="29" y="11"/>
                  <a:pt x="36" y="14"/>
                </a:cubicBezTo>
                <a:cubicBezTo>
                  <a:pt x="59" y="23"/>
                  <a:pt x="84" y="34"/>
                  <a:pt x="105" y="43"/>
                </a:cubicBezTo>
                <a:cubicBezTo>
                  <a:pt x="98" y="46"/>
                  <a:pt x="93" y="49"/>
                  <a:pt x="86" y="54"/>
                </a:cubicBezTo>
                <a:moveTo>
                  <a:pt x="4" y="0"/>
                </a:moveTo>
                <a:cubicBezTo>
                  <a:pt x="3" y="0"/>
                  <a:pt x="2" y="0"/>
                  <a:pt x="2"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2"/>
                  <a:pt x="1" y="2"/>
                  <a:pt x="0" y="2"/>
                </a:cubicBezTo>
                <a:cubicBezTo>
                  <a:pt x="0" y="3"/>
                  <a:pt x="0" y="3"/>
                  <a:pt x="0" y="3"/>
                </a:cubicBezTo>
                <a:cubicBezTo>
                  <a:pt x="0" y="3"/>
                  <a:pt x="0" y="3"/>
                  <a:pt x="0" y="3"/>
                </a:cubicBezTo>
                <a:cubicBezTo>
                  <a:pt x="1" y="4"/>
                  <a:pt x="1" y="4"/>
                  <a:pt x="1" y="5"/>
                </a:cubicBezTo>
                <a:cubicBezTo>
                  <a:pt x="3" y="10"/>
                  <a:pt x="11" y="27"/>
                  <a:pt x="20" y="44"/>
                </a:cubicBezTo>
                <a:cubicBezTo>
                  <a:pt x="24" y="52"/>
                  <a:pt x="29" y="61"/>
                  <a:pt x="33" y="68"/>
                </a:cubicBezTo>
                <a:cubicBezTo>
                  <a:pt x="37" y="75"/>
                  <a:pt x="40" y="81"/>
                  <a:pt x="42" y="84"/>
                </a:cubicBezTo>
                <a:cubicBezTo>
                  <a:pt x="43" y="85"/>
                  <a:pt x="43" y="85"/>
                  <a:pt x="44" y="85"/>
                </a:cubicBezTo>
                <a:cubicBezTo>
                  <a:pt x="44" y="85"/>
                  <a:pt x="44" y="85"/>
                  <a:pt x="44" y="85"/>
                </a:cubicBezTo>
                <a:cubicBezTo>
                  <a:pt x="47" y="85"/>
                  <a:pt x="51" y="83"/>
                  <a:pt x="53" y="81"/>
                </a:cubicBezTo>
                <a:cubicBezTo>
                  <a:pt x="55" y="80"/>
                  <a:pt x="57" y="78"/>
                  <a:pt x="59" y="76"/>
                </a:cubicBezTo>
                <a:cubicBezTo>
                  <a:pt x="65" y="82"/>
                  <a:pt x="70" y="87"/>
                  <a:pt x="78" y="94"/>
                </a:cubicBezTo>
                <a:cubicBezTo>
                  <a:pt x="78" y="95"/>
                  <a:pt x="79" y="95"/>
                  <a:pt x="79" y="95"/>
                </a:cubicBezTo>
                <a:cubicBezTo>
                  <a:pt x="80" y="95"/>
                  <a:pt x="80" y="95"/>
                  <a:pt x="80" y="95"/>
                </a:cubicBezTo>
                <a:cubicBezTo>
                  <a:pt x="80" y="95"/>
                  <a:pt x="80" y="95"/>
                  <a:pt x="80" y="95"/>
                </a:cubicBezTo>
                <a:cubicBezTo>
                  <a:pt x="81" y="95"/>
                  <a:pt x="82" y="95"/>
                  <a:pt x="82" y="94"/>
                </a:cubicBezTo>
                <a:cubicBezTo>
                  <a:pt x="84" y="82"/>
                  <a:pt x="86" y="69"/>
                  <a:pt x="88" y="57"/>
                </a:cubicBezTo>
                <a:cubicBezTo>
                  <a:pt x="95" y="51"/>
                  <a:pt x="101" y="49"/>
                  <a:pt x="110" y="44"/>
                </a:cubicBezTo>
                <a:cubicBezTo>
                  <a:pt x="111" y="44"/>
                  <a:pt x="111" y="44"/>
                  <a:pt x="111" y="43"/>
                </a:cubicBezTo>
                <a:cubicBezTo>
                  <a:pt x="111" y="42"/>
                  <a:pt x="111" y="41"/>
                  <a:pt x="110" y="41"/>
                </a:cubicBezTo>
                <a:cubicBezTo>
                  <a:pt x="89" y="32"/>
                  <a:pt x="62" y="21"/>
                  <a:pt x="37" y="11"/>
                </a:cubicBezTo>
                <a:cubicBezTo>
                  <a:pt x="30" y="8"/>
                  <a:pt x="26" y="6"/>
                  <a:pt x="22" y="5"/>
                </a:cubicBezTo>
                <a:cubicBezTo>
                  <a:pt x="17" y="3"/>
                  <a:pt x="13" y="2"/>
                  <a:pt x="4" y="0"/>
                </a:cubicBezTo>
                <a:cubicBezTo>
                  <a:pt x="4" y="0"/>
                  <a:pt x="4" y="0"/>
                  <a:pt x="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5" rIns="91412" bIns="45705"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0" name="组合 97"/>
          <p:cNvGrpSpPr/>
          <p:nvPr/>
        </p:nvGrpSpPr>
        <p:grpSpPr>
          <a:xfrm>
            <a:off x="3542900" y="3886351"/>
            <a:ext cx="324288" cy="308259"/>
            <a:chOff x="1224190" y="5289672"/>
            <a:chExt cx="324388" cy="308259"/>
          </a:xfrm>
        </p:grpSpPr>
        <p:sp>
          <p:nvSpPr>
            <p:cNvPr id="61" name="Freeform 791"/>
            <p:cNvSpPr>
              <a:spLocks noEditPoints="1"/>
            </p:cNvSpPr>
            <p:nvPr/>
          </p:nvSpPr>
          <p:spPr bwMode="auto">
            <a:xfrm>
              <a:off x="1224190" y="5289672"/>
              <a:ext cx="324388" cy="308259"/>
            </a:xfrm>
            <a:custGeom>
              <a:avLst/>
              <a:gdLst>
                <a:gd name="T0" fmla="*/ 43 w 153"/>
                <a:gd name="T1" fmla="*/ 141 h 145"/>
                <a:gd name="T2" fmla="*/ 13 w 153"/>
                <a:gd name="T3" fmla="*/ 127 h 145"/>
                <a:gd name="T4" fmla="*/ 85 w 153"/>
                <a:gd name="T5" fmla="*/ 135 h 145"/>
                <a:gd name="T6" fmla="*/ 93 w 153"/>
                <a:gd name="T7" fmla="*/ 134 h 145"/>
                <a:gd name="T8" fmla="*/ 101 w 153"/>
                <a:gd name="T9" fmla="*/ 114 h 145"/>
                <a:gd name="T10" fmla="*/ 106 w 153"/>
                <a:gd name="T11" fmla="*/ 74 h 145"/>
                <a:gd name="T12" fmla="*/ 108 w 153"/>
                <a:gd name="T13" fmla="*/ 53 h 145"/>
                <a:gd name="T14" fmla="*/ 126 w 153"/>
                <a:gd name="T15" fmla="*/ 42 h 145"/>
                <a:gd name="T16" fmla="*/ 137 w 153"/>
                <a:gd name="T17" fmla="*/ 49 h 145"/>
                <a:gd name="T18" fmla="*/ 118 w 153"/>
                <a:gd name="T19" fmla="*/ 78 h 145"/>
                <a:gd name="T20" fmla="*/ 107 w 153"/>
                <a:gd name="T21" fmla="*/ 41 h 145"/>
                <a:gd name="T22" fmla="*/ 124 w 153"/>
                <a:gd name="T23" fmla="*/ 29 h 145"/>
                <a:gd name="T24" fmla="*/ 137 w 153"/>
                <a:gd name="T25" fmla="*/ 32 h 145"/>
                <a:gd name="T26" fmla="*/ 140 w 153"/>
                <a:gd name="T27" fmla="*/ 83 h 145"/>
                <a:gd name="T28" fmla="*/ 106 w 153"/>
                <a:gd name="T29" fmla="*/ 89 h 145"/>
                <a:gd name="T30" fmla="*/ 118 w 153"/>
                <a:gd name="T31" fmla="*/ 82 h 145"/>
                <a:gd name="T32" fmla="*/ 140 w 153"/>
                <a:gd name="T33" fmla="*/ 47 h 145"/>
                <a:gd name="T34" fmla="*/ 126 w 153"/>
                <a:gd name="T35" fmla="*/ 39 h 145"/>
                <a:gd name="T36" fmla="*/ 126 w 153"/>
                <a:gd name="T37" fmla="*/ 39 h 145"/>
                <a:gd name="T38" fmla="*/ 125 w 153"/>
                <a:gd name="T39" fmla="*/ 39 h 145"/>
                <a:gd name="T40" fmla="*/ 107 w 153"/>
                <a:gd name="T41" fmla="*/ 48 h 145"/>
                <a:gd name="T42" fmla="*/ 86 w 153"/>
                <a:gd name="T43" fmla="*/ 45 h 145"/>
                <a:gd name="T44" fmla="*/ 104 w 153"/>
                <a:gd name="T45" fmla="*/ 28 h 145"/>
                <a:gd name="T46" fmla="*/ 86 w 153"/>
                <a:gd name="T47" fmla="*/ 56 h 145"/>
                <a:gd name="T48" fmla="*/ 90 w 153"/>
                <a:gd name="T49" fmla="*/ 52 h 145"/>
                <a:gd name="T50" fmla="*/ 102 w 153"/>
                <a:gd name="T51" fmla="*/ 60 h 145"/>
                <a:gd name="T52" fmla="*/ 89 w 153"/>
                <a:gd name="T53" fmla="*/ 80 h 145"/>
                <a:gd name="T54" fmla="*/ 102 w 153"/>
                <a:gd name="T55" fmla="*/ 74 h 145"/>
                <a:gd name="T56" fmla="*/ 87 w 153"/>
                <a:gd name="T57" fmla="*/ 92 h 145"/>
                <a:gd name="T58" fmla="*/ 88 w 153"/>
                <a:gd name="T59" fmla="*/ 93 h 145"/>
                <a:gd name="T60" fmla="*/ 99 w 153"/>
                <a:gd name="T61" fmla="*/ 113 h 145"/>
                <a:gd name="T62" fmla="*/ 84 w 153"/>
                <a:gd name="T63" fmla="*/ 131 h 145"/>
                <a:gd name="T64" fmla="*/ 51 w 153"/>
                <a:gd name="T65" fmla="*/ 136 h 145"/>
                <a:gd name="T66" fmla="*/ 6 w 153"/>
                <a:gd name="T67" fmla="*/ 29 h 145"/>
                <a:gd name="T68" fmla="*/ 81 w 153"/>
                <a:gd name="T69" fmla="*/ 36 h 145"/>
                <a:gd name="T70" fmla="*/ 85 w 153"/>
                <a:gd name="T71" fmla="*/ 43 h 145"/>
                <a:gd name="T72" fmla="*/ 15 w 153"/>
                <a:gd name="T73" fmla="*/ 29 h 145"/>
                <a:gd name="T74" fmla="*/ 5 w 153"/>
                <a:gd name="T75" fmla="*/ 22 h 145"/>
                <a:gd name="T76" fmla="*/ 33 w 153"/>
                <a:gd name="T77" fmla="*/ 6 h 145"/>
                <a:gd name="T78" fmla="*/ 91 w 153"/>
                <a:gd name="T79" fmla="*/ 7 h 145"/>
                <a:gd name="T80" fmla="*/ 104 w 153"/>
                <a:gd name="T81" fmla="*/ 20 h 145"/>
                <a:gd name="T82" fmla="*/ 58 w 153"/>
                <a:gd name="T83" fmla="*/ 17 h 145"/>
                <a:gd name="T84" fmla="*/ 57 w 153"/>
                <a:gd name="T85" fmla="*/ 0 h 145"/>
                <a:gd name="T86" fmla="*/ 5 w 153"/>
                <a:gd name="T87" fmla="*/ 15 h 145"/>
                <a:gd name="T88" fmla="*/ 0 w 153"/>
                <a:gd name="T89" fmla="*/ 23 h 145"/>
                <a:gd name="T90" fmla="*/ 10 w 153"/>
                <a:gd name="T91" fmla="*/ 124 h 145"/>
                <a:gd name="T92" fmla="*/ 10 w 153"/>
                <a:gd name="T93" fmla="*/ 131 h 145"/>
                <a:gd name="T94" fmla="*/ 11 w 153"/>
                <a:gd name="T95" fmla="*/ 133 h 145"/>
                <a:gd name="T96" fmla="*/ 43 w 153"/>
                <a:gd name="T97" fmla="*/ 144 h 145"/>
                <a:gd name="T98" fmla="*/ 95 w 153"/>
                <a:gd name="T99" fmla="*/ 137 h 145"/>
                <a:gd name="T100" fmla="*/ 98 w 153"/>
                <a:gd name="T101" fmla="*/ 132 h 145"/>
                <a:gd name="T102" fmla="*/ 104 w 153"/>
                <a:gd name="T103" fmla="*/ 123 h 145"/>
                <a:gd name="T104" fmla="*/ 104 w 153"/>
                <a:gd name="T105" fmla="*/ 122 h 145"/>
                <a:gd name="T106" fmla="*/ 119 w 153"/>
                <a:gd name="T107" fmla="*/ 96 h 145"/>
                <a:gd name="T108" fmla="*/ 138 w 153"/>
                <a:gd name="T109" fmla="*/ 28 h 145"/>
                <a:gd name="T110" fmla="*/ 113 w 153"/>
                <a:gd name="T111" fmla="*/ 28 h 145"/>
                <a:gd name="T112" fmla="*/ 107 w 153"/>
                <a:gd name="T113" fmla="*/ 32 h 145"/>
                <a:gd name="T114" fmla="*/ 108 w 153"/>
                <a:gd name="T115" fmla="*/ 19 h 145"/>
                <a:gd name="T116" fmla="*/ 79 w 153"/>
                <a:gd name="T117" fmla="*/ 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3" h="145">
                  <a:moveTo>
                    <a:pt x="57" y="141"/>
                  </a:moveTo>
                  <a:cubicBezTo>
                    <a:pt x="57" y="141"/>
                    <a:pt x="57" y="141"/>
                    <a:pt x="57" y="141"/>
                  </a:cubicBezTo>
                  <a:cubicBezTo>
                    <a:pt x="53" y="141"/>
                    <a:pt x="48" y="141"/>
                    <a:pt x="43" y="141"/>
                  </a:cubicBezTo>
                  <a:cubicBezTo>
                    <a:pt x="38" y="140"/>
                    <a:pt x="31" y="139"/>
                    <a:pt x="25" y="137"/>
                  </a:cubicBezTo>
                  <a:cubicBezTo>
                    <a:pt x="20" y="135"/>
                    <a:pt x="16" y="132"/>
                    <a:pt x="14" y="130"/>
                  </a:cubicBezTo>
                  <a:cubicBezTo>
                    <a:pt x="13" y="129"/>
                    <a:pt x="13" y="128"/>
                    <a:pt x="13" y="127"/>
                  </a:cubicBezTo>
                  <a:cubicBezTo>
                    <a:pt x="20" y="133"/>
                    <a:pt x="32" y="138"/>
                    <a:pt x="51" y="139"/>
                  </a:cubicBezTo>
                  <a:cubicBezTo>
                    <a:pt x="53" y="140"/>
                    <a:pt x="55" y="140"/>
                    <a:pt x="56" y="140"/>
                  </a:cubicBezTo>
                  <a:cubicBezTo>
                    <a:pt x="67" y="140"/>
                    <a:pt x="77" y="138"/>
                    <a:pt x="85" y="135"/>
                  </a:cubicBezTo>
                  <a:cubicBezTo>
                    <a:pt x="89" y="133"/>
                    <a:pt x="92" y="132"/>
                    <a:pt x="95" y="130"/>
                  </a:cubicBezTo>
                  <a:cubicBezTo>
                    <a:pt x="95" y="131"/>
                    <a:pt x="95" y="131"/>
                    <a:pt x="95" y="132"/>
                  </a:cubicBezTo>
                  <a:cubicBezTo>
                    <a:pt x="94" y="132"/>
                    <a:pt x="94" y="133"/>
                    <a:pt x="93" y="134"/>
                  </a:cubicBezTo>
                  <a:cubicBezTo>
                    <a:pt x="88" y="137"/>
                    <a:pt x="76" y="141"/>
                    <a:pt x="57" y="141"/>
                  </a:cubicBezTo>
                  <a:moveTo>
                    <a:pt x="87" y="130"/>
                  </a:moveTo>
                  <a:cubicBezTo>
                    <a:pt x="91" y="125"/>
                    <a:pt x="96" y="119"/>
                    <a:pt x="101" y="114"/>
                  </a:cubicBezTo>
                  <a:cubicBezTo>
                    <a:pt x="101" y="117"/>
                    <a:pt x="100" y="119"/>
                    <a:pt x="100" y="121"/>
                  </a:cubicBezTo>
                  <a:cubicBezTo>
                    <a:pt x="97" y="125"/>
                    <a:pt x="93" y="128"/>
                    <a:pt x="87" y="130"/>
                  </a:cubicBezTo>
                  <a:moveTo>
                    <a:pt x="106" y="74"/>
                  </a:moveTo>
                  <a:cubicBezTo>
                    <a:pt x="106" y="68"/>
                    <a:pt x="106" y="62"/>
                    <a:pt x="106" y="56"/>
                  </a:cubicBezTo>
                  <a:cubicBezTo>
                    <a:pt x="107" y="56"/>
                    <a:pt x="107" y="56"/>
                    <a:pt x="107" y="56"/>
                  </a:cubicBezTo>
                  <a:cubicBezTo>
                    <a:pt x="107" y="55"/>
                    <a:pt x="108" y="54"/>
                    <a:pt x="108" y="53"/>
                  </a:cubicBezTo>
                  <a:cubicBezTo>
                    <a:pt x="109" y="50"/>
                    <a:pt x="111" y="48"/>
                    <a:pt x="114" y="46"/>
                  </a:cubicBezTo>
                  <a:cubicBezTo>
                    <a:pt x="117" y="44"/>
                    <a:pt x="121" y="42"/>
                    <a:pt x="125" y="42"/>
                  </a:cubicBezTo>
                  <a:cubicBezTo>
                    <a:pt x="126" y="42"/>
                    <a:pt x="126" y="42"/>
                    <a:pt x="126" y="42"/>
                  </a:cubicBezTo>
                  <a:cubicBezTo>
                    <a:pt x="126" y="42"/>
                    <a:pt x="126" y="42"/>
                    <a:pt x="126" y="42"/>
                  </a:cubicBezTo>
                  <a:cubicBezTo>
                    <a:pt x="128" y="43"/>
                    <a:pt x="131" y="43"/>
                    <a:pt x="132" y="44"/>
                  </a:cubicBezTo>
                  <a:cubicBezTo>
                    <a:pt x="134" y="45"/>
                    <a:pt x="136" y="47"/>
                    <a:pt x="137" y="49"/>
                  </a:cubicBezTo>
                  <a:cubicBezTo>
                    <a:pt x="138" y="52"/>
                    <a:pt x="139" y="54"/>
                    <a:pt x="139" y="57"/>
                  </a:cubicBezTo>
                  <a:cubicBezTo>
                    <a:pt x="139" y="63"/>
                    <a:pt x="136" y="68"/>
                    <a:pt x="133" y="72"/>
                  </a:cubicBezTo>
                  <a:cubicBezTo>
                    <a:pt x="129" y="76"/>
                    <a:pt x="124" y="78"/>
                    <a:pt x="118" y="78"/>
                  </a:cubicBezTo>
                  <a:cubicBezTo>
                    <a:pt x="114" y="78"/>
                    <a:pt x="110" y="77"/>
                    <a:pt x="106" y="74"/>
                  </a:cubicBezTo>
                  <a:cubicBezTo>
                    <a:pt x="106" y="74"/>
                    <a:pt x="106" y="74"/>
                    <a:pt x="106" y="74"/>
                  </a:cubicBezTo>
                  <a:moveTo>
                    <a:pt x="107" y="41"/>
                  </a:moveTo>
                  <a:cubicBezTo>
                    <a:pt x="109" y="36"/>
                    <a:pt x="111" y="33"/>
                    <a:pt x="115" y="31"/>
                  </a:cubicBezTo>
                  <a:cubicBezTo>
                    <a:pt x="118" y="29"/>
                    <a:pt x="121" y="29"/>
                    <a:pt x="124" y="29"/>
                  </a:cubicBezTo>
                  <a:cubicBezTo>
                    <a:pt x="124" y="29"/>
                    <a:pt x="124" y="29"/>
                    <a:pt x="124" y="29"/>
                  </a:cubicBezTo>
                  <a:cubicBezTo>
                    <a:pt x="125" y="29"/>
                    <a:pt x="126" y="29"/>
                    <a:pt x="126" y="29"/>
                  </a:cubicBezTo>
                  <a:cubicBezTo>
                    <a:pt x="126" y="29"/>
                    <a:pt x="126" y="29"/>
                    <a:pt x="126" y="29"/>
                  </a:cubicBezTo>
                  <a:cubicBezTo>
                    <a:pt x="130" y="29"/>
                    <a:pt x="133" y="30"/>
                    <a:pt x="137" y="32"/>
                  </a:cubicBezTo>
                  <a:cubicBezTo>
                    <a:pt x="140" y="33"/>
                    <a:pt x="143" y="36"/>
                    <a:pt x="145" y="40"/>
                  </a:cubicBezTo>
                  <a:cubicBezTo>
                    <a:pt x="148" y="47"/>
                    <a:pt x="150" y="53"/>
                    <a:pt x="150" y="58"/>
                  </a:cubicBezTo>
                  <a:cubicBezTo>
                    <a:pt x="150" y="68"/>
                    <a:pt x="146" y="77"/>
                    <a:pt x="140" y="83"/>
                  </a:cubicBezTo>
                  <a:cubicBezTo>
                    <a:pt x="135" y="89"/>
                    <a:pt x="127" y="92"/>
                    <a:pt x="119" y="92"/>
                  </a:cubicBezTo>
                  <a:cubicBezTo>
                    <a:pt x="119" y="92"/>
                    <a:pt x="119" y="92"/>
                    <a:pt x="119" y="92"/>
                  </a:cubicBezTo>
                  <a:cubicBezTo>
                    <a:pt x="115" y="92"/>
                    <a:pt x="110" y="91"/>
                    <a:pt x="106" y="89"/>
                  </a:cubicBezTo>
                  <a:cubicBezTo>
                    <a:pt x="105" y="90"/>
                    <a:pt x="105" y="90"/>
                    <a:pt x="105" y="90"/>
                  </a:cubicBezTo>
                  <a:cubicBezTo>
                    <a:pt x="105" y="86"/>
                    <a:pt x="105" y="82"/>
                    <a:pt x="105" y="78"/>
                  </a:cubicBezTo>
                  <a:cubicBezTo>
                    <a:pt x="110" y="81"/>
                    <a:pt x="114" y="82"/>
                    <a:pt x="118" y="82"/>
                  </a:cubicBezTo>
                  <a:cubicBezTo>
                    <a:pt x="118" y="82"/>
                    <a:pt x="118" y="82"/>
                    <a:pt x="118" y="82"/>
                  </a:cubicBezTo>
                  <a:cubicBezTo>
                    <a:pt x="131" y="82"/>
                    <a:pt x="142" y="71"/>
                    <a:pt x="142" y="57"/>
                  </a:cubicBezTo>
                  <a:cubicBezTo>
                    <a:pt x="142" y="54"/>
                    <a:pt x="142" y="50"/>
                    <a:pt x="140" y="47"/>
                  </a:cubicBezTo>
                  <a:cubicBezTo>
                    <a:pt x="139" y="44"/>
                    <a:pt x="137" y="42"/>
                    <a:pt x="134" y="41"/>
                  </a:cubicBezTo>
                  <a:cubicBezTo>
                    <a:pt x="132" y="40"/>
                    <a:pt x="129" y="39"/>
                    <a:pt x="126" y="39"/>
                  </a:cubicBezTo>
                  <a:cubicBezTo>
                    <a:pt x="126" y="39"/>
                    <a:pt x="126" y="39"/>
                    <a:pt x="126" y="39"/>
                  </a:cubicBezTo>
                  <a:cubicBezTo>
                    <a:pt x="126" y="39"/>
                    <a:pt x="126" y="39"/>
                    <a:pt x="126" y="39"/>
                  </a:cubicBezTo>
                  <a:cubicBezTo>
                    <a:pt x="126" y="39"/>
                    <a:pt x="126" y="39"/>
                    <a:pt x="126" y="39"/>
                  </a:cubicBezTo>
                  <a:cubicBezTo>
                    <a:pt x="126" y="39"/>
                    <a:pt x="126" y="39"/>
                    <a:pt x="126" y="39"/>
                  </a:cubicBezTo>
                  <a:cubicBezTo>
                    <a:pt x="126" y="39"/>
                    <a:pt x="126" y="39"/>
                    <a:pt x="126" y="39"/>
                  </a:cubicBezTo>
                  <a:cubicBezTo>
                    <a:pt x="126" y="39"/>
                    <a:pt x="126" y="39"/>
                    <a:pt x="126" y="39"/>
                  </a:cubicBezTo>
                  <a:cubicBezTo>
                    <a:pt x="126" y="39"/>
                    <a:pt x="125" y="39"/>
                    <a:pt x="125" y="39"/>
                  </a:cubicBezTo>
                  <a:cubicBezTo>
                    <a:pt x="125" y="39"/>
                    <a:pt x="125" y="39"/>
                    <a:pt x="125" y="39"/>
                  </a:cubicBezTo>
                  <a:cubicBezTo>
                    <a:pt x="118" y="39"/>
                    <a:pt x="113" y="42"/>
                    <a:pt x="109" y="45"/>
                  </a:cubicBezTo>
                  <a:cubicBezTo>
                    <a:pt x="108" y="46"/>
                    <a:pt x="107" y="47"/>
                    <a:pt x="107" y="48"/>
                  </a:cubicBezTo>
                  <a:cubicBezTo>
                    <a:pt x="107" y="46"/>
                    <a:pt x="107" y="43"/>
                    <a:pt x="107" y="40"/>
                  </a:cubicBezTo>
                  <a:cubicBezTo>
                    <a:pt x="107" y="41"/>
                    <a:pt x="107" y="41"/>
                    <a:pt x="107" y="41"/>
                  </a:cubicBezTo>
                  <a:moveTo>
                    <a:pt x="86" y="45"/>
                  </a:moveTo>
                  <a:cubicBezTo>
                    <a:pt x="86" y="45"/>
                    <a:pt x="86" y="45"/>
                    <a:pt x="86" y="45"/>
                  </a:cubicBezTo>
                  <a:cubicBezTo>
                    <a:pt x="92" y="40"/>
                    <a:pt x="98" y="34"/>
                    <a:pt x="104" y="28"/>
                  </a:cubicBezTo>
                  <a:cubicBezTo>
                    <a:pt x="104" y="28"/>
                    <a:pt x="104" y="28"/>
                    <a:pt x="104" y="28"/>
                  </a:cubicBezTo>
                  <a:cubicBezTo>
                    <a:pt x="104" y="30"/>
                    <a:pt x="104" y="33"/>
                    <a:pt x="104" y="35"/>
                  </a:cubicBezTo>
                  <a:cubicBezTo>
                    <a:pt x="98" y="41"/>
                    <a:pt x="92" y="48"/>
                    <a:pt x="86" y="54"/>
                  </a:cubicBezTo>
                  <a:cubicBezTo>
                    <a:pt x="86" y="56"/>
                    <a:pt x="86" y="56"/>
                    <a:pt x="86" y="56"/>
                  </a:cubicBezTo>
                  <a:cubicBezTo>
                    <a:pt x="87" y="56"/>
                    <a:pt x="87" y="56"/>
                    <a:pt x="87" y="56"/>
                  </a:cubicBezTo>
                  <a:cubicBezTo>
                    <a:pt x="88" y="55"/>
                    <a:pt x="89" y="54"/>
                    <a:pt x="90" y="53"/>
                  </a:cubicBezTo>
                  <a:cubicBezTo>
                    <a:pt x="90" y="52"/>
                    <a:pt x="90" y="52"/>
                    <a:pt x="90" y="52"/>
                  </a:cubicBezTo>
                  <a:cubicBezTo>
                    <a:pt x="95" y="47"/>
                    <a:pt x="99" y="43"/>
                    <a:pt x="104" y="38"/>
                  </a:cubicBezTo>
                  <a:cubicBezTo>
                    <a:pt x="103" y="45"/>
                    <a:pt x="103" y="52"/>
                    <a:pt x="103" y="59"/>
                  </a:cubicBezTo>
                  <a:cubicBezTo>
                    <a:pt x="102" y="60"/>
                    <a:pt x="102" y="60"/>
                    <a:pt x="102" y="60"/>
                  </a:cubicBezTo>
                  <a:cubicBezTo>
                    <a:pt x="97" y="66"/>
                    <a:pt x="93" y="72"/>
                    <a:pt x="88" y="79"/>
                  </a:cubicBezTo>
                  <a:cubicBezTo>
                    <a:pt x="88" y="79"/>
                    <a:pt x="88" y="80"/>
                    <a:pt x="88" y="80"/>
                  </a:cubicBezTo>
                  <a:cubicBezTo>
                    <a:pt x="88" y="80"/>
                    <a:pt x="88" y="80"/>
                    <a:pt x="89" y="80"/>
                  </a:cubicBezTo>
                  <a:cubicBezTo>
                    <a:pt x="89" y="80"/>
                    <a:pt x="89" y="80"/>
                    <a:pt x="89" y="80"/>
                  </a:cubicBezTo>
                  <a:cubicBezTo>
                    <a:pt x="94" y="74"/>
                    <a:pt x="98" y="68"/>
                    <a:pt x="102" y="62"/>
                  </a:cubicBezTo>
                  <a:cubicBezTo>
                    <a:pt x="102" y="66"/>
                    <a:pt x="102" y="70"/>
                    <a:pt x="102" y="74"/>
                  </a:cubicBezTo>
                  <a:cubicBezTo>
                    <a:pt x="102" y="74"/>
                    <a:pt x="102" y="74"/>
                    <a:pt x="101" y="74"/>
                  </a:cubicBezTo>
                  <a:cubicBezTo>
                    <a:pt x="101" y="74"/>
                    <a:pt x="101" y="74"/>
                    <a:pt x="101" y="74"/>
                  </a:cubicBezTo>
                  <a:cubicBezTo>
                    <a:pt x="96" y="80"/>
                    <a:pt x="91" y="86"/>
                    <a:pt x="87" y="92"/>
                  </a:cubicBezTo>
                  <a:cubicBezTo>
                    <a:pt x="86" y="93"/>
                    <a:pt x="87" y="93"/>
                    <a:pt x="87" y="93"/>
                  </a:cubicBezTo>
                  <a:cubicBezTo>
                    <a:pt x="87" y="94"/>
                    <a:pt x="87" y="94"/>
                    <a:pt x="87" y="94"/>
                  </a:cubicBezTo>
                  <a:cubicBezTo>
                    <a:pt x="88" y="94"/>
                    <a:pt x="88" y="93"/>
                    <a:pt x="88" y="93"/>
                  </a:cubicBezTo>
                  <a:cubicBezTo>
                    <a:pt x="93" y="87"/>
                    <a:pt x="97" y="81"/>
                    <a:pt x="102" y="75"/>
                  </a:cubicBezTo>
                  <a:cubicBezTo>
                    <a:pt x="101" y="88"/>
                    <a:pt x="101" y="101"/>
                    <a:pt x="101" y="113"/>
                  </a:cubicBezTo>
                  <a:cubicBezTo>
                    <a:pt x="99" y="113"/>
                    <a:pt x="99" y="113"/>
                    <a:pt x="99" y="113"/>
                  </a:cubicBezTo>
                  <a:cubicBezTo>
                    <a:pt x="94" y="118"/>
                    <a:pt x="89" y="124"/>
                    <a:pt x="84" y="131"/>
                  </a:cubicBezTo>
                  <a:cubicBezTo>
                    <a:pt x="84" y="131"/>
                    <a:pt x="84" y="131"/>
                    <a:pt x="84" y="131"/>
                  </a:cubicBezTo>
                  <a:cubicBezTo>
                    <a:pt x="84" y="131"/>
                    <a:pt x="84" y="131"/>
                    <a:pt x="84" y="131"/>
                  </a:cubicBezTo>
                  <a:cubicBezTo>
                    <a:pt x="76" y="134"/>
                    <a:pt x="67" y="136"/>
                    <a:pt x="56" y="136"/>
                  </a:cubicBezTo>
                  <a:cubicBezTo>
                    <a:pt x="56" y="136"/>
                    <a:pt x="56" y="136"/>
                    <a:pt x="56" y="136"/>
                  </a:cubicBezTo>
                  <a:cubicBezTo>
                    <a:pt x="55" y="136"/>
                    <a:pt x="53" y="136"/>
                    <a:pt x="51" y="136"/>
                  </a:cubicBezTo>
                  <a:cubicBezTo>
                    <a:pt x="22" y="134"/>
                    <a:pt x="12" y="122"/>
                    <a:pt x="8" y="115"/>
                  </a:cubicBezTo>
                  <a:cubicBezTo>
                    <a:pt x="7" y="90"/>
                    <a:pt x="7" y="55"/>
                    <a:pt x="4" y="28"/>
                  </a:cubicBezTo>
                  <a:cubicBezTo>
                    <a:pt x="5" y="29"/>
                    <a:pt x="5" y="29"/>
                    <a:pt x="6" y="29"/>
                  </a:cubicBezTo>
                  <a:cubicBezTo>
                    <a:pt x="8" y="31"/>
                    <a:pt x="12" y="32"/>
                    <a:pt x="18" y="34"/>
                  </a:cubicBezTo>
                  <a:cubicBezTo>
                    <a:pt x="29" y="36"/>
                    <a:pt x="41" y="38"/>
                    <a:pt x="56" y="38"/>
                  </a:cubicBezTo>
                  <a:cubicBezTo>
                    <a:pt x="64" y="38"/>
                    <a:pt x="72" y="37"/>
                    <a:pt x="81" y="36"/>
                  </a:cubicBezTo>
                  <a:cubicBezTo>
                    <a:pt x="83" y="36"/>
                    <a:pt x="87" y="35"/>
                    <a:pt x="90" y="34"/>
                  </a:cubicBezTo>
                  <a:cubicBezTo>
                    <a:pt x="93" y="34"/>
                    <a:pt x="95" y="33"/>
                    <a:pt x="97" y="32"/>
                  </a:cubicBezTo>
                  <a:cubicBezTo>
                    <a:pt x="93" y="36"/>
                    <a:pt x="89" y="40"/>
                    <a:pt x="85" y="43"/>
                  </a:cubicBezTo>
                  <a:cubicBezTo>
                    <a:pt x="85" y="44"/>
                    <a:pt x="85" y="44"/>
                    <a:pt x="85" y="45"/>
                  </a:cubicBezTo>
                  <a:cubicBezTo>
                    <a:pt x="85" y="45"/>
                    <a:pt x="85" y="45"/>
                    <a:pt x="86" y="45"/>
                  </a:cubicBezTo>
                  <a:moveTo>
                    <a:pt x="15" y="29"/>
                  </a:moveTo>
                  <a:cubicBezTo>
                    <a:pt x="12" y="28"/>
                    <a:pt x="9" y="27"/>
                    <a:pt x="8" y="26"/>
                  </a:cubicBezTo>
                  <a:cubicBezTo>
                    <a:pt x="6" y="25"/>
                    <a:pt x="5" y="24"/>
                    <a:pt x="5" y="23"/>
                  </a:cubicBezTo>
                  <a:cubicBezTo>
                    <a:pt x="5" y="23"/>
                    <a:pt x="5" y="22"/>
                    <a:pt x="5" y="22"/>
                  </a:cubicBezTo>
                  <a:cubicBezTo>
                    <a:pt x="4" y="21"/>
                    <a:pt x="5" y="19"/>
                    <a:pt x="7" y="17"/>
                  </a:cubicBezTo>
                  <a:cubicBezTo>
                    <a:pt x="10" y="15"/>
                    <a:pt x="15" y="12"/>
                    <a:pt x="20" y="10"/>
                  </a:cubicBezTo>
                  <a:cubicBezTo>
                    <a:pt x="24" y="8"/>
                    <a:pt x="29" y="6"/>
                    <a:pt x="33" y="6"/>
                  </a:cubicBezTo>
                  <a:cubicBezTo>
                    <a:pt x="40" y="4"/>
                    <a:pt x="49" y="4"/>
                    <a:pt x="57" y="4"/>
                  </a:cubicBezTo>
                  <a:cubicBezTo>
                    <a:pt x="65" y="4"/>
                    <a:pt x="72" y="4"/>
                    <a:pt x="79" y="5"/>
                  </a:cubicBezTo>
                  <a:cubicBezTo>
                    <a:pt x="85" y="6"/>
                    <a:pt x="90" y="6"/>
                    <a:pt x="91" y="7"/>
                  </a:cubicBezTo>
                  <a:cubicBezTo>
                    <a:pt x="97" y="9"/>
                    <a:pt x="100" y="11"/>
                    <a:pt x="102" y="13"/>
                  </a:cubicBezTo>
                  <a:cubicBezTo>
                    <a:pt x="104" y="15"/>
                    <a:pt x="104" y="17"/>
                    <a:pt x="104" y="19"/>
                  </a:cubicBezTo>
                  <a:cubicBezTo>
                    <a:pt x="104" y="19"/>
                    <a:pt x="104" y="20"/>
                    <a:pt x="104" y="20"/>
                  </a:cubicBezTo>
                  <a:cubicBezTo>
                    <a:pt x="104" y="22"/>
                    <a:pt x="103" y="23"/>
                    <a:pt x="102" y="25"/>
                  </a:cubicBezTo>
                  <a:cubicBezTo>
                    <a:pt x="101" y="26"/>
                    <a:pt x="100" y="27"/>
                    <a:pt x="98" y="28"/>
                  </a:cubicBezTo>
                  <a:cubicBezTo>
                    <a:pt x="93" y="20"/>
                    <a:pt x="78" y="17"/>
                    <a:pt x="58" y="17"/>
                  </a:cubicBezTo>
                  <a:cubicBezTo>
                    <a:pt x="55" y="17"/>
                    <a:pt x="51" y="17"/>
                    <a:pt x="47" y="17"/>
                  </a:cubicBezTo>
                  <a:cubicBezTo>
                    <a:pt x="29" y="18"/>
                    <a:pt x="14" y="25"/>
                    <a:pt x="15" y="29"/>
                  </a:cubicBezTo>
                  <a:moveTo>
                    <a:pt x="57" y="0"/>
                  </a:moveTo>
                  <a:cubicBezTo>
                    <a:pt x="48" y="0"/>
                    <a:pt x="40" y="1"/>
                    <a:pt x="32" y="2"/>
                  </a:cubicBezTo>
                  <a:cubicBezTo>
                    <a:pt x="27" y="3"/>
                    <a:pt x="20" y="6"/>
                    <a:pt x="13" y="9"/>
                  </a:cubicBezTo>
                  <a:cubicBezTo>
                    <a:pt x="10" y="11"/>
                    <a:pt x="7" y="13"/>
                    <a:pt x="5" y="15"/>
                  </a:cubicBezTo>
                  <a:cubicBezTo>
                    <a:pt x="3" y="17"/>
                    <a:pt x="1" y="19"/>
                    <a:pt x="1" y="22"/>
                  </a:cubicBezTo>
                  <a:cubicBezTo>
                    <a:pt x="1" y="23"/>
                    <a:pt x="1" y="23"/>
                    <a:pt x="1" y="23"/>
                  </a:cubicBezTo>
                  <a:cubicBezTo>
                    <a:pt x="0" y="23"/>
                    <a:pt x="0" y="23"/>
                    <a:pt x="0" y="23"/>
                  </a:cubicBezTo>
                  <a:cubicBezTo>
                    <a:pt x="4" y="50"/>
                    <a:pt x="3" y="90"/>
                    <a:pt x="5" y="117"/>
                  </a:cubicBezTo>
                  <a:cubicBezTo>
                    <a:pt x="5" y="117"/>
                    <a:pt x="5" y="117"/>
                    <a:pt x="5" y="117"/>
                  </a:cubicBezTo>
                  <a:cubicBezTo>
                    <a:pt x="6" y="119"/>
                    <a:pt x="8" y="122"/>
                    <a:pt x="10" y="124"/>
                  </a:cubicBezTo>
                  <a:cubicBezTo>
                    <a:pt x="10" y="124"/>
                    <a:pt x="10" y="124"/>
                    <a:pt x="10" y="124"/>
                  </a:cubicBezTo>
                  <a:cubicBezTo>
                    <a:pt x="9" y="125"/>
                    <a:pt x="9" y="125"/>
                    <a:pt x="9" y="126"/>
                  </a:cubicBezTo>
                  <a:cubicBezTo>
                    <a:pt x="9" y="128"/>
                    <a:pt x="10" y="130"/>
                    <a:pt x="10" y="131"/>
                  </a:cubicBezTo>
                  <a:cubicBezTo>
                    <a:pt x="10" y="131"/>
                    <a:pt x="10" y="131"/>
                    <a:pt x="10" y="131"/>
                  </a:cubicBezTo>
                  <a:cubicBezTo>
                    <a:pt x="10" y="132"/>
                    <a:pt x="10" y="132"/>
                    <a:pt x="10" y="132"/>
                  </a:cubicBezTo>
                  <a:cubicBezTo>
                    <a:pt x="11" y="133"/>
                    <a:pt x="11" y="133"/>
                    <a:pt x="11" y="133"/>
                  </a:cubicBezTo>
                  <a:cubicBezTo>
                    <a:pt x="11" y="133"/>
                    <a:pt x="11" y="133"/>
                    <a:pt x="11" y="133"/>
                  </a:cubicBezTo>
                  <a:cubicBezTo>
                    <a:pt x="14" y="136"/>
                    <a:pt x="19" y="138"/>
                    <a:pt x="24" y="140"/>
                  </a:cubicBezTo>
                  <a:cubicBezTo>
                    <a:pt x="30" y="142"/>
                    <a:pt x="37" y="144"/>
                    <a:pt x="43" y="144"/>
                  </a:cubicBezTo>
                  <a:cubicBezTo>
                    <a:pt x="48" y="145"/>
                    <a:pt x="53" y="145"/>
                    <a:pt x="57" y="145"/>
                  </a:cubicBezTo>
                  <a:cubicBezTo>
                    <a:pt x="70" y="145"/>
                    <a:pt x="80" y="143"/>
                    <a:pt x="87" y="140"/>
                  </a:cubicBezTo>
                  <a:cubicBezTo>
                    <a:pt x="90" y="139"/>
                    <a:pt x="93" y="138"/>
                    <a:pt x="95" y="137"/>
                  </a:cubicBezTo>
                  <a:cubicBezTo>
                    <a:pt x="97" y="135"/>
                    <a:pt x="98" y="134"/>
                    <a:pt x="99" y="132"/>
                  </a:cubicBezTo>
                  <a:cubicBezTo>
                    <a:pt x="98" y="132"/>
                    <a:pt x="98" y="132"/>
                    <a:pt x="98" y="132"/>
                  </a:cubicBezTo>
                  <a:cubicBezTo>
                    <a:pt x="98" y="132"/>
                    <a:pt x="98" y="132"/>
                    <a:pt x="98" y="132"/>
                  </a:cubicBezTo>
                  <a:cubicBezTo>
                    <a:pt x="98" y="131"/>
                    <a:pt x="98" y="129"/>
                    <a:pt x="98" y="128"/>
                  </a:cubicBezTo>
                  <a:cubicBezTo>
                    <a:pt x="101" y="126"/>
                    <a:pt x="102" y="125"/>
                    <a:pt x="104" y="123"/>
                  </a:cubicBezTo>
                  <a:cubicBezTo>
                    <a:pt x="104" y="123"/>
                    <a:pt x="104" y="123"/>
                    <a:pt x="104" y="123"/>
                  </a:cubicBezTo>
                  <a:cubicBezTo>
                    <a:pt x="104" y="123"/>
                    <a:pt x="104" y="123"/>
                    <a:pt x="104" y="123"/>
                  </a:cubicBezTo>
                  <a:cubicBezTo>
                    <a:pt x="104" y="123"/>
                    <a:pt x="104" y="123"/>
                    <a:pt x="104" y="123"/>
                  </a:cubicBezTo>
                  <a:cubicBezTo>
                    <a:pt x="104" y="122"/>
                    <a:pt x="104" y="122"/>
                    <a:pt x="104" y="122"/>
                  </a:cubicBezTo>
                  <a:cubicBezTo>
                    <a:pt x="104" y="113"/>
                    <a:pt x="105" y="103"/>
                    <a:pt x="105" y="92"/>
                  </a:cubicBezTo>
                  <a:cubicBezTo>
                    <a:pt x="109" y="95"/>
                    <a:pt x="114" y="96"/>
                    <a:pt x="119" y="96"/>
                  </a:cubicBezTo>
                  <a:cubicBezTo>
                    <a:pt x="119" y="96"/>
                    <a:pt x="119" y="96"/>
                    <a:pt x="119" y="96"/>
                  </a:cubicBezTo>
                  <a:cubicBezTo>
                    <a:pt x="137" y="96"/>
                    <a:pt x="153" y="80"/>
                    <a:pt x="153" y="58"/>
                  </a:cubicBezTo>
                  <a:cubicBezTo>
                    <a:pt x="153" y="52"/>
                    <a:pt x="152" y="46"/>
                    <a:pt x="149" y="39"/>
                  </a:cubicBezTo>
                  <a:cubicBezTo>
                    <a:pt x="146" y="34"/>
                    <a:pt x="142" y="30"/>
                    <a:pt x="138" y="28"/>
                  </a:cubicBezTo>
                  <a:cubicBezTo>
                    <a:pt x="134" y="26"/>
                    <a:pt x="130" y="25"/>
                    <a:pt x="127" y="25"/>
                  </a:cubicBezTo>
                  <a:cubicBezTo>
                    <a:pt x="126" y="25"/>
                    <a:pt x="125" y="25"/>
                    <a:pt x="124" y="25"/>
                  </a:cubicBezTo>
                  <a:cubicBezTo>
                    <a:pt x="121" y="25"/>
                    <a:pt x="116" y="26"/>
                    <a:pt x="113" y="28"/>
                  </a:cubicBezTo>
                  <a:cubicBezTo>
                    <a:pt x="111" y="29"/>
                    <a:pt x="109" y="31"/>
                    <a:pt x="108" y="32"/>
                  </a:cubicBezTo>
                  <a:cubicBezTo>
                    <a:pt x="108" y="32"/>
                    <a:pt x="108" y="32"/>
                    <a:pt x="108" y="32"/>
                  </a:cubicBezTo>
                  <a:cubicBezTo>
                    <a:pt x="107" y="32"/>
                    <a:pt x="107" y="32"/>
                    <a:pt x="107" y="32"/>
                  </a:cubicBezTo>
                  <a:cubicBezTo>
                    <a:pt x="108" y="27"/>
                    <a:pt x="108" y="23"/>
                    <a:pt x="108" y="19"/>
                  </a:cubicBezTo>
                  <a:cubicBezTo>
                    <a:pt x="108" y="19"/>
                    <a:pt x="108" y="19"/>
                    <a:pt x="108" y="19"/>
                  </a:cubicBezTo>
                  <a:cubicBezTo>
                    <a:pt x="108" y="19"/>
                    <a:pt x="108" y="19"/>
                    <a:pt x="108" y="19"/>
                  </a:cubicBezTo>
                  <a:cubicBezTo>
                    <a:pt x="108" y="16"/>
                    <a:pt x="107" y="13"/>
                    <a:pt x="104" y="10"/>
                  </a:cubicBezTo>
                  <a:cubicBezTo>
                    <a:pt x="102" y="7"/>
                    <a:pt x="98" y="5"/>
                    <a:pt x="92" y="3"/>
                  </a:cubicBezTo>
                  <a:cubicBezTo>
                    <a:pt x="90" y="3"/>
                    <a:pt x="85" y="2"/>
                    <a:pt x="79" y="1"/>
                  </a:cubicBezTo>
                  <a:cubicBezTo>
                    <a:pt x="73" y="1"/>
                    <a:pt x="65" y="0"/>
                    <a:pt x="5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792"/>
            <p:cNvSpPr>
              <a:spLocks/>
            </p:cNvSpPr>
            <p:nvPr/>
          </p:nvSpPr>
          <p:spPr bwMode="auto">
            <a:xfrm>
              <a:off x="1493916" y="534343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793"/>
            <p:cNvSpPr>
              <a:spLocks/>
            </p:cNvSpPr>
            <p:nvPr/>
          </p:nvSpPr>
          <p:spPr bwMode="auto">
            <a:xfrm>
              <a:off x="1493916" y="534343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Rectangle 794"/>
            <p:cNvSpPr>
              <a:spLocks noChangeArrowheads="1"/>
            </p:cNvSpPr>
            <p:nvPr/>
          </p:nvSpPr>
          <p:spPr bwMode="auto">
            <a:xfrm>
              <a:off x="1491228" y="5373010"/>
              <a:ext cx="896" cy="89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Rectangle 795"/>
            <p:cNvSpPr>
              <a:spLocks noChangeArrowheads="1"/>
            </p:cNvSpPr>
            <p:nvPr/>
          </p:nvSpPr>
          <p:spPr bwMode="auto">
            <a:xfrm>
              <a:off x="1491228" y="5373010"/>
              <a:ext cx="896"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Rectangle 796"/>
            <p:cNvSpPr>
              <a:spLocks noChangeArrowheads="1"/>
            </p:cNvSpPr>
            <p:nvPr/>
          </p:nvSpPr>
          <p:spPr bwMode="auto">
            <a:xfrm>
              <a:off x="1491228" y="5373010"/>
              <a:ext cx="896" cy="89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797"/>
            <p:cNvSpPr>
              <a:spLocks/>
            </p:cNvSpPr>
            <p:nvPr/>
          </p:nvSpPr>
          <p:spPr bwMode="auto">
            <a:xfrm>
              <a:off x="1491228" y="537301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798"/>
            <p:cNvSpPr>
              <a:spLocks/>
            </p:cNvSpPr>
            <p:nvPr/>
          </p:nvSpPr>
          <p:spPr bwMode="auto">
            <a:xfrm>
              <a:off x="1410579" y="5390036"/>
              <a:ext cx="32260" cy="40325"/>
            </a:xfrm>
            <a:custGeom>
              <a:avLst/>
              <a:gdLst>
                <a:gd name="T0" fmla="*/ 14 w 15"/>
                <a:gd name="T1" fmla="*/ 0 h 19"/>
                <a:gd name="T2" fmla="*/ 13 w 15"/>
                <a:gd name="T3" fmla="*/ 0 h 19"/>
                <a:gd name="T4" fmla="*/ 1 w 15"/>
                <a:gd name="T5" fmla="*/ 17 h 19"/>
                <a:gd name="T6" fmla="*/ 1 w 15"/>
                <a:gd name="T7" fmla="*/ 19 h 19"/>
                <a:gd name="T8" fmla="*/ 1 w 15"/>
                <a:gd name="T9" fmla="*/ 19 h 19"/>
                <a:gd name="T10" fmla="*/ 2 w 15"/>
                <a:gd name="T11" fmla="*/ 18 h 19"/>
                <a:gd name="T12" fmla="*/ 15 w 15"/>
                <a:gd name="T13" fmla="*/ 1 h 19"/>
                <a:gd name="T14" fmla="*/ 14 w 15"/>
                <a:gd name="T15" fmla="*/ 0 h 19"/>
                <a:gd name="T16" fmla="*/ 14 w 15"/>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9">
                  <a:moveTo>
                    <a:pt x="14" y="0"/>
                  </a:moveTo>
                  <a:cubicBezTo>
                    <a:pt x="14" y="0"/>
                    <a:pt x="13" y="0"/>
                    <a:pt x="13" y="0"/>
                  </a:cubicBezTo>
                  <a:cubicBezTo>
                    <a:pt x="9" y="6"/>
                    <a:pt x="5" y="12"/>
                    <a:pt x="1" y="17"/>
                  </a:cubicBezTo>
                  <a:cubicBezTo>
                    <a:pt x="0" y="18"/>
                    <a:pt x="0" y="18"/>
                    <a:pt x="1" y="19"/>
                  </a:cubicBezTo>
                  <a:cubicBezTo>
                    <a:pt x="1" y="19"/>
                    <a:pt x="1" y="19"/>
                    <a:pt x="1" y="19"/>
                  </a:cubicBezTo>
                  <a:cubicBezTo>
                    <a:pt x="2" y="19"/>
                    <a:pt x="2" y="19"/>
                    <a:pt x="2" y="18"/>
                  </a:cubicBezTo>
                  <a:cubicBezTo>
                    <a:pt x="6" y="13"/>
                    <a:pt x="10" y="7"/>
                    <a:pt x="15" y="1"/>
                  </a:cubicBezTo>
                  <a:cubicBezTo>
                    <a:pt x="15" y="1"/>
                    <a:pt x="15" y="0"/>
                    <a:pt x="14" y="0"/>
                  </a:cubicBezTo>
                  <a:cubicBezTo>
                    <a:pt x="14" y="0"/>
                    <a:pt x="14" y="0"/>
                    <a:pt x="1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799"/>
            <p:cNvSpPr>
              <a:spLocks/>
            </p:cNvSpPr>
            <p:nvPr/>
          </p:nvSpPr>
          <p:spPr bwMode="auto">
            <a:xfrm>
              <a:off x="1408787" y="5480542"/>
              <a:ext cx="27779" cy="34052"/>
            </a:xfrm>
            <a:custGeom>
              <a:avLst/>
              <a:gdLst>
                <a:gd name="T0" fmla="*/ 12 w 13"/>
                <a:gd name="T1" fmla="*/ 0 h 16"/>
                <a:gd name="T2" fmla="*/ 11 w 13"/>
                <a:gd name="T3" fmla="*/ 0 h 16"/>
                <a:gd name="T4" fmla="*/ 1 w 13"/>
                <a:gd name="T5" fmla="*/ 15 h 16"/>
                <a:gd name="T6" fmla="*/ 1 w 13"/>
                <a:gd name="T7" fmla="*/ 16 h 16"/>
                <a:gd name="T8" fmla="*/ 1 w 13"/>
                <a:gd name="T9" fmla="*/ 16 h 16"/>
                <a:gd name="T10" fmla="*/ 2 w 13"/>
                <a:gd name="T11" fmla="*/ 16 h 16"/>
                <a:gd name="T12" fmla="*/ 13 w 13"/>
                <a:gd name="T13" fmla="*/ 1 h 16"/>
                <a:gd name="T14" fmla="*/ 13 w 13"/>
                <a:gd name="T15" fmla="*/ 0 h 16"/>
                <a:gd name="T16" fmla="*/ 12 w 1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6">
                  <a:moveTo>
                    <a:pt x="12" y="0"/>
                  </a:moveTo>
                  <a:cubicBezTo>
                    <a:pt x="12" y="0"/>
                    <a:pt x="11" y="0"/>
                    <a:pt x="11" y="0"/>
                  </a:cubicBezTo>
                  <a:cubicBezTo>
                    <a:pt x="8" y="5"/>
                    <a:pt x="4" y="10"/>
                    <a:pt x="1" y="15"/>
                  </a:cubicBezTo>
                  <a:cubicBezTo>
                    <a:pt x="0" y="15"/>
                    <a:pt x="1" y="16"/>
                    <a:pt x="1" y="16"/>
                  </a:cubicBezTo>
                  <a:cubicBezTo>
                    <a:pt x="1" y="16"/>
                    <a:pt x="1" y="16"/>
                    <a:pt x="1" y="16"/>
                  </a:cubicBezTo>
                  <a:cubicBezTo>
                    <a:pt x="2" y="16"/>
                    <a:pt x="2" y="16"/>
                    <a:pt x="2" y="16"/>
                  </a:cubicBezTo>
                  <a:cubicBezTo>
                    <a:pt x="6" y="11"/>
                    <a:pt x="9" y="6"/>
                    <a:pt x="13" y="1"/>
                  </a:cubicBezTo>
                  <a:cubicBezTo>
                    <a:pt x="13" y="1"/>
                    <a:pt x="13" y="0"/>
                    <a:pt x="13" y="0"/>
                  </a:cubicBezTo>
                  <a:cubicBezTo>
                    <a:pt x="12" y="0"/>
                    <a:pt x="12" y="0"/>
                    <a:pt x="1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800"/>
            <p:cNvSpPr>
              <a:spLocks/>
            </p:cNvSpPr>
            <p:nvPr/>
          </p:nvSpPr>
          <p:spPr bwMode="auto">
            <a:xfrm>
              <a:off x="1406994" y="5508321"/>
              <a:ext cx="29571" cy="35844"/>
            </a:xfrm>
            <a:custGeom>
              <a:avLst/>
              <a:gdLst>
                <a:gd name="T0" fmla="*/ 13 w 14"/>
                <a:gd name="T1" fmla="*/ 0 h 17"/>
                <a:gd name="T2" fmla="*/ 13 w 14"/>
                <a:gd name="T3" fmla="*/ 0 h 17"/>
                <a:gd name="T4" fmla="*/ 0 w 14"/>
                <a:gd name="T5" fmla="*/ 15 h 17"/>
                <a:gd name="T6" fmla="*/ 0 w 14"/>
                <a:gd name="T7" fmla="*/ 16 h 17"/>
                <a:gd name="T8" fmla="*/ 1 w 14"/>
                <a:gd name="T9" fmla="*/ 17 h 17"/>
                <a:gd name="T10" fmla="*/ 1 w 14"/>
                <a:gd name="T11" fmla="*/ 16 h 17"/>
                <a:gd name="T12" fmla="*/ 14 w 14"/>
                <a:gd name="T13" fmla="*/ 1 h 17"/>
                <a:gd name="T14" fmla="*/ 14 w 14"/>
                <a:gd name="T15" fmla="*/ 0 h 17"/>
                <a:gd name="T16" fmla="*/ 13 w 14"/>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3" y="0"/>
                  </a:moveTo>
                  <a:cubicBezTo>
                    <a:pt x="13" y="0"/>
                    <a:pt x="13" y="0"/>
                    <a:pt x="13" y="0"/>
                  </a:cubicBezTo>
                  <a:cubicBezTo>
                    <a:pt x="8" y="5"/>
                    <a:pt x="4" y="10"/>
                    <a:pt x="0" y="15"/>
                  </a:cubicBezTo>
                  <a:cubicBezTo>
                    <a:pt x="0" y="16"/>
                    <a:pt x="0" y="16"/>
                    <a:pt x="0" y="16"/>
                  </a:cubicBezTo>
                  <a:cubicBezTo>
                    <a:pt x="0" y="17"/>
                    <a:pt x="0" y="17"/>
                    <a:pt x="1" y="17"/>
                  </a:cubicBezTo>
                  <a:cubicBezTo>
                    <a:pt x="1" y="17"/>
                    <a:pt x="1" y="16"/>
                    <a:pt x="1" y="16"/>
                  </a:cubicBezTo>
                  <a:cubicBezTo>
                    <a:pt x="5" y="11"/>
                    <a:pt x="10" y="6"/>
                    <a:pt x="14" y="1"/>
                  </a:cubicBezTo>
                  <a:cubicBezTo>
                    <a:pt x="14" y="1"/>
                    <a:pt x="14" y="0"/>
                    <a:pt x="14" y="0"/>
                  </a:cubicBezTo>
                  <a:cubicBezTo>
                    <a:pt x="14" y="0"/>
                    <a:pt x="13"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1" name="组合 108"/>
          <p:cNvGrpSpPr/>
          <p:nvPr/>
        </p:nvGrpSpPr>
        <p:grpSpPr>
          <a:xfrm>
            <a:off x="3167551" y="3933845"/>
            <a:ext cx="350267" cy="310947"/>
            <a:chOff x="848724" y="5337166"/>
            <a:chExt cx="350375" cy="310947"/>
          </a:xfrm>
        </p:grpSpPr>
        <p:sp>
          <p:nvSpPr>
            <p:cNvPr id="72" name="Freeform 801"/>
            <p:cNvSpPr>
              <a:spLocks/>
            </p:cNvSpPr>
            <p:nvPr/>
          </p:nvSpPr>
          <p:spPr bwMode="auto">
            <a:xfrm>
              <a:off x="848724" y="5370322"/>
              <a:ext cx="350375" cy="277791"/>
            </a:xfrm>
            <a:custGeom>
              <a:avLst/>
              <a:gdLst>
                <a:gd name="T0" fmla="*/ 15 w 165"/>
                <a:gd name="T1" fmla="*/ 0 h 131"/>
                <a:gd name="T2" fmla="*/ 13 w 165"/>
                <a:gd name="T3" fmla="*/ 2 h 131"/>
                <a:gd name="T4" fmla="*/ 13 w 165"/>
                <a:gd name="T5" fmla="*/ 14 h 131"/>
                <a:gd name="T6" fmla="*/ 9 w 165"/>
                <a:gd name="T7" fmla="*/ 14 h 131"/>
                <a:gd name="T8" fmla="*/ 7 w 165"/>
                <a:gd name="T9" fmla="*/ 16 h 131"/>
                <a:gd name="T10" fmla="*/ 9 w 165"/>
                <a:gd name="T11" fmla="*/ 18 h 131"/>
                <a:gd name="T12" fmla="*/ 13 w 165"/>
                <a:gd name="T13" fmla="*/ 18 h 131"/>
                <a:gd name="T14" fmla="*/ 13 w 165"/>
                <a:gd name="T15" fmla="*/ 29 h 131"/>
                <a:gd name="T16" fmla="*/ 9 w 165"/>
                <a:gd name="T17" fmla="*/ 29 h 131"/>
                <a:gd name="T18" fmla="*/ 7 w 165"/>
                <a:gd name="T19" fmla="*/ 31 h 131"/>
                <a:gd name="T20" fmla="*/ 9 w 165"/>
                <a:gd name="T21" fmla="*/ 32 h 131"/>
                <a:gd name="T22" fmla="*/ 13 w 165"/>
                <a:gd name="T23" fmla="*/ 32 h 131"/>
                <a:gd name="T24" fmla="*/ 13 w 165"/>
                <a:gd name="T25" fmla="*/ 45 h 131"/>
                <a:gd name="T26" fmla="*/ 9 w 165"/>
                <a:gd name="T27" fmla="*/ 45 h 131"/>
                <a:gd name="T28" fmla="*/ 7 w 165"/>
                <a:gd name="T29" fmla="*/ 46 h 131"/>
                <a:gd name="T30" fmla="*/ 9 w 165"/>
                <a:gd name="T31" fmla="*/ 48 h 131"/>
                <a:gd name="T32" fmla="*/ 13 w 165"/>
                <a:gd name="T33" fmla="*/ 48 h 131"/>
                <a:gd name="T34" fmla="*/ 13 w 165"/>
                <a:gd name="T35" fmla="*/ 62 h 131"/>
                <a:gd name="T36" fmla="*/ 9 w 165"/>
                <a:gd name="T37" fmla="*/ 62 h 131"/>
                <a:gd name="T38" fmla="*/ 7 w 165"/>
                <a:gd name="T39" fmla="*/ 64 h 131"/>
                <a:gd name="T40" fmla="*/ 9 w 165"/>
                <a:gd name="T41" fmla="*/ 66 h 131"/>
                <a:gd name="T42" fmla="*/ 13 w 165"/>
                <a:gd name="T43" fmla="*/ 66 h 131"/>
                <a:gd name="T44" fmla="*/ 13 w 165"/>
                <a:gd name="T45" fmla="*/ 79 h 131"/>
                <a:gd name="T46" fmla="*/ 9 w 165"/>
                <a:gd name="T47" fmla="*/ 79 h 131"/>
                <a:gd name="T48" fmla="*/ 7 w 165"/>
                <a:gd name="T49" fmla="*/ 80 h 131"/>
                <a:gd name="T50" fmla="*/ 9 w 165"/>
                <a:gd name="T51" fmla="*/ 82 h 131"/>
                <a:gd name="T52" fmla="*/ 13 w 165"/>
                <a:gd name="T53" fmla="*/ 82 h 131"/>
                <a:gd name="T54" fmla="*/ 13 w 165"/>
                <a:gd name="T55" fmla="*/ 96 h 131"/>
                <a:gd name="T56" fmla="*/ 9 w 165"/>
                <a:gd name="T57" fmla="*/ 96 h 131"/>
                <a:gd name="T58" fmla="*/ 7 w 165"/>
                <a:gd name="T59" fmla="*/ 98 h 131"/>
                <a:gd name="T60" fmla="*/ 9 w 165"/>
                <a:gd name="T61" fmla="*/ 100 h 131"/>
                <a:gd name="T62" fmla="*/ 13 w 165"/>
                <a:gd name="T63" fmla="*/ 100 h 131"/>
                <a:gd name="T64" fmla="*/ 13 w 165"/>
                <a:gd name="T65" fmla="*/ 113 h 131"/>
                <a:gd name="T66" fmla="*/ 2 w 165"/>
                <a:gd name="T67" fmla="*/ 113 h 131"/>
                <a:gd name="T68" fmla="*/ 0 w 165"/>
                <a:gd name="T69" fmla="*/ 115 h 131"/>
                <a:gd name="T70" fmla="*/ 2 w 165"/>
                <a:gd name="T71" fmla="*/ 116 h 131"/>
                <a:gd name="T72" fmla="*/ 13 w 165"/>
                <a:gd name="T73" fmla="*/ 116 h 131"/>
                <a:gd name="T74" fmla="*/ 13 w 165"/>
                <a:gd name="T75" fmla="*/ 129 h 131"/>
                <a:gd name="T76" fmla="*/ 15 w 165"/>
                <a:gd name="T77" fmla="*/ 131 h 131"/>
                <a:gd name="T78" fmla="*/ 16 w 165"/>
                <a:gd name="T79" fmla="*/ 129 h 131"/>
                <a:gd name="T80" fmla="*/ 16 w 165"/>
                <a:gd name="T81" fmla="*/ 116 h 131"/>
                <a:gd name="T82" fmla="*/ 163 w 165"/>
                <a:gd name="T83" fmla="*/ 116 h 131"/>
                <a:gd name="T84" fmla="*/ 165 w 165"/>
                <a:gd name="T85" fmla="*/ 115 h 131"/>
                <a:gd name="T86" fmla="*/ 163 w 165"/>
                <a:gd name="T87" fmla="*/ 113 h 131"/>
                <a:gd name="T88" fmla="*/ 16 w 165"/>
                <a:gd name="T89" fmla="*/ 113 h 131"/>
                <a:gd name="T90" fmla="*/ 16 w 165"/>
                <a:gd name="T91" fmla="*/ 2 h 131"/>
                <a:gd name="T92" fmla="*/ 15 w 165"/>
                <a:gd name="T9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5" h="131">
                  <a:moveTo>
                    <a:pt x="15" y="0"/>
                  </a:moveTo>
                  <a:cubicBezTo>
                    <a:pt x="14" y="0"/>
                    <a:pt x="13" y="1"/>
                    <a:pt x="13" y="2"/>
                  </a:cubicBezTo>
                  <a:cubicBezTo>
                    <a:pt x="13" y="14"/>
                    <a:pt x="13" y="14"/>
                    <a:pt x="13" y="14"/>
                  </a:cubicBezTo>
                  <a:cubicBezTo>
                    <a:pt x="11" y="14"/>
                    <a:pt x="10" y="14"/>
                    <a:pt x="9" y="14"/>
                  </a:cubicBezTo>
                  <a:cubicBezTo>
                    <a:pt x="8" y="14"/>
                    <a:pt x="7" y="15"/>
                    <a:pt x="7" y="16"/>
                  </a:cubicBezTo>
                  <a:cubicBezTo>
                    <a:pt x="7" y="17"/>
                    <a:pt x="8" y="18"/>
                    <a:pt x="9" y="18"/>
                  </a:cubicBezTo>
                  <a:cubicBezTo>
                    <a:pt x="10" y="18"/>
                    <a:pt x="11" y="18"/>
                    <a:pt x="13" y="18"/>
                  </a:cubicBezTo>
                  <a:cubicBezTo>
                    <a:pt x="13" y="29"/>
                    <a:pt x="13" y="29"/>
                    <a:pt x="13" y="29"/>
                  </a:cubicBezTo>
                  <a:cubicBezTo>
                    <a:pt x="11" y="29"/>
                    <a:pt x="10" y="29"/>
                    <a:pt x="9" y="29"/>
                  </a:cubicBezTo>
                  <a:cubicBezTo>
                    <a:pt x="8" y="29"/>
                    <a:pt x="7" y="30"/>
                    <a:pt x="7" y="31"/>
                  </a:cubicBezTo>
                  <a:cubicBezTo>
                    <a:pt x="7" y="32"/>
                    <a:pt x="8" y="32"/>
                    <a:pt x="9" y="32"/>
                  </a:cubicBezTo>
                  <a:cubicBezTo>
                    <a:pt x="10" y="32"/>
                    <a:pt x="11" y="32"/>
                    <a:pt x="13" y="32"/>
                  </a:cubicBezTo>
                  <a:cubicBezTo>
                    <a:pt x="13" y="45"/>
                    <a:pt x="13" y="45"/>
                    <a:pt x="13" y="45"/>
                  </a:cubicBezTo>
                  <a:cubicBezTo>
                    <a:pt x="11" y="45"/>
                    <a:pt x="10" y="45"/>
                    <a:pt x="9" y="45"/>
                  </a:cubicBezTo>
                  <a:cubicBezTo>
                    <a:pt x="8" y="45"/>
                    <a:pt x="7" y="45"/>
                    <a:pt x="7" y="46"/>
                  </a:cubicBezTo>
                  <a:cubicBezTo>
                    <a:pt x="7" y="47"/>
                    <a:pt x="8" y="48"/>
                    <a:pt x="9" y="48"/>
                  </a:cubicBezTo>
                  <a:cubicBezTo>
                    <a:pt x="10" y="48"/>
                    <a:pt x="11" y="48"/>
                    <a:pt x="13" y="48"/>
                  </a:cubicBezTo>
                  <a:cubicBezTo>
                    <a:pt x="13" y="62"/>
                    <a:pt x="13" y="62"/>
                    <a:pt x="13" y="62"/>
                  </a:cubicBezTo>
                  <a:cubicBezTo>
                    <a:pt x="11" y="62"/>
                    <a:pt x="10" y="62"/>
                    <a:pt x="9" y="62"/>
                  </a:cubicBezTo>
                  <a:cubicBezTo>
                    <a:pt x="8" y="62"/>
                    <a:pt x="7" y="63"/>
                    <a:pt x="7" y="64"/>
                  </a:cubicBezTo>
                  <a:cubicBezTo>
                    <a:pt x="7" y="65"/>
                    <a:pt x="8" y="66"/>
                    <a:pt x="9" y="66"/>
                  </a:cubicBezTo>
                  <a:cubicBezTo>
                    <a:pt x="10" y="66"/>
                    <a:pt x="11" y="66"/>
                    <a:pt x="13" y="66"/>
                  </a:cubicBezTo>
                  <a:cubicBezTo>
                    <a:pt x="13" y="79"/>
                    <a:pt x="13" y="79"/>
                    <a:pt x="13" y="79"/>
                  </a:cubicBezTo>
                  <a:cubicBezTo>
                    <a:pt x="11" y="79"/>
                    <a:pt x="10" y="79"/>
                    <a:pt x="9" y="79"/>
                  </a:cubicBezTo>
                  <a:cubicBezTo>
                    <a:pt x="8" y="79"/>
                    <a:pt x="7" y="79"/>
                    <a:pt x="7" y="80"/>
                  </a:cubicBezTo>
                  <a:cubicBezTo>
                    <a:pt x="7" y="81"/>
                    <a:pt x="8" y="82"/>
                    <a:pt x="9" y="82"/>
                  </a:cubicBezTo>
                  <a:cubicBezTo>
                    <a:pt x="10" y="82"/>
                    <a:pt x="11" y="82"/>
                    <a:pt x="13" y="82"/>
                  </a:cubicBezTo>
                  <a:cubicBezTo>
                    <a:pt x="13" y="96"/>
                    <a:pt x="13" y="96"/>
                    <a:pt x="13" y="96"/>
                  </a:cubicBezTo>
                  <a:cubicBezTo>
                    <a:pt x="11" y="96"/>
                    <a:pt x="10" y="96"/>
                    <a:pt x="9" y="96"/>
                  </a:cubicBezTo>
                  <a:cubicBezTo>
                    <a:pt x="8" y="96"/>
                    <a:pt x="7" y="97"/>
                    <a:pt x="7" y="98"/>
                  </a:cubicBezTo>
                  <a:cubicBezTo>
                    <a:pt x="7" y="99"/>
                    <a:pt x="8" y="100"/>
                    <a:pt x="9" y="100"/>
                  </a:cubicBezTo>
                  <a:cubicBezTo>
                    <a:pt x="10" y="100"/>
                    <a:pt x="11" y="100"/>
                    <a:pt x="13" y="100"/>
                  </a:cubicBezTo>
                  <a:cubicBezTo>
                    <a:pt x="13" y="113"/>
                    <a:pt x="13" y="113"/>
                    <a:pt x="13" y="113"/>
                  </a:cubicBezTo>
                  <a:cubicBezTo>
                    <a:pt x="2" y="113"/>
                    <a:pt x="2" y="113"/>
                    <a:pt x="2" y="113"/>
                  </a:cubicBezTo>
                  <a:cubicBezTo>
                    <a:pt x="1" y="113"/>
                    <a:pt x="0" y="114"/>
                    <a:pt x="0" y="115"/>
                  </a:cubicBezTo>
                  <a:cubicBezTo>
                    <a:pt x="0" y="116"/>
                    <a:pt x="1" y="116"/>
                    <a:pt x="2" y="116"/>
                  </a:cubicBezTo>
                  <a:cubicBezTo>
                    <a:pt x="13" y="116"/>
                    <a:pt x="13" y="116"/>
                    <a:pt x="13" y="116"/>
                  </a:cubicBezTo>
                  <a:cubicBezTo>
                    <a:pt x="13" y="129"/>
                    <a:pt x="13" y="129"/>
                    <a:pt x="13" y="129"/>
                  </a:cubicBezTo>
                  <a:cubicBezTo>
                    <a:pt x="13" y="130"/>
                    <a:pt x="14" y="131"/>
                    <a:pt x="15" y="131"/>
                  </a:cubicBezTo>
                  <a:cubicBezTo>
                    <a:pt x="16" y="131"/>
                    <a:pt x="16" y="130"/>
                    <a:pt x="16" y="129"/>
                  </a:cubicBezTo>
                  <a:cubicBezTo>
                    <a:pt x="16" y="116"/>
                    <a:pt x="16" y="116"/>
                    <a:pt x="16" y="116"/>
                  </a:cubicBezTo>
                  <a:cubicBezTo>
                    <a:pt x="163" y="116"/>
                    <a:pt x="163" y="116"/>
                    <a:pt x="163" y="116"/>
                  </a:cubicBezTo>
                  <a:cubicBezTo>
                    <a:pt x="164" y="116"/>
                    <a:pt x="165" y="116"/>
                    <a:pt x="165" y="115"/>
                  </a:cubicBezTo>
                  <a:cubicBezTo>
                    <a:pt x="165" y="114"/>
                    <a:pt x="164" y="113"/>
                    <a:pt x="163" y="113"/>
                  </a:cubicBezTo>
                  <a:cubicBezTo>
                    <a:pt x="16" y="113"/>
                    <a:pt x="16" y="113"/>
                    <a:pt x="16" y="113"/>
                  </a:cubicBezTo>
                  <a:cubicBezTo>
                    <a:pt x="16" y="2"/>
                    <a:pt x="16" y="2"/>
                    <a:pt x="16" y="2"/>
                  </a:cubicBezTo>
                  <a:cubicBezTo>
                    <a:pt x="16" y="1"/>
                    <a:pt x="16" y="0"/>
                    <a:pt x="1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802"/>
            <p:cNvSpPr>
              <a:spLocks noEditPoints="1"/>
            </p:cNvSpPr>
            <p:nvPr/>
          </p:nvSpPr>
          <p:spPr bwMode="auto">
            <a:xfrm>
              <a:off x="975970" y="5393620"/>
              <a:ext cx="66311" cy="201623"/>
            </a:xfrm>
            <a:custGeom>
              <a:avLst/>
              <a:gdLst>
                <a:gd name="T0" fmla="*/ 28 w 31"/>
                <a:gd name="T1" fmla="*/ 85 h 95"/>
                <a:gd name="T2" fmla="*/ 27 w 31"/>
                <a:gd name="T3" fmla="*/ 87 h 95"/>
                <a:gd name="T4" fmla="*/ 21 w 31"/>
                <a:gd name="T5" fmla="*/ 88 h 95"/>
                <a:gd name="T6" fmla="*/ 28 w 31"/>
                <a:gd name="T7" fmla="*/ 82 h 95"/>
                <a:gd name="T8" fmla="*/ 27 w 31"/>
                <a:gd name="T9" fmla="*/ 83 h 95"/>
                <a:gd name="T10" fmla="*/ 21 w 31"/>
                <a:gd name="T11" fmla="*/ 91 h 95"/>
                <a:gd name="T12" fmla="*/ 21 w 31"/>
                <a:gd name="T13" fmla="*/ 80 h 95"/>
                <a:gd name="T14" fmla="*/ 28 w 31"/>
                <a:gd name="T15" fmla="*/ 70 h 95"/>
                <a:gd name="T16" fmla="*/ 21 w 31"/>
                <a:gd name="T17" fmla="*/ 84 h 95"/>
                <a:gd name="T18" fmla="*/ 21 w 31"/>
                <a:gd name="T19" fmla="*/ 72 h 95"/>
                <a:gd name="T20" fmla="*/ 27 w 31"/>
                <a:gd name="T21" fmla="*/ 68 h 95"/>
                <a:gd name="T22" fmla="*/ 21 w 31"/>
                <a:gd name="T23" fmla="*/ 77 h 95"/>
                <a:gd name="T24" fmla="*/ 21 w 31"/>
                <a:gd name="T25" fmla="*/ 64 h 95"/>
                <a:gd name="T26" fmla="*/ 27 w 31"/>
                <a:gd name="T27" fmla="*/ 53 h 95"/>
                <a:gd name="T28" fmla="*/ 27 w 31"/>
                <a:gd name="T29" fmla="*/ 59 h 95"/>
                <a:gd name="T30" fmla="*/ 21 w 31"/>
                <a:gd name="T31" fmla="*/ 61 h 95"/>
                <a:gd name="T32" fmla="*/ 27 w 31"/>
                <a:gd name="T33" fmla="*/ 42 h 95"/>
                <a:gd name="T34" fmla="*/ 21 w 31"/>
                <a:gd name="T35" fmla="*/ 61 h 95"/>
                <a:gd name="T36" fmla="*/ 20 w 31"/>
                <a:gd name="T37" fmla="*/ 43 h 95"/>
                <a:gd name="T38" fmla="*/ 27 w 31"/>
                <a:gd name="T39" fmla="*/ 39 h 95"/>
                <a:gd name="T40" fmla="*/ 21 w 31"/>
                <a:gd name="T41" fmla="*/ 49 h 95"/>
                <a:gd name="T42" fmla="*/ 20 w 31"/>
                <a:gd name="T43" fmla="*/ 38 h 95"/>
                <a:gd name="T44" fmla="*/ 21 w 31"/>
                <a:gd name="T45" fmla="*/ 36 h 95"/>
                <a:gd name="T46" fmla="*/ 27 w 31"/>
                <a:gd name="T47" fmla="*/ 26 h 95"/>
                <a:gd name="T48" fmla="*/ 26 w 31"/>
                <a:gd name="T49" fmla="*/ 32 h 95"/>
                <a:gd name="T50" fmla="*/ 17 w 31"/>
                <a:gd name="T51" fmla="*/ 92 h 95"/>
                <a:gd name="T52" fmla="*/ 4 w 31"/>
                <a:gd name="T53" fmla="*/ 57 h 95"/>
                <a:gd name="T54" fmla="*/ 12 w 31"/>
                <a:gd name="T55" fmla="*/ 13 h 95"/>
                <a:gd name="T56" fmla="*/ 17 w 31"/>
                <a:gd name="T57" fmla="*/ 36 h 95"/>
                <a:gd name="T58" fmla="*/ 17 w 31"/>
                <a:gd name="T59" fmla="*/ 92 h 95"/>
                <a:gd name="T60" fmla="*/ 20 w 31"/>
                <a:gd name="T61" fmla="*/ 25 h 95"/>
                <a:gd name="T62" fmla="*/ 27 w 31"/>
                <a:gd name="T63" fmla="*/ 23 h 95"/>
                <a:gd name="T64" fmla="*/ 20 w 31"/>
                <a:gd name="T65" fmla="*/ 21 h 95"/>
                <a:gd name="T66" fmla="*/ 20 w 31"/>
                <a:gd name="T67" fmla="*/ 13 h 95"/>
                <a:gd name="T68" fmla="*/ 27 w 31"/>
                <a:gd name="T69" fmla="*/ 7 h 95"/>
                <a:gd name="T70" fmla="*/ 27 w 31"/>
                <a:gd name="T71" fmla="*/ 10 h 95"/>
                <a:gd name="T72" fmla="*/ 18 w 31"/>
                <a:gd name="T73" fmla="*/ 10 h 95"/>
                <a:gd name="T74" fmla="*/ 14 w 31"/>
                <a:gd name="T75" fmla="*/ 4 h 95"/>
                <a:gd name="T76" fmla="*/ 25 w 31"/>
                <a:gd name="T77" fmla="*/ 4 h 95"/>
                <a:gd name="T78" fmla="*/ 23 w 31"/>
                <a:gd name="T79" fmla="*/ 0 h 95"/>
                <a:gd name="T80" fmla="*/ 12 w 31"/>
                <a:gd name="T81" fmla="*/ 1 h 95"/>
                <a:gd name="T82" fmla="*/ 1 w 31"/>
                <a:gd name="T83" fmla="*/ 10 h 95"/>
                <a:gd name="T84" fmla="*/ 1 w 31"/>
                <a:gd name="T85" fmla="*/ 10 h 95"/>
                <a:gd name="T86" fmla="*/ 0 w 31"/>
                <a:gd name="T87" fmla="*/ 11 h 95"/>
                <a:gd name="T88" fmla="*/ 0 w 31"/>
                <a:gd name="T89" fmla="*/ 11 h 95"/>
                <a:gd name="T90" fmla="*/ 0 w 31"/>
                <a:gd name="T91" fmla="*/ 57 h 95"/>
                <a:gd name="T92" fmla="*/ 1 w 31"/>
                <a:gd name="T93" fmla="*/ 93 h 95"/>
                <a:gd name="T94" fmla="*/ 18 w 31"/>
                <a:gd name="T95" fmla="*/ 95 h 95"/>
                <a:gd name="T96" fmla="*/ 20 w 31"/>
                <a:gd name="T97" fmla="*/ 95 h 95"/>
                <a:gd name="T98" fmla="*/ 30 w 31"/>
                <a:gd name="T99" fmla="*/ 89 h 95"/>
                <a:gd name="T100" fmla="*/ 31 w 31"/>
                <a:gd name="T101" fmla="*/ 88 h 95"/>
                <a:gd name="T102" fmla="*/ 31 w 31"/>
                <a:gd name="T103" fmla="*/ 87 h 95"/>
                <a:gd name="T104" fmla="*/ 31 w 31"/>
                <a:gd name="T105" fmla="*/ 3 h 95"/>
                <a:gd name="T106" fmla="*/ 31 w 31"/>
                <a:gd name="T107" fmla="*/ 2 h 95"/>
                <a:gd name="T108" fmla="*/ 31 w 31"/>
                <a:gd name="T109" fmla="*/ 2 h 95"/>
                <a:gd name="T110" fmla="*/ 31 w 31"/>
                <a:gd name="T111" fmla="*/ 1 h 95"/>
                <a:gd name="T112" fmla="*/ 30 w 31"/>
                <a:gd name="T113" fmla="*/ 1 h 95"/>
                <a:gd name="T114" fmla="*/ 23 w 31"/>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 h="95">
                  <a:moveTo>
                    <a:pt x="27" y="87"/>
                  </a:moveTo>
                  <a:cubicBezTo>
                    <a:pt x="27" y="86"/>
                    <a:pt x="27" y="86"/>
                    <a:pt x="28" y="85"/>
                  </a:cubicBezTo>
                  <a:cubicBezTo>
                    <a:pt x="28" y="86"/>
                    <a:pt x="28" y="86"/>
                    <a:pt x="28" y="86"/>
                  </a:cubicBezTo>
                  <a:cubicBezTo>
                    <a:pt x="27" y="87"/>
                    <a:pt x="27" y="87"/>
                    <a:pt x="27" y="87"/>
                  </a:cubicBezTo>
                  <a:moveTo>
                    <a:pt x="21" y="91"/>
                  </a:moveTo>
                  <a:cubicBezTo>
                    <a:pt x="21" y="90"/>
                    <a:pt x="21" y="89"/>
                    <a:pt x="21" y="88"/>
                  </a:cubicBezTo>
                  <a:cubicBezTo>
                    <a:pt x="22" y="84"/>
                    <a:pt x="25" y="81"/>
                    <a:pt x="28" y="78"/>
                  </a:cubicBezTo>
                  <a:cubicBezTo>
                    <a:pt x="28" y="79"/>
                    <a:pt x="28" y="81"/>
                    <a:pt x="28" y="82"/>
                  </a:cubicBezTo>
                  <a:cubicBezTo>
                    <a:pt x="27" y="82"/>
                    <a:pt x="27" y="82"/>
                    <a:pt x="27" y="82"/>
                  </a:cubicBezTo>
                  <a:cubicBezTo>
                    <a:pt x="27" y="82"/>
                    <a:pt x="27" y="83"/>
                    <a:pt x="27" y="83"/>
                  </a:cubicBezTo>
                  <a:cubicBezTo>
                    <a:pt x="26" y="85"/>
                    <a:pt x="24" y="87"/>
                    <a:pt x="23" y="89"/>
                  </a:cubicBezTo>
                  <a:cubicBezTo>
                    <a:pt x="22" y="90"/>
                    <a:pt x="21" y="90"/>
                    <a:pt x="21" y="91"/>
                  </a:cubicBezTo>
                  <a:moveTo>
                    <a:pt x="21" y="84"/>
                  </a:moveTo>
                  <a:cubicBezTo>
                    <a:pt x="21" y="83"/>
                    <a:pt x="21" y="82"/>
                    <a:pt x="21" y="80"/>
                  </a:cubicBezTo>
                  <a:cubicBezTo>
                    <a:pt x="21" y="80"/>
                    <a:pt x="21" y="80"/>
                    <a:pt x="21" y="80"/>
                  </a:cubicBezTo>
                  <a:cubicBezTo>
                    <a:pt x="23" y="76"/>
                    <a:pt x="25" y="73"/>
                    <a:pt x="28" y="70"/>
                  </a:cubicBezTo>
                  <a:cubicBezTo>
                    <a:pt x="28" y="72"/>
                    <a:pt x="28" y="74"/>
                    <a:pt x="28" y="75"/>
                  </a:cubicBezTo>
                  <a:cubicBezTo>
                    <a:pt x="25" y="78"/>
                    <a:pt x="23" y="81"/>
                    <a:pt x="21" y="84"/>
                  </a:cubicBezTo>
                  <a:moveTo>
                    <a:pt x="21" y="77"/>
                  </a:moveTo>
                  <a:cubicBezTo>
                    <a:pt x="21" y="75"/>
                    <a:pt x="21" y="73"/>
                    <a:pt x="21" y="72"/>
                  </a:cubicBezTo>
                  <a:cubicBezTo>
                    <a:pt x="23" y="68"/>
                    <a:pt x="25" y="65"/>
                    <a:pt x="27" y="61"/>
                  </a:cubicBezTo>
                  <a:cubicBezTo>
                    <a:pt x="27" y="63"/>
                    <a:pt x="27" y="66"/>
                    <a:pt x="27" y="68"/>
                  </a:cubicBezTo>
                  <a:cubicBezTo>
                    <a:pt x="27" y="68"/>
                    <a:pt x="27" y="68"/>
                    <a:pt x="27" y="68"/>
                  </a:cubicBezTo>
                  <a:cubicBezTo>
                    <a:pt x="25" y="71"/>
                    <a:pt x="23" y="74"/>
                    <a:pt x="21" y="77"/>
                  </a:cubicBezTo>
                  <a:moveTo>
                    <a:pt x="21" y="68"/>
                  </a:moveTo>
                  <a:cubicBezTo>
                    <a:pt x="21" y="67"/>
                    <a:pt x="21" y="65"/>
                    <a:pt x="21" y="64"/>
                  </a:cubicBezTo>
                  <a:cubicBezTo>
                    <a:pt x="21" y="64"/>
                    <a:pt x="21" y="64"/>
                    <a:pt x="21" y="64"/>
                  </a:cubicBezTo>
                  <a:cubicBezTo>
                    <a:pt x="23" y="60"/>
                    <a:pt x="25" y="57"/>
                    <a:pt x="27" y="53"/>
                  </a:cubicBezTo>
                  <a:cubicBezTo>
                    <a:pt x="27" y="55"/>
                    <a:pt x="27" y="57"/>
                    <a:pt x="27" y="59"/>
                  </a:cubicBezTo>
                  <a:cubicBezTo>
                    <a:pt x="27" y="59"/>
                    <a:pt x="27" y="59"/>
                    <a:pt x="27" y="59"/>
                  </a:cubicBezTo>
                  <a:cubicBezTo>
                    <a:pt x="25" y="62"/>
                    <a:pt x="23" y="65"/>
                    <a:pt x="21" y="68"/>
                  </a:cubicBezTo>
                  <a:moveTo>
                    <a:pt x="21" y="61"/>
                  </a:moveTo>
                  <a:cubicBezTo>
                    <a:pt x="21" y="58"/>
                    <a:pt x="21" y="55"/>
                    <a:pt x="21" y="52"/>
                  </a:cubicBezTo>
                  <a:cubicBezTo>
                    <a:pt x="23" y="48"/>
                    <a:pt x="25" y="45"/>
                    <a:pt x="27" y="42"/>
                  </a:cubicBezTo>
                  <a:cubicBezTo>
                    <a:pt x="27" y="45"/>
                    <a:pt x="27" y="47"/>
                    <a:pt x="27" y="50"/>
                  </a:cubicBezTo>
                  <a:cubicBezTo>
                    <a:pt x="25" y="53"/>
                    <a:pt x="23" y="57"/>
                    <a:pt x="21" y="61"/>
                  </a:cubicBezTo>
                  <a:moveTo>
                    <a:pt x="21" y="49"/>
                  </a:moveTo>
                  <a:cubicBezTo>
                    <a:pt x="20" y="47"/>
                    <a:pt x="20" y="45"/>
                    <a:pt x="20" y="43"/>
                  </a:cubicBezTo>
                  <a:cubicBezTo>
                    <a:pt x="23" y="40"/>
                    <a:pt x="25" y="37"/>
                    <a:pt x="27" y="34"/>
                  </a:cubicBezTo>
                  <a:cubicBezTo>
                    <a:pt x="27" y="36"/>
                    <a:pt x="27" y="37"/>
                    <a:pt x="27" y="39"/>
                  </a:cubicBezTo>
                  <a:cubicBezTo>
                    <a:pt x="27" y="39"/>
                    <a:pt x="27" y="39"/>
                    <a:pt x="27" y="39"/>
                  </a:cubicBezTo>
                  <a:cubicBezTo>
                    <a:pt x="25" y="42"/>
                    <a:pt x="22" y="45"/>
                    <a:pt x="21" y="49"/>
                  </a:cubicBezTo>
                  <a:moveTo>
                    <a:pt x="20" y="40"/>
                  </a:moveTo>
                  <a:cubicBezTo>
                    <a:pt x="20" y="39"/>
                    <a:pt x="20" y="38"/>
                    <a:pt x="20" y="38"/>
                  </a:cubicBezTo>
                  <a:cubicBezTo>
                    <a:pt x="21" y="38"/>
                    <a:pt x="21" y="38"/>
                    <a:pt x="21" y="38"/>
                  </a:cubicBezTo>
                  <a:cubicBezTo>
                    <a:pt x="21" y="37"/>
                    <a:pt x="21" y="37"/>
                    <a:pt x="21" y="36"/>
                  </a:cubicBezTo>
                  <a:cubicBezTo>
                    <a:pt x="21" y="36"/>
                    <a:pt x="21" y="36"/>
                    <a:pt x="21" y="36"/>
                  </a:cubicBezTo>
                  <a:cubicBezTo>
                    <a:pt x="23" y="33"/>
                    <a:pt x="25" y="29"/>
                    <a:pt x="27" y="26"/>
                  </a:cubicBezTo>
                  <a:cubicBezTo>
                    <a:pt x="27" y="28"/>
                    <a:pt x="27" y="30"/>
                    <a:pt x="27" y="32"/>
                  </a:cubicBezTo>
                  <a:cubicBezTo>
                    <a:pt x="26" y="32"/>
                    <a:pt x="26" y="32"/>
                    <a:pt x="26" y="32"/>
                  </a:cubicBezTo>
                  <a:cubicBezTo>
                    <a:pt x="24" y="35"/>
                    <a:pt x="22" y="37"/>
                    <a:pt x="20" y="40"/>
                  </a:cubicBezTo>
                  <a:moveTo>
                    <a:pt x="17" y="92"/>
                  </a:moveTo>
                  <a:cubicBezTo>
                    <a:pt x="12" y="91"/>
                    <a:pt x="9" y="91"/>
                    <a:pt x="4" y="91"/>
                  </a:cubicBezTo>
                  <a:cubicBezTo>
                    <a:pt x="4" y="82"/>
                    <a:pt x="4" y="70"/>
                    <a:pt x="4" y="57"/>
                  </a:cubicBezTo>
                  <a:cubicBezTo>
                    <a:pt x="4" y="40"/>
                    <a:pt x="4" y="22"/>
                    <a:pt x="4" y="13"/>
                  </a:cubicBezTo>
                  <a:cubicBezTo>
                    <a:pt x="7" y="13"/>
                    <a:pt x="10" y="13"/>
                    <a:pt x="12" y="13"/>
                  </a:cubicBezTo>
                  <a:cubicBezTo>
                    <a:pt x="14" y="13"/>
                    <a:pt x="16" y="13"/>
                    <a:pt x="17" y="13"/>
                  </a:cubicBezTo>
                  <a:cubicBezTo>
                    <a:pt x="17" y="17"/>
                    <a:pt x="17" y="26"/>
                    <a:pt x="17" y="36"/>
                  </a:cubicBezTo>
                  <a:cubicBezTo>
                    <a:pt x="17" y="50"/>
                    <a:pt x="17" y="67"/>
                    <a:pt x="17" y="79"/>
                  </a:cubicBezTo>
                  <a:cubicBezTo>
                    <a:pt x="17" y="84"/>
                    <a:pt x="17" y="88"/>
                    <a:pt x="17" y="92"/>
                  </a:cubicBezTo>
                  <a:moveTo>
                    <a:pt x="20" y="33"/>
                  </a:moveTo>
                  <a:cubicBezTo>
                    <a:pt x="20" y="30"/>
                    <a:pt x="20" y="27"/>
                    <a:pt x="20" y="25"/>
                  </a:cubicBezTo>
                  <a:cubicBezTo>
                    <a:pt x="23" y="21"/>
                    <a:pt x="25" y="17"/>
                    <a:pt x="27" y="13"/>
                  </a:cubicBezTo>
                  <a:cubicBezTo>
                    <a:pt x="27" y="16"/>
                    <a:pt x="27" y="19"/>
                    <a:pt x="27" y="23"/>
                  </a:cubicBezTo>
                  <a:cubicBezTo>
                    <a:pt x="25" y="26"/>
                    <a:pt x="23" y="30"/>
                    <a:pt x="20" y="33"/>
                  </a:cubicBezTo>
                  <a:moveTo>
                    <a:pt x="20" y="21"/>
                  </a:moveTo>
                  <a:cubicBezTo>
                    <a:pt x="20" y="18"/>
                    <a:pt x="20" y="15"/>
                    <a:pt x="20" y="13"/>
                  </a:cubicBezTo>
                  <a:cubicBezTo>
                    <a:pt x="20" y="13"/>
                    <a:pt x="20" y="13"/>
                    <a:pt x="20" y="13"/>
                  </a:cubicBezTo>
                  <a:cubicBezTo>
                    <a:pt x="23" y="10"/>
                    <a:pt x="25" y="8"/>
                    <a:pt x="27" y="6"/>
                  </a:cubicBezTo>
                  <a:cubicBezTo>
                    <a:pt x="27" y="6"/>
                    <a:pt x="27" y="7"/>
                    <a:pt x="27" y="7"/>
                  </a:cubicBezTo>
                  <a:cubicBezTo>
                    <a:pt x="27" y="8"/>
                    <a:pt x="27" y="9"/>
                    <a:pt x="27" y="10"/>
                  </a:cubicBezTo>
                  <a:cubicBezTo>
                    <a:pt x="27" y="10"/>
                    <a:pt x="27" y="10"/>
                    <a:pt x="27" y="10"/>
                  </a:cubicBezTo>
                  <a:cubicBezTo>
                    <a:pt x="25" y="14"/>
                    <a:pt x="22" y="18"/>
                    <a:pt x="20" y="21"/>
                  </a:cubicBezTo>
                  <a:moveTo>
                    <a:pt x="18" y="10"/>
                  </a:moveTo>
                  <a:cubicBezTo>
                    <a:pt x="17" y="10"/>
                    <a:pt x="12" y="10"/>
                    <a:pt x="7" y="10"/>
                  </a:cubicBezTo>
                  <a:cubicBezTo>
                    <a:pt x="10" y="7"/>
                    <a:pt x="13" y="5"/>
                    <a:pt x="14" y="4"/>
                  </a:cubicBezTo>
                  <a:cubicBezTo>
                    <a:pt x="15" y="4"/>
                    <a:pt x="19" y="4"/>
                    <a:pt x="23" y="4"/>
                  </a:cubicBezTo>
                  <a:cubicBezTo>
                    <a:pt x="23" y="4"/>
                    <a:pt x="24" y="4"/>
                    <a:pt x="25" y="4"/>
                  </a:cubicBezTo>
                  <a:cubicBezTo>
                    <a:pt x="23" y="6"/>
                    <a:pt x="21" y="8"/>
                    <a:pt x="18" y="10"/>
                  </a:cubicBezTo>
                  <a:moveTo>
                    <a:pt x="23" y="0"/>
                  </a:moveTo>
                  <a:cubicBezTo>
                    <a:pt x="18" y="0"/>
                    <a:pt x="13" y="0"/>
                    <a:pt x="13" y="0"/>
                  </a:cubicBezTo>
                  <a:cubicBezTo>
                    <a:pt x="13" y="0"/>
                    <a:pt x="12" y="0"/>
                    <a:pt x="12" y="1"/>
                  </a:cubicBezTo>
                  <a:cubicBezTo>
                    <a:pt x="12" y="1"/>
                    <a:pt x="11" y="2"/>
                    <a:pt x="9" y="3"/>
                  </a:cubicBezTo>
                  <a:cubicBezTo>
                    <a:pt x="7" y="5"/>
                    <a:pt x="4" y="7"/>
                    <a:pt x="1" y="10"/>
                  </a:cubicBezTo>
                  <a:cubicBezTo>
                    <a:pt x="1" y="10"/>
                    <a:pt x="1" y="10"/>
                    <a:pt x="1" y="10"/>
                  </a:cubicBezTo>
                  <a:cubicBezTo>
                    <a:pt x="1" y="10"/>
                    <a:pt x="1" y="10"/>
                    <a:pt x="1" y="10"/>
                  </a:cubicBezTo>
                  <a:cubicBezTo>
                    <a:pt x="1" y="10"/>
                    <a:pt x="1" y="10"/>
                    <a:pt x="1" y="10"/>
                  </a:cubicBezTo>
                  <a:cubicBezTo>
                    <a:pt x="0" y="11"/>
                    <a:pt x="0" y="11"/>
                    <a:pt x="0" y="11"/>
                  </a:cubicBezTo>
                  <a:cubicBezTo>
                    <a:pt x="0" y="11"/>
                    <a:pt x="0" y="11"/>
                    <a:pt x="0" y="11"/>
                  </a:cubicBezTo>
                  <a:cubicBezTo>
                    <a:pt x="0" y="11"/>
                    <a:pt x="0" y="11"/>
                    <a:pt x="0" y="11"/>
                  </a:cubicBezTo>
                  <a:cubicBezTo>
                    <a:pt x="0" y="11"/>
                    <a:pt x="0" y="11"/>
                    <a:pt x="0" y="11"/>
                  </a:cubicBezTo>
                  <a:cubicBezTo>
                    <a:pt x="0" y="20"/>
                    <a:pt x="0" y="39"/>
                    <a:pt x="0" y="57"/>
                  </a:cubicBezTo>
                  <a:cubicBezTo>
                    <a:pt x="0" y="71"/>
                    <a:pt x="0" y="84"/>
                    <a:pt x="0" y="93"/>
                  </a:cubicBezTo>
                  <a:cubicBezTo>
                    <a:pt x="1" y="93"/>
                    <a:pt x="1" y="93"/>
                    <a:pt x="1" y="93"/>
                  </a:cubicBezTo>
                  <a:cubicBezTo>
                    <a:pt x="1" y="94"/>
                    <a:pt x="2" y="94"/>
                    <a:pt x="2" y="95"/>
                  </a:cubicBezTo>
                  <a:cubicBezTo>
                    <a:pt x="9" y="95"/>
                    <a:pt x="12" y="95"/>
                    <a:pt x="18" y="95"/>
                  </a:cubicBezTo>
                  <a:cubicBezTo>
                    <a:pt x="18" y="95"/>
                    <a:pt x="19" y="95"/>
                    <a:pt x="19" y="95"/>
                  </a:cubicBezTo>
                  <a:cubicBezTo>
                    <a:pt x="19" y="95"/>
                    <a:pt x="19" y="95"/>
                    <a:pt x="20" y="95"/>
                  </a:cubicBezTo>
                  <a:cubicBezTo>
                    <a:pt x="20" y="95"/>
                    <a:pt x="20" y="95"/>
                    <a:pt x="20" y="95"/>
                  </a:cubicBezTo>
                  <a:cubicBezTo>
                    <a:pt x="23" y="93"/>
                    <a:pt x="27" y="91"/>
                    <a:pt x="30" y="89"/>
                  </a:cubicBezTo>
                  <a:cubicBezTo>
                    <a:pt x="31" y="88"/>
                    <a:pt x="31" y="88"/>
                    <a:pt x="31" y="88"/>
                  </a:cubicBezTo>
                  <a:cubicBezTo>
                    <a:pt x="31" y="88"/>
                    <a:pt x="31" y="88"/>
                    <a:pt x="31" y="88"/>
                  </a:cubicBezTo>
                  <a:cubicBezTo>
                    <a:pt x="31" y="88"/>
                    <a:pt x="31" y="88"/>
                    <a:pt x="31" y="88"/>
                  </a:cubicBezTo>
                  <a:cubicBezTo>
                    <a:pt x="31" y="88"/>
                    <a:pt x="31" y="88"/>
                    <a:pt x="31" y="87"/>
                  </a:cubicBezTo>
                  <a:cubicBezTo>
                    <a:pt x="31" y="72"/>
                    <a:pt x="31" y="23"/>
                    <a:pt x="31" y="7"/>
                  </a:cubicBezTo>
                  <a:cubicBezTo>
                    <a:pt x="31" y="5"/>
                    <a:pt x="31" y="4"/>
                    <a:pt x="31" y="3"/>
                  </a:cubicBezTo>
                  <a:cubicBezTo>
                    <a:pt x="31" y="3"/>
                    <a:pt x="31" y="3"/>
                    <a:pt x="31" y="2"/>
                  </a:cubicBezTo>
                  <a:cubicBezTo>
                    <a:pt x="31" y="2"/>
                    <a:pt x="31" y="2"/>
                    <a:pt x="31" y="2"/>
                  </a:cubicBezTo>
                  <a:cubicBezTo>
                    <a:pt x="31" y="2"/>
                    <a:pt x="31" y="2"/>
                    <a:pt x="31" y="2"/>
                  </a:cubicBezTo>
                  <a:cubicBezTo>
                    <a:pt x="31" y="2"/>
                    <a:pt x="31" y="2"/>
                    <a:pt x="31" y="2"/>
                  </a:cubicBezTo>
                  <a:cubicBezTo>
                    <a:pt x="31" y="1"/>
                    <a:pt x="31" y="1"/>
                    <a:pt x="31" y="1"/>
                  </a:cubicBezTo>
                  <a:cubicBezTo>
                    <a:pt x="31" y="1"/>
                    <a:pt x="31" y="1"/>
                    <a:pt x="31" y="1"/>
                  </a:cubicBezTo>
                  <a:cubicBezTo>
                    <a:pt x="31" y="1"/>
                    <a:pt x="31" y="1"/>
                    <a:pt x="31" y="1"/>
                  </a:cubicBezTo>
                  <a:cubicBezTo>
                    <a:pt x="30" y="1"/>
                    <a:pt x="30" y="1"/>
                    <a:pt x="30" y="1"/>
                  </a:cubicBezTo>
                  <a:cubicBezTo>
                    <a:pt x="30" y="0"/>
                    <a:pt x="30" y="0"/>
                    <a:pt x="29" y="0"/>
                  </a:cubicBezTo>
                  <a:cubicBezTo>
                    <a:pt x="27" y="0"/>
                    <a:pt x="25" y="0"/>
                    <a:pt x="2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803"/>
            <p:cNvSpPr>
              <a:spLocks noEditPoints="1"/>
            </p:cNvSpPr>
            <p:nvPr/>
          </p:nvSpPr>
          <p:spPr bwMode="auto">
            <a:xfrm>
              <a:off x="1048554" y="5337166"/>
              <a:ext cx="65415" cy="258077"/>
            </a:xfrm>
            <a:custGeom>
              <a:avLst/>
              <a:gdLst>
                <a:gd name="T0" fmla="*/ 28 w 31"/>
                <a:gd name="T1" fmla="*/ 109 h 122"/>
                <a:gd name="T2" fmla="*/ 22 w 31"/>
                <a:gd name="T3" fmla="*/ 117 h 122"/>
                <a:gd name="T4" fmla="*/ 21 w 31"/>
                <a:gd name="T5" fmla="*/ 110 h 122"/>
                <a:gd name="T6" fmla="*/ 28 w 31"/>
                <a:gd name="T7" fmla="*/ 101 h 122"/>
                <a:gd name="T8" fmla="*/ 21 w 31"/>
                <a:gd name="T9" fmla="*/ 115 h 122"/>
                <a:gd name="T10" fmla="*/ 21 w 31"/>
                <a:gd name="T11" fmla="*/ 104 h 122"/>
                <a:gd name="T12" fmla="*/ 28 w 31"/>
                <a:gd name="T13" fmla="*/ 94 h 122"/>
                <a:gd name="T14" fmla="*/ 21 w 31"/>
                <a:gd name="T15" fmla="*/ 107 h 122"/>
                <a:gd name="T16" fmla="*/ 21 w 31"/>
                <a:gd name="T17" fmla="*/ 96 h 122"/>
                <a:gd name="T18" fmla="*/ 28 w 31"/>
                <a:gd name="T19" fmla="*/ 91 h 122"/>
                <a:gd name="T20" fmla="*/ 21 w 31"/>
                <a:gd name="T21" fmla="*/ 93 h 122"/>
                <a:gd name="T22" fmla="*/ 28 w 31"/>
                <a:gd name="T23" fmla="*/ 78 h 122"/>
                <a:gd name="T24" fmla="*/ 27 w 31"/>
                <a:gd name="T25" fmla="*/ 84 h 122"/>
                <a:gd name="T26" fmla="*/ 21 w 31"/>
                <a:gd name="T27" fmla="*/ 84 h 122"/>
                <a:gd name="T28" fmla="*/ 28 w 31"/>
                <a:gd name="T29" fmla="*/ 70 h 122"/>
                <a:gd name="T30" fmla="*/ 27 w 31"/>
                <a:gd name="T31" fmla="*/ 75 h 122"/>
                <a:gd name="T32" fmla="*/ 21 w 31"/>
                <a:gd name="T33" fmla="*/ 77 h 122"/>
                <a:gd name="T34" fmla="*/ 27 w 31"/>
                <a:gd name="T35" fmla="*/ 58 h 122"/>
                <a:gd name="T36" fmla="*/ 21 w 31"/>
                <a:gd name="T37" fmla="*/ 77 h 122"/>
                <a:gd name="T38" fmla="*/ 21 w 31"/>
                <a:gd name="T39" fmla="*/ 60 h 122"/>
                <a:gd name="T40" fmla="*/ 21 w 31"/>
                <a:gd name="T41" fmla="*/ 58 h 122"/>
                <a:gd name="T42" fmla="*/ 27 w 31"/>
                <a:gd name="T43" fmla="*/ 48 h 122"/>
                <a:gd name="T44" fmla="*/ 21 w 31"/>
                <a:gd name="T45" fmla="*/ 65 h 122"/>
                <a:gd name="T46" fmla="*/ 20 w 31"/>
                <a:gd name="T47" fmla="*/ 51 h 122"/>
                <a:gd name="T48" fmla="*/ 27 w 31"/>
                <a:gd name="T49" fmla="*/ 45 h 122"/>
                <a:gd name="T50" fmla="*/ 20 w 31"/>
                <a:gd name="T51" fmla="*/ 46 h 122"/>
                <a:gd name="T52" fmla="*/ 21 w 31"/>
                <a:gd name="T53" fmla="*/ 36 h 122"/>
                <a:gd name="T54" fmla="*/ 27 w 31"/>
                <a:gd name="T55" fmla="*/ 34 h 122"/>
                <a:gd name="T56" fmla="*/ 20 w 31"/>
                <a:gd name="T57" fmla="*/ 33 h 122"/>
                <a:gd name="T58" fmla="*/ 27 w 31"/>
                <a:gd name="T59" fmla="*/ 14 h 122"/>
                <a:gd name="T60" fmla="*/ 26 w 31"/>
                <a:gd name="T61" fmla="*/ 26 h 122"/>
                <a:gd name="T62" fmla="*/ 17 w 31"/>
                <a:gd name="T63" fmla="*/ 119 h 122"/>
                <a:gd name="T64" fmla="*/ 4 w 31"/>
                <a:gd name="T65" fmla="*/ 73 h 122"/>
                <a:gd name="T66" fmla="*/ 13 w 31"/>
                <a:gd name="T67" fmla="*/ 13 h 122"/>
                <a:gd name="T68" fmla="*/ 17 w 31"/>
                <a:gd name="T69" fmla="*/ 21 h 122"/>
                <a:gd name="T70" fmla="*/ 17 w 31"/>
                <a:gd name="T71" fmla="*/ 119 h 122"/>
                <a:gd name="T72" fmla="*/ 20 w 31"/>
                <a:gd name="T73" fmla="*/ 13 h 122"/>
                <a:gd name="T74" fmla="*/ 27 w 31"/>
                <a:gd name="T75" fmla="*/ 6 h 122"/>
                <a:gd name="T76" fmla="*/ 20 w 31"/>
                <a:gd name="T77" fmla="*/ 21 h 122"/>
                <a:gd name="T78" fmla="*/ 7 w 31"/>
                <a:gd name="T79" fmla="*/ 9 h 122"/>
                <a:gd name="T80" fmla="*/ 23 w 31"/>
                <a:gd name="T81" fmla="*/ 3 h 122"/>
                <a:gd name="T82" fmla="*/ 18 w 31"/>
                <a:gd name="T83" fmla="*/ 10 h 122"/>
                <a:gd name="T84" fmla="*/ 28 w 31"/>
                <a:gd name="T85" fmla="*/ 0 h 122"/>
                <a:gd name="T86" fmla="*/ 13 w 31"/>
                <a:gd name="T87" fmla="*/ 0 h 122"/>
                <a:gd name="T88" fmla="*/ 9 w 31"/>
                <a:gd name="T89" fmla="*/ 3 h 122"/>
                <a:gd name="T90" fmla="*/ 1 w 31"/>
                <a:gd name="T91" fmla="*/ 10 h 122"/>
                <a:gd name="T92" fmla="*/ 1 w 31"/>
                <a:gd name="T93" fmla="*/ 10 h 122"/>
                <a:gd name="T94" fmla="*/ 0 w 31"/>
                <a:gd name="T95" fmla="*/ 11 h 122"/>
                <a:gd name="T96" fmla="*/ 0 w 31"/>
                <a:gd name="T97" fmla="*/ 11 h 122"/>
                <a:gd name="T98" fmla="*/ 0 w 31"/>
                <a:gd name="T99" fmla="*/ 120 h 122"/>
                <a:gd name="T100" fmla="*/ 2 w 31"/>
                <a:gd name="T101" fmla="*/ 122 h 122"/>
                <a:gd name="T102" fmla="*/ 19 w 31"/>
                <a:gd name="T103" fmla="*/ 122 h 122"/>
                <a:gd name="T104" fmla="*/ 30 w 31"/>
                <a:gd name="T105" fmla="*/ 116 h 122"/>
                <a:gd name="T106" fmla="*/ 31 w 31"/>
                <a:gd name="T107" fmla="*/ 115 h 122"/>
                <a:gd name="T108" fmla="*/ 31 w 31"/>
                <a:gd name="T109" fmla="*/ 114 h 122"/>
                <a:gd name="T110" fmla="*/ 31 w 31"/>
                <a:gd name="T111" fmla="*/ 17 h 122"/>
                <a:gd name="T112" fmla="*/ 29 w 31"/>
                <a:gd name="T113"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 h="122">
                  <a:moveTo>
                    <a:pt x="22" y="117"/>
                  </a:moveTo>
                  <a:cubicBezTo>
                    <a:pt x="24" y="114"/>
                    <a:pt x="26" y="111"/>
                    <a:pt x="28" y="109"/>
                  </a:cubicBezTo>
                  <a:cubicBezTo>
                    <a:pt x="28" y="110"/>
                    <a:pt x="28" y="112"/>
                    <a:pt x="28" y="113"/>
                  </a:cubicBezTo>
                  <a:cubicBezTo>
                    <a:pt x="26" y="115"/>
                    <a:pt x="24" y="116"/>
                    <a:pt x="22" y="117"/>
                  </a:cubicBezTo>
                  <a:moveTo>
                    <a:pt x="21" y="115"/>
                  </a:moveTo>
                  <a:cubicBezTo>
                    <a:pt x="21" y="114"/>
                    <a:pt x="21" y="112"/>
                    <a:pt x="21" y="110"/>
                  </a:cubicBezTo>
                  <a:cubicBezTo>
                    <a:pt x="21" y="110"/>
                    <a:pt x="21" y="110"/>
                    <a:pt x="21" y="110"/>
                  </a:cubicBezTo>
                  <a:cubicBezTo>
                    <a:pt x="23" y="107"/>
                    <a:pt x="25" y="104"/>
                    <a:pt x="28" y="101"/>
                  </a:cubicBezTo>
                  <a:cubicBezTo>
                    <a:pt x="28" y="102"/>
                    <a:pt x="28" y="104"/>
                    <a:pt x="28" y="106"/>
                  </a:cubicBezTo>
                  <a:cubicBezTo>
                    <a:pt x="25" y="109"/>
                    <a:pt x="23" y="112"/>
                    <a:pt x="21" y="115"/>
                  </a:cubicBezTo>
                  <a:moveTo>
                    <a:pt x="21" y="107"/>
                  </a:moveTo>
                  <a:cubicBezTo>
                    <a:pt x="21" y="106"/>
                    <a:pt x="21" y="105"/>
                    <a:pt x="21" y="104"/>
                  </a:cubicBezTo>
                  <a:cubicBezTo>
                    <a:pt x="21" y="103"/>
                    <a:pt x="21" y="103"/>
                    <a:pt x="21" y="103"/>
                  </a:cubicBezTo>
                  <a:cubicBezTo>
                    <a:pt x="23" y="100"/>
                    <a:pt x="25" y="97"/>
                    <a:pt x="28" y="94"/>
                  </a:cubicBezTo>
                  <a:cubicBezTo>
                    <a:pt x="28" y="95"/>
                    <a:pt x="28" y="97"/>
                    <a:pt x="28" y="98"/>
                  </a:cubicBezTo>
                  <a:cubicBezTo>
                    <a:pt x="25" y="101"/>
                    <a:pt x="23" y="104"/>
                    <a:pt x="21" y="107"/>
                  </a:cubicBezTo>
                  <a:moveTo>
                    <a:pt x="21" y="100"/>
                  </a:moveTo>
                  <a:cubicBezTo>
                    <a:pt x="21" y="99"/>
                    <a:pt x="21" y="97"/>
                    <a:pt x="21" y="96"/>
                  </a:cubicBezTo>
                  <a:cubicBezTo>
                    <a:pt x="23" y="93"/>
                    <a:pt x="25" y="89"/>
                    <a:pt x="28" y="86"/>
                  </a:cubicBezTo>
                  <a:cubicBezTo>
                    <a:pt x="28" y="88"/>
                    <a:pt x="28" y="90"/>
                    <a:pt x="28" y="91"/>
                  </a:cubicBezTo>
                  <a:cubicBezTo>
                    <a:pt x="25" y="94"/>
                    <a:pt x="23" y="97"/>
                    <a:pt x="21" y="100"/>
                  </a:cubicBezTo>
                  <a:moveTo>
                    <a:pt x="21" y="93"/>
                  </a:moveTo>
                  <a:cubicBezTo>
                    <a:pt x="21" y="91"/>
                    <a:pt x="21" y="89"/>
                    <a:pt x="21" y="87"/>
                  </a:cubicBezTo>
                  <a:cubicBezTo>
                    <a:pt x="23" y="84"/>
                    <a:pt x="25" y="81"/>
                    <a:pt x="28" y="78"/>
                  </a:cubicBezTo>
                  <a:cubicBezTo>
                    <a:pt x="28" y="80"/>
                    <a:pt x="28" y="82"/>
                    <a:pt x="28" y="84"/>
                  </a:cubicBezTo>
                  <a:cubicBezTo>
                    <a:pt x="27" y="84"/>
                    <a:pt x="27" y="84"/>
                    <a:pt x="27" y="84"/>
                  </a:cubicBezTo>
                  <a:cubicBezTo>
                    <a:pt x="25" y="87"/>
                    <a:pt x="23" y="90"/>
                    <a:pt x="21" y="93"/>
                  </a:cubicBezTo>
                  <a:moveTo>
                    <a:pt x="21" y="84"/>
                  </a:moveTo>
                  <a:cubicBezTo>
                    <a:pt x="21" y="83"/>
                    <a:pt x="21" y="81"/>
                    <a:pt x="21" y="80"/>
                  </a:cubicBezTo>
                  <a:cubicBezTo>
                    <a:pt x="23" y="76"/>
                    <a:pt x="25" y="73"/>
                    <a:pt x="28" y="70"/>
                  </a:cubicBezTo>
                  <a:cubicBezTo>
                    <a:pt x="28" y="72"/>
                    <a:pt x="28" y="74"/>
                    <a:pt x="28" y="75"/>
                  </a:cubicBezTo>
                  <a:cubicBezTo>
                    <a:pt x="27" y="75"/>
                    <a:pt x="27" y="75"/>
                    <a:pt x="27" y="75"/>
                  </a:cubicBezTo>
                  <a:cubicBezTo>
                    <a:pt x="25" y="78"/>
                    <a:pt x="23" y="81"/>
                    <a:pt x="21" y="84"/>
                  </a:cubicBezTo>
                  <a:moveTo>
                    <a:pt x="21" y="77"/>
                  </a:moveTo>
                  <a:cubicBezTo>
                    <a:pt x="21" y="74"/>
                    <a:pt x="21" y="71"/>
                    <a:pt x="21" y="69"/>
                  </a:cubicBezTo>
                  <a:cubicBezTo>
                    <a:pt x="23" y="65"/>
                    <a:pt x="25" y="62"/>
                    <a:pt x="27" y="58"/>
                  </a:cubicBezTo>
                  <a:cubicBezTo>
                    <a:pt x="27" y="61"/>
                    <a:pt x="27" y="65"/>
                    <a:pt x="28" y="68"/>
                  </a:cubicBezTo>
                  <a:cubicBezTo>
                    <a:pt x="25" y="70"/>
                    <a:pt x="23" y="73"/>
                    <a:pt x="21" y="77"/>
                  </a:cubicBezTo>
                  <a:moveTo>
                    <a:pt x="21" y="65"/>
                  </a:moveTo>
                  <a:cubicBezTo>
                    <a:pt x="21" y="63"/>
                    <a:pt x="21" y="62"/>
                    <a:pt x="21" y="60"/>
                  </a:cubicBezTo>
                  <a:cubicBezTo>
                    <a:pt x="21" y="59"/>
                    <a:pt x="21" y="59"/>
                    <a:pt x="21" y="59"/>
                  </a:cubicBezTo>
                  <a:cubicBezTo>
                    <a:pt x="21" y="59"/>
                    <a:pt x="22" y="59"/>
                    <a:pt x="21" y="58"/>
                  </a:cubicBezTo>
                  <a:cubicBezTo>
                    <a:pt x="21" y="58"/>
                    <a:pt x="21" y="58"/>
                    <a:pt x="21" y="58"/>
                  </a:cubicBezTo>
                  <a:cubicBezTo>
                    <a:pt x="23" y="55"/>
                    <a:pt x="25" y="52"/>
                    <a:pt x="27" y="48"/>
                  </a:cubicBezTo>
                  <a:cubicBezTo>
                    <a:pt x="27" y="51"/>
                    <a:pt x="27" y="53"/>
                    <a:pt x="27" y="55"/>
                  </a:cubicBezTo>
                  <a:cubicBezTo>
                    <a:pt x="25" y="59"/>
                    <a:pt x="23" y="62"/>
                    <a:pt x="21" y="65"/>
                  </a:cubicBezTo>
                  <a:moveTo>
                    <a:pt x="21" y="56"/>
                  </a:moveTo>
                  <a:cubicBezTo>
                    <a:pt x="21" y="54"/>
                    <a:pt x="21" y="52"/>
                    <a:pt x="20" y="51"/>
                  </a:cubicBezTo>
                  <a:cubicBezTo>
                    <a:pt x="22" y="46"/>
                    <a:pt x="25" y="42"/>
                    <a:pt x="27" y="38"/>
                  </a:cubicBezTo>
                  <a:cubicBezTo>
                    <a:pt x="27" y="40"/>
                    <a:pt x="27" y="42"/>
                    <a:pt x="27" y="45"/>
                  </a:cubicBezTo>
                  <a:cubicBezTo>
                    <a:pt x="25" y="49"/>
                    <a:pt x="23" y="52"/>
                    <a:pt x="21" y="56"/>
                  </a:cubicBezTo>
                  <a:moveTo>
                    <a:pt x="20" y="46"/>
                  </a:moveTo>
                  <a:cubicBezTo>
                    <a:pt x="20" y="43"/>
                    <a:pt x="20" y="39"/>
                    <a:pt x="20" y="36"/>
                  </a:cubicBezTo>
                  <a:cubicBezTo>
                    <a:pt x="21" y="36"/>
                    <a:pt x="21" y="36"/>
                    <a:pt x="21" y="36"/>
                  </a:cubicBezTo>
                  <a:cubicBezTo>
                    <a:pt x="23" y="33"/>
                    <a:pt x="25" y="30"/>
                    <a:pt x="27" y="27"/>
                  </a:cubicBezTo>
                  <a:cubicBezTo>
                    <a:pt x="27" y="29"/>
                    <a:pt x="27" y="32"/>
                    <a:pt x="27" y="34"/>
                  </a:cubicBezTo>
                  <a:cubicBezTo>
                    <a:pt x="25" y="38"/>
                    <a:pt x="22" y="42"/>
                    <a:pt x="20" y="46"/>
                  </a:cubicBezTo>
                  <a:moveTo>
                    <a:pt x="20" y="33"/>
                  </a:moveTo>
                  <a:cubicBezTo>
                    <a:pt x="20" y="30"/>
                    <a:pt x="20" y="27"/>
                    <a:pt x="20" y="24"/>
                  </a:cubicBezTo>
                  <a:cubicBezTo>
                    <a:pt x="23" y="21"/>
                    <a:pt x="25" y="17"/>
                    <a:pt x="27" y="14"/>
                  </a:cubicBezTo>
                  <a:cubicBezTo>
                    <a:pt x="27" y="17"/>
                    <a:pt x="27" y="21"/>
                    <a:pt x="27" y="24"/>
                  </a:cubicBezTo>
                  <a:cubicBezTo>
                    <a:pt x="27" y="25"/>
                    <a:pt x="26" y="25"/>
                    <a:pt x="26" y="26"/>
                  </a:cubicBezTo>
                  <a:cubicBezTo>
                    <a:pt x="24" y="28"/>
                    <a:pt x="22" y="31"/>
                    <a:pt x="20" y="33"/>
                  </a:cubicBezTo>
                  <a:moveTo>
                    <a:pt x="17" y="119"/>
                  </a:moveTo>
                  <a:cubicBezTo>
                    <a:pt x="12" y="118"/>
                    <a:pt x="9" y="118"/>
                    <a:pt x="4" y="118"/>
                  </a:cubicBezTo>
                  <a:cubicBezTo>
                    <a:pt x="4" y="109"/>
                    <a:pt x="4" y="91"/>
                    <a:pt x="4" y="73"/>
                  </a:cubicBezTo>
                  <a:cubicBezTo>
                    <a:pt x="4" y="49"/>
                    <a:pt x="4" y="23"/>
                    <a:pt x="4" y="13"/>
                  </a:cubicBezTo>
                  <a:cubicBezTo>
                    <a:pt x="7" y="13"/>
                    <a:pt x="10" y="13"/>
                    <a:pt x="13" y="13"/>
                  </a:cubicBezTo>
                  <a:cubicBezTo>
                    <a:pt x="14" y="13"/>
                    <a:pt x="16" y="13"/>
                    <a:pt x="17" y="13"/>
                  </a:cubicBezTo>
                  <a:cubicBezTo>
                    <a:pt x="17" y="15"/>
                    <a:pt x="17" y="18"/>
                    <a:pt x="17" y="21"/>
                  </a:cubicBezTo>
                  <a:cubicBezTo>
                    <a:pt x="17" y="40"/>
                    <a:pt x="17" y="80"/>
                    <a:pt x="17" y="104"/>
                  </a:cubicBezTo>
                  <a:cubicBezTo>
                    <a:pt x="17" y="110"/>
                    <a:pt x="17" y="115"/>
                    <a:pt x="17" y="119"/>
                  </a:cubicBezTo>
                  <a:moveTo>
                    <a:pt x="20" y="21"/>
                  </a:moveTo>
                  <a:cubicBezTo>
                    <a:pt x="20" y="17"/>
                    <a:pt x="20" y="14"/>
                    <a:pt x="20" y="13"/>
                  </a:cubicBezTo>
                  <a:cubicBezTo>
                    <a:pt x="20" y="13"/>
                    <a:pt x="20" y="13"/>
                    <a:pt x="20" y="13"/>
                  </a:cubicBezTo>
                  <a:cubicBezTo>
                    <a:pt x="23" y="10"/>
                    <a:pt x="25" y="8"/>
                    <a:pt x="27" y="6"/>
                  </a:cubicBezTo>
                  <a:cubicBezTo>
                    <a:pt x="27" y="7"/>
                    <a:pt x="27" y="9"/>
                    <a:pt x="27" y="11"/>
                  </a:cubicBezTo>
                  <a:cubicBezTo>
                    <a:pt x="25" y="14"/>
                    <a:pt x="23" y="17"/>
                    <a:pt x="20" y="21"/>
                  </a:cubicBezTo>
                  <a:moveTo>
                    <a:pt x="18" y="10"/>
                  </a:moveTo>
                  <a:cubicBezTo>
                    <a:pt x="17" y="10"/>
                    <a:pt x="12" y="9"/>
                    <a:pt x="7" y="9"/>
                  </a:cubicBezTo>
                  <a:cubicBezTo>
                    <a:pt x="10" y="6"/>
                    <a:pt x="13" y="4"/>
                    <a:pt x="14" y="3"/>
                  </a:cubicBezTo>
                  <a:cubicBezTo>
                    <a:pt x="15" y="3"/>
                    <a:pt x="19" y="3"/>
                    <a:pt x="23" y="3"/>
                  </a:cubicBezTo>
                  <a:cubicBezTo>
                    <a:pt x="23" y="3"/>
                    <a:pt x="24" y="3"/>
                    <a:pt x="25" y="3"/>
                  </a:cubicBezTo>
                  <a:cubicBezTo>
                    <a:pt x="23" y="5"/>
                    <a:pt x="21" y="7"/>
                    <a:pt x="18" y="10"/>
                  </a:cubicBezTo>
                  <a:moveTo>
                    <a:pt x="29" y="0"/>
                  </a:moveTo>
                  <a:cubicBezTo>
                    <a:pt x="28" y="0"/>
                    <a:pt x="28" y="0"/>
                    <a:pt x="28" y="0"/>
                  </a:cubicBezTo>
                  <a:cubicBezTo>
                    <a:pt x="27" y="0"/>
                    <a:pt x="25" y="0"/>
                    <a:pt x="23" y="0"/>
                  </a:cubicBezTo>
                  <a:cubicBezTo>
                    <a:pt x="18" y="0"/>
                    <a:pt x="13" y="0"/>
                    <a:pt x="13" y="0"/>
                  </a:cubicBezTo>
                  <a:cubicBezTo>
                    <a:pt x="13" y="0"/>
                    <a:pt x="12" y="0"/>
                    <a:pt x="12" y="0"/>
                  </a:cubicBezTo>
                  <a:cubicBezTo>
                    <a:pt x="12" y="0"/>
                    <a:pt x="11" y="1"/>
                    <a:pt x="9" y="3"/>
                  </a:cubicBezTo>
                  <a:cubicBezTo>
                    <a:pt x="7" y="5"/>
                    <a:pt x="4" y="7"/>
                    <a:pt x="1" y="10"/>
                  </a:cubicBezTo>
                  <a:cubicBezTo>
                    <a:pt x="1" y="10"/>
                    <a:pt x="1" y="10"/>
                    <a:pt x="1" y="10"/>
                  </a:cubicBezTo>
                  <a:cubicBezTo>
                    <a:pt x="1" y="10"/>
                    <a:pt x="1" y="10"/>
                    <a:pt x="1" y="10"/>
                  </a:cubicBezTo>
                  <a:cubicBezTo>
                    <a:pt x="1" y="10"/>
                    <a:pt x="1" y="10"/>
                    <a:pt x="1" y="10"/>
                  </a:cubicBezTo>
                  <a:cubicBezTo>
                    <a:pt x="0" y="10"/>
                    <a:pt x="0" y="10"/>
                    <a:pt x="0" y="10"/>
                  </a:cubicBezTo>
                  <a:cubicBezTo>
                    <a:pt x="0" y="11"/>
                    <a:pt x="0" y="11"/>
                    <a:pt x="0" y="11"/>
                  </a:cubicBezTo>
                  <a:cubicBezTo>
                    <a:pt x="0" y="11"/>
                    <a:pt x="0" y="11"/>
                    <a:pt x="0" y="11"/>
                  </a:cubicBezTo>
                  <a:cubicBezTo>
                    <a:pt x="0" y="11"/>
                    <a:pt x="0" y="11"/>
                    <a:pt x="0" y="11"/>
                  </a:cubicBezTo>
                  <a:cubicBezTo>
                    <a:pt x="0" y="19"/>
                    <a:pt x="1" y="47"/>
                    <a:pt x="1" y="73"/>
                  </a:cubicBezTo>
                  <a:cubicBezTo>
                    <a:pt x="1" y="93"/>
                    <a:pt x="1" y="111"/>
                    <a:pt x="0" y="120"/>
                  </a:cubicBezTo>
                  <a:cubicBezTo>
                    <a:pt x="1" y="120"/>
                    <a:pt x="1" y="120"/>
                    <a:pt x="1" y="120"/>
                  </a:cubicBezTo>
                  <a:cubicBezTo>
                    <a:pt x="1" y="121"/>
                    <a:pt x="2" y="121"/>
                    <a:pt x="2" y="122"/>
                  </a:cubicBezTo>
                  <a:cubicBezTo>
                    <a:pt x="9" y="122"/>
                    <a:pt x="12" y="122"/>
                    <a:pt x="18" y="122"/>
                  </a:cubicBezTo>
                  <a:cubicBezTo>
                    <a:pt x="18" y="122"/>
                    <a:pt x="19" y="122"/>
                    <a:pt x="19" y="122"/>
                  </a:cubicBezTo>
                  <a:cubicBezTo>
                    <a:pt x="19" y="122"/>
                    <a:pt x="19" y="122"/>
                    <a:pt x="20" y="122"/>
                  </a:cubicBezTo>
                  <a:cubicBezTo>
                    <a:pt x="23" y="120"/>
                    <a:pt x="27" y="118"/>
                    <a:pt x="30" y="116"/>
                  </a:cubicBezTo>
                  <a:cubicBezTo>
                    <a:pt x="31" y="115"/>
                    <a:pt x="31" y="115"/>
                    <a:pt x="31" y="115"/>
                  </a:cubicBezTo>
                  <a:cubicBezTo>
                    <a:pt x="31" y="115"/>
                    <a:pt x="31" y="115"/>
                    <a:pt x="31" y="115"/>
                  </a:cubicBezTo>
                  <a:cubicBezTo>
                    <a:pt x="31" y="115"/>
                    <a:pt x="31" y="115"/>
                    <a:pt x="31" y="115"/>
                  </a:cubicBezTo>
                  <a:cubicBezTo>
                    <a:pt x="31" y="115"/>
                    <a:pt x="31" y="115"/>
                    <a:pt x="31" y="114"/>
                  </a:cubicBezTo>
                  <a:cubicBezTo>
                    <a:pt x="31" y="106"/>
                    <a:pt x="31" y="77"/>
                    <a:pt x="31" y="51"/>
                  </a:cubicBezTo>
                  <a:cubicBezTo>
                    <a:pt x="31" y="38"/>
                    <a:pt x="31" y="26"/>
                    <a:pt x="31" y="17"/>
                  </a:cubicBezTo>
                  <a:cubicBezTo>
                    <a:pt x="31" y="7"/>
                    <a:pt x="31" y="1"/>
                    <a:pt x="31" y="1"/>
                  </a:cubicBezTo>
                  <a:cubicBezTo>
                    <a:pt x="31" y="0"/>
                    <a:pt x="30" y="0"/>
                    <a:pt x="2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804"/>
            <p:cNvSpPr>
              <a:spLocks noEditPoints="1"/>
            </p:cNvSpPr>
            <p:nvPr/>
          </p:nvSpPr>
          <p:spPr bwMode="auto">
            <a:xfrm>
              <a:off x="906074" y="5450971"/>
              <a:ext cx="65415" cy="144272"/>
            </a:xfrm>
            <a:custGeom>
              <a:avLst/>
              <a:gdLst>
                <a:gd name="T0" fmla="*/ 21 w 31"/>
                <a:gd name="T1" fmla="*/ 61 h 68"/>
                <a:gd name="T2" fmla="*/ 28 w 31"/>
                <a:gd name="T3" fmla="*/ 56 h 68"/>
                <a:gd name="T4" fmla="*/ 21 w 31"/>
                <a:gd name="T5" fmla="*/ 64 h 68"/>
                <a:gd name="T6" fmla="*/ 21 w 31"/>
                <a:gd name="T7" fmla="*/ 55 h 68"/>
                <a:gd name="T8" fmla="*/ 28 w 31"/>
                <a:gd name="T9" fmla="*/ 43 h 68"/>
                <a:gd name="T10" fmla="*/ 27 w 31"/>
                <a:gd name="T11" fmla="*/ 49 h 68"/>
                <a:gd name="T12" fmla="*/ 21 w 31"/>
                <a:gd name="T13" fmla="*/ 51 h 68"/>
                <a:gd name="T14" fmla="*/ 28 w 31"/>
                <a:gd name="T15" fmla="*/ 34 h 68"/>
                <a:gd name="T16" fmla="*/ 28 w 31"/>
                <a:gd name="T17" fmla="*/ 41 h 68"/>
                <a:gd name="T18" fmla="*/ 26 w 31"/>
                <a:gd name="T19" fmla="*/ 41 h 68"/>
                <a:gd name="T20" fmla="*/ 21 w 31"/>
                <a:gd name="T21" fmla="*/ 42 h 68"/>
                <a:gd name="T22" fmla="*/ 28 w 31"/>
                <a:gd name="T23" fmla="*/ 24 h 68"/>
                <a:gd name="T24" fmla="*/ 26 w 31"/>
                <a:gd name="T25" fmla="*/ 33 h 68"/>
                <a:gd name="T26" fmla="*/ 21 w 31"/>
                <a:gd name="T27" fmla="*/ 32 h 68"/>
                <a:gd name="T28" fmla="*/ 28 w 31"/>
                <a:gd name="T29" fmla="*/ 16 h 68"/>
                <a:gd name="T30" fmla="*/ 27 w 31"/>
                <a:gd name="T31" fmla="*/ 21 h 68"/>
                <a:gd name="T32" fmla="*/ 17 w 31"/>
                <a:gd name="T33" fmla="*/ 65 h 68"/>
                <a:gd name="T34" fmla="*/ 4 w 31"/>
                <a:gd name="T35" fmla="*/ 41 h 68"/>
                <a:gd name="T36" fmla="*/ 13 w 31"/>
                <a:gd name="T37" fmla="*/ 14 h 68"/>
                <a:gd name="T38" fmla="*/ 17 w 31"/>
                <a:gd name="T39" fmla="*/ 26 h 68"/>
                <a:gd name="T40" fmla="*/ 17 w 31"/>
                <a:gd name="T41" fmla="*/ 65 h 68"/>
                <a:gd name="T42" fmla="*/ 21 w 31"/>
                <a:gd name="T43" fmla="*/ 20 h 68"/>
                <a:gd name="T44" fmla="*/ 28 w 31"/>
                <a:gd name="T45" fmla="*/ 13 h 68"/>
                <a:gd name="T46" fmla="*/ 21 w 31"/>
                <a:gd name="T47" fmla="*/ 23 h 68"/>
                <a:gd name="T48" fmla="*/ 20 w 31"/>
                <a:gd name="T49" fmla="*/ 13 h 68"/>
                <a:gd name="T50" fmla="*/ 27 w 31"/>
                <a:gd name="T51" fmla="*/ 8 h 68"/>
                <a:gd name="T52" fmla="*/ 18 w 31"/>
                <a:gd name="T53" fmla="*/ 10 h 68"/>
                <a:gd name="T54" fmla="*/ 14 w 31"/>
                <a:gd name="T55" fmla="*/ 4 h 68"/>
                <a:gd name="T56" fmla="*/ 25 w 31"/>
                <a:gd name="T57" fmla="*/ 4 h 68"/>
                <a:gd name="T58" fmla="*/ 23 w 31"/>
                <a:gd name="T59" fmla="*/ 0 h 68"/>
                <a:gd name="T60" fmla="*/ 12 w 31"/>
                <a:gd name="T61" fmla="*/ 1 h 68"/>
                <a:gd name="T62" fmla="*/ 1 w 31"/>
                <a:gd name="T63" fmla="*/ 10 h 68"/>
                <a:gd name="T64" fmla="*/ 1 w 31"/>
                <a:gd name="T65" fmla="*/ 10 h 68"/>
                <a:gd name="T66" fmla="*/ 1 w 31"/>
                <a:gd name="T67" fmla="*/ 11 h 68"/>
                <a:gd name="T68" fmla="*/ 1 w 31"/>
                <a:gd name="T69" fmla="*/ 11 h 68"/>
                <a:gd name="T70" fmla="*/ 1 w 31"/>
                <a:gd name="T71" fmla="*/ 41 h 68"/>
                <a:gd name="T72" fmla="*/ 1 w 31"/>
                <a:gd name="T73" fmla="*/ 66 h 68"/>
                <a:gd name="T74" fmla="*/ 18 w 31"/>
                <a:gd name="T75" fmla="*/ 68 h 68"/>
                <a:gd name="T76" fmla="*/ 20 w 31"/>
                <a:gd name="T77" fmla="*/ 68 h 68"/>
                <a:gd name="T78" fmla="*/ 23 w 31"/>
                <a:gd name="T79" fmla="*/ 67 h 68"/>
                <a:gd name="T80" fmla="*/ 24 w 31"/>
                <a:gd name="T81" fmla="*/ 66 h 68"/>
                <a:gd name="T82" fmla="*/ 31 w 31"/>
                <a:gd name="T83" fmla="*/ 61 h 68"/>
                <a:gd name="T84" fmla="*/ 31 w 31"/>
                <a:gd name="T85" fmla="*/ 61 h 68"/>
                <a:gd name="T86" fmla="*/ 31 w 31"/>
                <a:gd name="T87" fmla="*/ 5 h 68"/>
                <a:gd name="T88" fmla="*/ 31 w 31"/>
                <a:gd name="T89" fmla="*/ 2 h 68"/>
                <a:gd name="T90" fmla="*/ 31 w 31"/>
                <a:gd name="T91" fmla="*/ 2 h 68"/>
                <a:gd name="T92" fmla="*/ 31 w 31"/>
                <a:gd name="T93" fmla="*/ 2 h 68"/>
                <a:gd name="T94" fmla="*/ 31 w 31"/>
                <a:gd name="T95" fmla="*/ 1 h 68"/>
                <a:gd name="T96" fmla="*/ 29 w 31"/>
                <a:gd name="T9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 h="68">
                  <a:moveTo>
                    <a:pt x="21" y="64"/>
                  </a:moveTo>
                  <a:cubicBezTo>
                    <a:pt x="21" y="63"/>
                    <a:pt x="21" y="62"/>
                    <a:pt x="21" y="61"/>
                  </a:cubicBezTo>
                  <a:cubicBezTo>
                    <a:pt x="23" y="58"/>
                    <a:pt x="25" y="54"/>
                    <a:pt x="28" y="51"/>
                  </a:cubicBezTo>
                  <a:cubicBezTo>
                    <a:pt x="28" y="53"/>
                    <a:pt x="28" y="55"/>
                    <a:pt x="28" y="56"/>
                  </a:cubicBezTo>
                  <a:cubicBezTo>
                    <a:pt x="27" y="58"/>
                    <a:pt x="25" y="60"/>
                    <a:pt x="24" y="62"/>
                  </a:cubicBezTo>
                  <a:cubicBezTo>
                    <a:pt x="23" y="62"/>
                    <a:pt x="22" y="63"/>
                    <a:pt x="21" y="64"/>
                  </a:cubicBezTo>
                  <a:moveTo>
                    <a:pt x="21" y="58"/>
                  </a:moveTo>
                  <a:cubicBezTo>
                    <a:pt x="21" y="57"/>
                    <a:pt x="21" y="56"/>
                    <a:pt x="21" y="55"/>
                  </a:cubicBezTo>
                  <a:cubicBezTo>
                    <a:pt x="21" y="54"/>
                    <a:pt x="21" y="54"/>
                    <a:pt x="21" y="54"/>
                  </a:cubicBezTo>
                  <a:cubicBezTo>
                    <a:pt x="23" y="50"/>
                    <a:pt x="25" y="46"/>
                    <a:pt x="28" y="43"/>
                  </a:cubicBezTo>
                  <a:cubicBezTo>
                    <a:pt x="28" y="45"/>
                    <a:pt x="28" y="47"/>
                    <a:pt x="28" y="48"/>
                  </a:cubicBezTo>
                  <a:cubicBezTo>
                    <a:pt x="27" y="49"/>
                    <a:pt x="27" y="49"/>
                    <a:pt x="27" y="49"/>
                  </a:cubicBezTo>
                  <a:cubicBezTo>
                    <a:pt x="25" y="52"/>
                    <a:pt x="23" y="55"/>
                    <a:pt x="21" y="58"/>
                  </a:cubicBezTo>
                  <a:moveTo>
                    <a:pt x="21" y="51"/>
                  </a:moveTo>
                  <a:cubicBezTo>
                    <a:pt x="21" y="49"/>
                    <a:pt x="21" y="47"/>
                    <a:pt x="21" y="46"/>
                  </a:cubicBezTo>
                  <a:cubicBezTo>
                    <a:pt x="23" y="42"/>
                    <a:pt x="25" y="38"/>
                    <a:pt x="28" y="34"/>
                  </a:cubicBezTo>
                  <a:cubicBezTo>
                    <a:pt x="28" y="37"/>
                    <a:pt x="28" y="39"/>
                    <a:pt x="28" y="41"/>
                  </a:cubicBezTo>
                  <a:cubicBezTo>
                    <a:pt x="28" y="41"/>
                    <a:pt x="28" y="41"/>
                    <a:pt x="28" y="41"/>
                  </a:cubicBezTo>
                  <a:cubicBezTo>
                    <a:pt x="27" y="41"/>
                    <a:pt x="27" y="41"/>
                    <a:pt x="27" y="41"/>
                  </a:cubicBezTo>
                  <a:cubicBezTo>
                    <a:pt x="27" y="41"/>
                    <a:pt x="27" y="41"/>
                    <a:pt x="26" y="41"/>
                  </a:cubicBezTo>
                  <a:cubicBezTo>
                    <a:pt x="24" y="44"/>
                    <a:pt x="23" y="48"/>
                    <a:pt x="21" y="51"/>
                  </a:cubicBezTo>
                  <a:moveTo>
                    <a:pt x="21" y="42"/>
                  </a:moveTo>
                  <a:cubicBezTo>
                    <a:pt x="21" y="40"/>
                    <a:pt x="21" y="37"/>
                    <a:pt x="21" y="35"/>
                  </a:cubicBezTo>
                  <a:cubicBezTo>
                    <a:pt x="23" y="31"/>
                    <a:pt x="25" y="28"/>
                    <a:pt x="28" y="24"/>
                  </a:cubicBezTo>
                  <a:cubicBezTo>
                    <a:pt x="28" y="26"/>
                    <a:pt x="28" y="29"/>
                    <a:pt x="28" y="31"/>
                  </a:cubicBezTo>
                  <a:cubicBezTo>
                    <a:pt x="27" y="32"/>
                    <a:pt x="27" y="32"/>
                    <a:pt x="26" y="33"/>
                  </a:cubicBezTo>
                  <a:cubicBezTo>
                    <a:pt x="24" y="36"/>
                    <a:pt x="23" y="39"/>
                    <a:pt x="21" y="42"/>
                  </a:cubicBezTo>
                  <a:moveTo>
                    <a:pt x="21" y="32"/>
                  </a:moveTo>
                  <a:cubicBezTo>
                    <a:pt x="21" y="30"/>
                    <a:pt x="21" y="28"/>
                    <a:pt x="21" y="26"/>
                  </a:cubicBezTo>
                  <a:cubicBezTo>
                    <a:pt x="23" y="22"/>
                    <a:pt x="25" y="19"/>
                    <a:pt x="28" y="16"/>
                  </a:cubicBezTo>
                  <a:cubicBezTo>
                    <a:pt x="28" y="18"/>
                    <a:pt x="28" y="19"/>
                    <a:pt x="28" y="21"/>
                  </a:cubicBezTo>
                  <a:cubicBezTo>
                    <a:pt x="27" y="21"/>
                    <a:pt x="27" y="21"/>
                    <a:pt x="27" y="21"/>
                  </a:cubicBezTo>
                  <a:cubicBezTo>
                    <a:pt x="25" y="25"/>
                    <a:pt x="23" y="28"/>
                    <a:pt x="21" y="32"/>
                  </a:cubicBezTo>
                  <a:moveTo>
                    <a:pt x="17" y="65"/>
                  </a:moveTo>
                  <a:cubicBezTo>
                    <a:pt x="12" y="64"/>
                    <a:pt x="9" y="64"/>
                    <a:pt x="4" y="64"/>
                  </a:cubicBezTo>
                  <a:cubicBezTo>
                    <a:pt x="4" y="56"/>
                    <a:pt x="4" y="48"/>
                    <a:pt x="4" y="41"/>
                  </a:cubicBezTo>
                  <a:cubicBezTo>
                    <a:pt x="4" y="31"/>
                    <a:pt x="4" y="21"/>
                    <a:pt x="4" y="13"/>
                  </a:cubicBezTo>
                  <a:cubicBezTo>
                    <a:pt x="7" y="13"/>
                    <a:pt x="10" y="13"/>
                    <a:pt x="13" y="14"/>
                  </a:cubicBezTo>
                  <a:cubicBezTo>
                    <a:pt x="14" y="14"/>
                    <a:pt x="16" y="14"/>
                    <a:pt x="17" y="14"/>
                  </a:cubicBezTo>
                  <a:cubicBezTo>
                    <a:pt x="17" y="16"/>
                    <a:pt x="17" y="21"/>
                    <a:pt x="17" y="26"/>
                  </a:cubicBezTo>
                  <a:cubicBezTo>
                    <a:pt x="17" y="35"/>
                    <a:pt x="17" y="45"/>
                    <a:pt x="17" y="55"/>
                  </a:cubicBezTo>
                  <a:cubicBezTo>
                    <a:pt x="17" y="58"/>
                    <a:pt x="17" y="62"/>
                    <a:pt x="17" y="65"/>
                  </a:cubicBezTo>
                  <a:moveTo>
                    <a:pt x="21" y="23"/>
                  </a:moveTo>
                  <a:cubicBezTo>
                    <a:pt x="21" y="22"/>
                    <a:pt x="21" y="21"/>
                    <a:pt x="21" y="20"/>
                  </a:cubicBezTo>
                  <a:cubicBezTo>
                    <a:pt x="23" y="16"/>
                    <a:pt x="25" y="13"/>
                    <a:pt x="27" y="10"/>
                  </a:cubicBezTo>
                  <a:cubicBezTo>
                    <a:pt x="27" y="11"/>
                    <a:pt x="27" y="12"/>
                    <a:pt x="28" y="13"/>
                  </a:cubicBezTo>
                  <a:cubicBezTo>
                    <a:pt x="27" y="14"/>
                    <a:pt x="27" y="14"/>
                    <a:pt x="27" y="14"/>
                  </a:cubicBezTo>
                  <a:cubicBezTo>
                    <a:pt x="25" y="16"/>
                    <a:pt x="23" y="20"/>
                    <a:pt x="21" y="23"/>
                  </a:cubicBezTo>
                  <a:moveTo>
                    <a:pt x="20" y="17"/>
                  </a:moveTo>
                  <a:cubicBezTo>
                    <a:pt x="20" y="15"/>
                    <a:pt x="20" y="14"/>
                    <a:pt x="20" y="13"/>
                  </a:cubicBezTo>
                  <a:cubicBezTo>
                    <a:pt x="23" y="10"/>
                    <a:pt x="25" y="8"/>
                    <a:pt x="27" y="6"/>
                  </a:cubicBezTo>
                  <a:cubicBezTo>
                    <a:pt x="27" y="7"/>
                    <a:pt x="27" y="7"/>
                    <a:pt x="27" y="8"/>
                  </a:cubicBezTo>
                  <a:cubicBezTo>
                    <a:pt x="25" y="10"/>
                    <a:pt x="23" y="13"/>
                    <a:pt x="20" y="17"/>
                  </a:cubicBezTo>
                  <a:moveTo>
                    <a:pt x="18" y="10"/>
                  </a:moveTo>
                  <a:cubicBezTo>
                    <a:pt x="17" y="10"/>
                    <a:pt x="12" y="10"/>
                    <a:pt x="7" y="10"/>
                  </a:cubicBezTo>
                  <a:cubicBezTo>
                    <a:pt x="11" y="7"/>
                    <a:pt x="13" y="5"/>
                    <a:pt x="14" y="4"/>
                  </a:cubicBezTo>
                  <a:cubicBezTo>
                    <a:pt x="15" y="4"/>
                    <a:pt x="19" y="4"/>
                    <a:pt x="23" y="4"/>
                  </a:cubicBezTo>
                  <a:cubicBezTo>
                    <a:pt x="23" y="4"/>
                    <a:pt x="24" y="4"/>
                    <a:pt x="25" y="4"/>
                  </a:cubicBezTo>
                  <a:cubicBezTo>
                    <a:pt x="23" y="6"/>
                    <a:pt x="21" y="8"/>
                    <a:pt x="18" y="10"/>
                  </a:cubicBezTo>
                  <a:moveTo>
                    <a:pt x="23" y="0"/>
                  </a:moveTo>
                  <a:cubicBezTo>
                    <a:pt x="18" y="0"/>
                    <a:pt x="13" y="0"/>
                    <a:pt x="13" y="0"/>
                  </a:cubicBezTo>
                  <a:cubicBezTo>
                    <a:pt x="13" y="0"/>
                    <a:pt x="12" y="0"/>
                    <a:pt x="12" y="1"/>
                  </a:cubicBezTo>
                  <a:cubicBezTo>
                    <a:pt x="12" y="1"/>
                    <a:pt x="11" y="2"/>
                    <a:pt x="9" y="3"/>
                  </a:cubicBezTo>
                  <a:cubicBezTo>
                    <a:pt x="7" y="5"/>
                    <a:pt x="4" y="7"/>
                    <a:pt x="1" y="10"/>
                  </a:cubicBezTo>
                  <a:cubicBezTo>
                    <a:pt x="1" y="10"/>
                    <a:pt x="1" y="10"/>
                    <a:pt x="1" y="10"/>
                  </a:cubicBezTo>
                  <a:cubicBezTo>
                    <a:pt x="1" y="10"/>
                    <a:pt x="1" y="10"/>
                    <a:pt x="1" y="10"/>
                  </a:cubicBezTo>
                  <a:cubicBezTo>
                    <a:pt x="1" y="10"/>
                    <a:pt x="1" y="10"/>
                    <a:pt x="1" y="10"/>
                  </a:cubicBezTo>
                  <a:cubicBezTo>
                    <a:pt x="1" y="11"/>
                    <a:pt x="1" y="11"/>
                    <a:pt x="1" y="11"/>
                  </a:cubicBezTo>
                  <a:cubicBezTo>
                    <a:pt x="1" y="11"/>
                    <a:pt x="1" y="11"/>
                    <a:pt x="1" y="11"/>
                  </a:cubicBezTo>
                  <a:cubicBezTo>
                    <a:pt x="1" y="11"/>
                    <a:pt x="1" y="11"/>
                    <a:pt x="1" y="11"/>
                  </a:cubicBezTo>
                  <a:cubicBezTo>
                    <a:pt x="0" y="12"/>
                    <a:pt x="0" y="12"/>
                    <a:pt x="0" y="12"/>
                  </a:cubicBezTo>
                  <a:cubicBezTo>
                    <a:pt x="1" y="20"/>
                    <a:pt x="1" y="30"/>
                    <a:pt x="1" y="41"/>
                  </a:cubicBezTo>
                  <a:cubicBezTo>
                    <a:pt x="1" y="49"/>
                    <a:pt x="1" y="57"/>
                    <a:pt x="1" y="66"/>
                  </a:cubicBezTo>
                  <a:cubicBezTo>
                    <a:pt x="1" y="66"/>
                    <a:pt x="1" y="66"/>
                    <a:pt x="1" y="66"/>
                  </a:cubicBezTo>
                  <a:cubicBezTo>
                    <a:pt x="1" y="67"/>
                    <a:pt x="2" y="67"/>
                    <a:pt x="3" y="68"/>
                  </a:cubicBezTo>
                  <a:cubicBezTo>
                    <a:pt x="9" y="68"/>
                    <a:pt x="12" y="68"/>
                    <a:pt x="18" y="68"/>
                  </a:cubicBezTo>
                  <a:cubicBezTo>
                    <a:pt x="19" y="68"/>
                    <a:pt x="19" y="68"/>
                    <a:pt x="19" y="68"/>
                  </a:cubicBezTo>
                  <a:cubicBezTo>
                    <a:pt x="19" y="68"/>
                    <a:pt x="20" y="68"/>
                    <a:pt x="20" y="68"/>
                  </a:cubicBezTo>
                  <a:cubicBezTo>
                    <a:pt x="21" y="68"/>
                    <a:pt x="22" y="67"/>
                    <a:pt x="23" y="67"/>
                  </a:cubicBezTo>
                  <a:cubicBezTo>
                    <a:pt x="23" y="67"/>
                    <a:pt x="23" y="67"/>
                    <a:pt x="23" y="67"/>
                  </a:cubicBezTo>
                  <a:cubicBezTo>
                    <a:pt x="23" y="67"/>
                    <a:pt x="23" y="67"/>
                    <a:pt x="23" y="67"/>
                  </a:cubicBezTo>
                  <a:cubicBezTo>
                    <a:pt x="24" y="66"/>
                    <a:pt x="24" y="66"/>
                    <a:pt x="24" y="66"/>
                  </a:cubicBezTo>
                  <a:cubicBezTo>
                    <a:pt x="26" y="65"/>
                    <a:pt x="28" y="63"/>
                    <a:pt x="31" y="62"/>
                  </a:cubicBezTo>
                  <a:cubicBezTo>
                    <a:pt x="31" y="61"/>
                    <a:pt x="31" y="61"/>
                    <a:pt x="31" y="61"/>
                  </a:cubicBezTo>
                  <a:cubicBezTo>
                    <a:pt x="31" y="61"/>
                    <a:pt x="31" y="61"/>
                    <a:pt x="31" y="61"/>
                  </a:cubicBezTo>
                  <a:cubicBezTo>
                    <a:pt x="31" y="61"/>
                    <a:pt x="31" y="61"/>
                    <a:pt x="31" y="61"/>
                  </a:cubicBezTo>
                  <a:cubicBezTo>
                    <a:pt x="31" y="61"/>
                    <a:pt x="31" y="61"/>
                    <a:pt x="31" y="60"/>
                  </a:cubicBezTo>
                  <a:cubicBezTo>
                    <a:pt x="31" y="45"/>
                    <a:pt x="31" y="15"/>
                    <a:pt x="31" y="5"/>
                  </a:cubicBezTo>
                  <a:cubicBezTo>
                    <a:pt x="31" y="4"/>
                    <a:pt x="31" y="4"/>
                    <a:pt x="31" y="3"/>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1" y="1"/>
                    <a:pt x="31" y="1"/>
                    <a:pt x="31" y="1"/>
                  </a:cubicBezTo>
                  <a:cubicBezTo>
                    <a:pt x="31" y="1"/>
                    <a:pt x="31" y="1"/>
                    <a:pt x="31" y="1"/>
                  </a:cubicBezTo>
                  <a:cubicBezTo>
                    <a:pt x="30" y="1"/>
                    <a:pt x="30" y="0"/>
                    <a:pt x="29" y="0"/>
                  </a:cubicBezTo>
                  <a:cubicBezTo>
                    <a:pt x="28" y="0"/>
                    <a:pt x="25" y="0"/>
                    <a:pt x="2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805"/>
            <p:cNvSpPr>
              <a:spLocks noEditPoints="1"/>
            </p:cNvSpPr>
            <p:nvPr/>
          </p:nvSpPr>
          <p:spPr bwMode="auto">
            <a:xfrm>
              <a:off x="1122035" y="5427672"/>
              <a:ext cx="66311" cy="167571"/>
            </a:xfrm>
            <a:custGeom>
              <a:avLst/>
              <a:gdLst>
                <a:gd name="T0" fmla="*/ 27 w 31"/>
                <a:gd name="T1" fmla="*/ 67 h 79"/>
                <a:gd name="T2" fmla="*/ 23 w 31"/>
                <a:gd name="T3" fmla="*/ 73 h 79"/>
                <a:gd name="T4" fmla="*/ 20 w 31"/>
                <a:gd name="T5" fmla="*/ 67 h 79"/>
                <a:gd name="T6" fmla="*/ 20 w 31"/>
                <a:gd name="T7" fmla="*/ 67 h 79"/>
                <a:gd name="T8" fmla="*/ 27 w 31"/>
                <a:gd name="T9" fmla="*/ 64 h 79"/>
                <a:gd name="T10" fmla="*/ 20 w 31"/>
                <a:gd name="T11" fmla="*/ 64 h 79"/>
                <a:gd name="T12" fmla="*/ 21 w 31"/>
                <a:gd name="T13" fmla="*/ 59 h 79"/>
                <a:gd name="T14" fmla="*/ 27 w 31"/>
                <a:gd name="T15" fmla="*/ 56 h 79"/>
                <a:gd name="T16" fmla="*/ 20 w 31"/>
                <a:gd name="T17" fmla="*/ 64 h 79"/>
                <a:gd name="T18" fmla="*/ 20 w 31"/>
                <a:gd name="T19" fmla="*/ 51 h 79"/>
                <a:gd name="T20" fmla="*/ 27 w 31"/>
                <a:gd name="T21" fmla="*/ 43 h 79"/>
                <a:gd name="T22" fmla="*/ 26 w 31"/>
                <a:gd name="T23" fmla="*/ 47 h 79"/>
                <a:gd name="T24" fmla="*/ 20 w 31"/>
                <a:gd name="T25" fmla="*/ 48 h 79"/>
                <a:gd name="T26" fmla="*/ 27 w 31"/>
                <a:gd name="T27" fmla="*/ 33 h 79"/>
                <a:gd name="T28" fmla="*/ 27 w 31"/>
                <a:gd name="T29" fmla="*/ 40 h 79"/>
                <a:gd name="T30" fmla="*/ 20 w 31"/>
                <a:gd name="T31" fmla="*/ 39 h 79"/>
                <a:gd name="T32" fmla="*/ 21 w 31"/>
                <a:gd name="T33" fmla="*/ 33 h 79"/>
                <a:gd name="T34" fmla="*/ 27 w 31"/>
                <a:gd name="T35" fmla="*/ 30 h 79"/>
                <a:gd name="T36" fmla="*/ 20 w 31"/>
                <a:gd name="T37" fmla="*/ 39 h 79"/>
                <a:gd name="T38" fmla="*/ 20 w 31"/>
                <a:gd name="T39" fmla="*/ 27 h 79"/>
                <a:gd name="T40" fmla="*/ 22 w 31"/>
                <a:gd name="T41" fmla="*/ 26 h 79"/>
                <a:gd name="T42" fmla="*/ 27 w 31"/>
                <a:gd name="T43" fmla="*/ 19 h 79"/>
                <a:gd name="T44" fmla="*/ 27 w 31"/>
                <a:gd name="T45" fmla="*/ 24 h 79"/>
                <a:gd name="T46" fmla="*/ 26 w 31"/>
                <a:gd name="T47" fmla="*/ 24 h 79"/>
                <a:gd name="T48" fmla="*/ 17 w 31"/>
                <a:gd name="T49" fmla="*/ 76 h 79"/>
                <a:gd name="T50" fmla="*/ 4 w 31"/>
                <a:gd name="T51" fmla="*/ 47 h 79"/>
                <a:gd name="T52" fmla="*/ 12 w 31"/>
                <a:gd name="T53" fmla="*/ 13 h 79"/>
                <a:gd name="T54" fmla="*/ 16 w 31"/>
                <a:gd name="T55" fmla="*/ 30 h 79"/>
                <a:gd name="T56" fmla="*/ 17 w 31"/>
                <a:gd name="T57" fmla="*/ 76 h 79"/>
                <a:gd name="T58" fmla="*/ 20 w 31"/>
                <a:gd name="T59" fmla="*/ 21 h 79"/>
                <a:gd name="T60" fmla="*/ 27 w 31"/>
                <a:gd name="T61" fmla="*/ 17 h 79"/>
                <a:gd name="T62" fmla="*/ 20 w 31"/>
                <a:gd name="T63" fmla="*/ 24 h 79"/>
                <a:gd name="T64" fmla="*/ 20 w 31"/>
                <a:gd name="T65" fmla="*/ 13 h 79"/>
                <a:gd name="T66" fmla="*/ 27 w 31"/>
                <a:gd name="T67" fmla="*/ 9 h 79"/>
                <a:gd name="T68" fmla="*/ 20 w 31"/>
                <a:gd name="T69" fmla="*/ 18 h 79"/>
                <a:gd name="T70" fmla="*/ 6 w 31"/>
                <a:gd name="T71" fmla="*/ 9 h 79"/>
                <a:gd name="T72" fmla="*/ 22 w 31"/>
                <a:gd name="T73" fmla="*/ 3 h 79"/>
                <a:gd name="T74" fmla="*/ 18 w 31"/>
                <a:gd name="T75" fmla="*/ 10 h 79"/>
                <a:gd name="T76" fmla="*/ 12 w 31"/>
                <a:gd name="T77" fmla="*/ 0 h 79"/>
                <a:gd name="T78" fmla="*/ 8 w 31"/>
                <a:gd name="T79" fmla="*/ 3 h 79"/>
                <a:gd name="T80" fmla="*/ 0 w 31"/>
                <a:gd name="T81" fmla="*/ 10 h 79"/>
                <a:gd name="T82" fmla="*/ 0 w 31"/>
                <a:gd name="T83" fmla="*/ 10 h 79"/>
                <a:gd name="T84" fmla="*/ 0 w 31"/>
                <a:gd name="T85" fmla="*/ 11 h 79"/>
                <a:gd name="T86" fmla="*/ 0 w 31"/>
                <a:gd name="T87" fmla="*/ 11 h 79"/>
                <a:gd name="T88" fmla="*/ 0 w 31"/>
                <a:gd name="T89" fmla="*/ 77 h 79"/>
                <a:gd name="T90" fmla="*/ 2 w 31"/>
                <a:gd name="T91" fmla="*/ 79 h 79"/>
                <a:gd name="T92" fmla="*/ 18 w 31"/>
                <a:gd name="T93" fmla="*/ 79 h 79"/>
                <a:gd name="T94" fmla="*/ 30 w 31"/>
                <a:gd name="T95" fmla="*/ 73 h 79"/>
                <a:gd name="T96" fmla="*/ 30 w 31"/>
                <a:gd name="T97" fmla="*/ 72 h 79"/>
                <a:gd name="T98" fmla="*/ 31 w 31"/>
                <a:gd name="T99" fmla="*/ 71 h 79"/>
                <a:gd name="T100" fmla="*/ 30 w 31"/>
                <a:gd name="T101" fmla="*/ 3 h 79"/>
                <a:gd name="T102" fmla="*/ 30 w 31"/>
                <a:gd name="T103" fmla="*/ 2 h 79"/>
                <a:gd name="T104" fmla="*/ 30 w 31"/>
                <a:gd name="T105" fmla="*/ 2 h 79"/>
                <a:gd name="T106" fmla="*/ 30 w 31"/>
                <a:gd name="T107" fmla="*/ 1 h 79"/>
                <a:gd name="T108" fmla="*/ 30 w 31"/>
                <a:gd name="T109" fmla="*/ 1 h 79"/>
                <a:gd name="T110" fmla="*/ 22 w 31"/>
                <a:gd name="T11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 h="79">
                  <a:moveTo>
                    <a:pt x="23" y="73"/>
                  </a:moveTo>
                  <a:cubicBezTo>
                    <a:pt x="24" y="71"/>
                    <a:pt x="26" y="69"/>
                    <a:pt x="27" y="67"/>
                  </a:cubicBezTo>
                  <a:cubicBezTo>
                    <a:pt x="27" y="68"/>
                    <a:pt x="27" y="69"/>
                    <a:pt x="27" y="70"/>
                  </a:cubicBezTo>
                  <a:cubicBezTo>
                    <a:pt x="26" y="71"/>
                    <a:pt x="24" y="72"/>
                    <a:pt x="23" y="73"/>
                  </a:cubicBezTo>
                  <a:moveTo>
                    <a:pt x="20" y="74"/>
                  </a:moveTo>
                  <a:cubicBezTo>
                    <a:pt x="20" y="72"/>
                    <a:pt x="20" y="69"/>
                    <a:pt x="20" y="67"/>
                  </a:cubicBezTo>
                  <a:cubicBezTo>
                    <a:pt x="20" y="67"/>
                    <a:pt x="20" y="67"/>
                    <a:pt x="20" y="67"/>
                  </a:cubicBezTo>
                  <a:cubicBezTo>
                    <a:pt x="20" y="67"/>
                    <a:pt x="20" y="67"/>
                    <a:pt x="20" y="67"/>
                  </a:cubicBezTo>
                  <a:cubicBezTo>
                    <a:pt x="22" y="64"/>
                    <a:pt x="25" y="61"/>
                    <a:pt x="27" y="58"/>
                  </a:cubicBezTo>
                  <a:cubicBezTo>
                    <a:pt x="27" y="60"/>
                    <a:pt x="27" y="62"/>
                    <a:pt x="27" y="64"/>
                  </a:cubicBezTo>
                  <a:cubicBezTo>
                    <a:pt x="25" y="67"/>
                    <a:pt x="22" y="70"/>
                    <a:pt x="20" y="74"/>
                  </a:cubicBezTo>
                  <a:moveTo>
                    <a:pt x="20" y="64"/>
                  </a:moveTo>
                  <a:cubicBezTo>
                    <a:pt x="20" y="62"/>
                    <a:pt x="20" y="61"/>
                    <a:pt x="20" y="59"/>
                  </a:cubicBezTo>
                  <a:cubicBezTo>
                    <a:pt x="21" y="59"/>
                    <a:pt x="21" y="59"/>
                    <a:pt x="21" y="59"/>
                  </a:cubicBezTo>
                  <a:cubicBezTo>
                    <a:pt x="23" y="56"/>
                    <a:pt x="25" y="52"/>
                    <a:pt x="27" y="49"/>
                  </a:cubicBezTo>
                  <a:cubicBezTo>
                    <a:pt x="27" y="52"/>
                    <a:pt x="27" y="54"/>
                    <a:pt x="27" y="56"/>
                  </a:cubicBezTo>
                  <a:cubicBezTo>
                    <a:pt x="26" y="56"/>
                    <a:pt x="26" y="56"/>
                    <a:pt x="26" y="56"/>
                  </a:cubicBezTo>
                  <a:cubicBezTo>
                    <a:pt x="24" y="59"/>
                    <a:pt x="22" y="61"/>
                    <a:pt x="20" y="64"/>
                  </a:cubicBezTo>
                  <a:moveTo>
                    <a:pt x="20" y="56"/>
                  </a:moveTo>
                  <a:cubicBezTo>
                    <a:pt x="20" y="54"/>
                    <a:pt x="20" y="52"/>
                    <a:pt x="20" y="51"/>
                  </a:cubicBezTo>
                  <a:cubicBezTo>
                    <a:pt x="21" y="50"/>
                    <a:pt x="21" y="50"/>
                    <a:pt x="21" y="50"/>
                  </a:cubicBezTo>
                  <a:cubicBezTo>
                    <a:pt x="23" y="48"/>
                    <a:pt x="25" y="45"/>
                    <a:pt x="27" y="43"/>
                  </a:cubicBezTo>
                  <a:cubicBezTo>
                    <a:pt x="27" y="44"/>
                    <a:pt x="27" y="45"/>
                    <a:pt x="27" y="47"/>
                  </a:cubicBezTo>
                  <a:cubicBezTo>
                    <a:pt x="26" y="47"/>
                    <a:pt x="26" y="47"/>
                    <a:pt x="26" y="47"/>
                  </a:cubicBezTo>
                  <a:cubicBezTo>
                    <a:pt x="24" y="50"/>
                    <a:pt x="22" y="53"/>
                    <a:pt x="20" y="56"/>
                  </a:cubicBezTo>
                  <a:moveTo>
                    <a:pt x="20" y="48"/>
                  </a:moveTo>
                  <a:cubicBezTo>
                    <a:pt x="20" y="46"/>
                    <a:pt x="20" y="44"/>
                    <a:pt x="20" y="41"/>
                  </a:cubicBezTo>
                  <a:cubicBezTo>
                    <a:pt x="22" y="39"/>
                    <a:pt x="25" y="36"/>
                    <a:pt x="27" y="33"/>
                  </a:cubicBezTo>
                  <a:cubicBezTo>
                    <a:pt x="27" y="35"/>
                    <a:pt x="27" y="38"/>
                    <a:pt x="27" y="40"/>
                  </a:cubicBezTo>
                  <a:cubicBezTo>
                    <a:pt x="27" y="40"/>
                    <a:pt x="27" y="40"/>
                    <a:pt x="27" y="40"/>
                  </a:cubicBezTo>
                  <a:cubicBezTo>
                    <a:pt x="25" y="43"/>
                    <a:pt x="22" y="46"/>
                    <a:pt x="20" y="48"/>
                  </a:cubicBezTo>
                  <a:moveTo>
                    <a:pt x="20" y="39"/>
                  </a:moveTo>
                  <a:cubicBezTo>
                    <a:pt x="20" y="37"/>
                    <a:pt x="20" y="35"/>
                    <a:pt x="20" y="34"/>
                  </a:cubicBezTo>
                  <a:cubicBezTo>
                    <a:pt x="21" y="33"/>
                    <a:pt x="21" y="33"/>
                    <a:pt x="21" y="33"/>
                  </a:cubicBezTo>
                  <a:cubicBezTo>
                    <a:pt x="23" y="31"/>
                    <a:pt x="25" y="28"/>
                    <a:pt x="27" y="26"/>
                  </a:cubicBezTo>
                  <a:cubicBezTo>
                    <a:pt x="27" y="27"/>
                    <a:pt x="27" y="29"/>
                    <a:pt x="27" y="30"/>
                  </a:cubicBezTo>
                  <a:cubicBezTo>
                    <a:pt x="27" y="30"/>
                    <a:pt x="27" y="30"/>
                    <a:pt x="27" y="30"/>
                  </a:cubicBezTo>
                  <a:cubicBezTo>
                    <a:pt x="24" y="33"/>
                    <a:pt x="22" y="36"/>
                    <a:pt x="20" y="39"/>
                  </a:cubicBezTo>
                  <a:moveTo>
                    <a:pt x="20" y="32"/>
                  </a:moveTo>
                  <a:cubicBezTo>
                    <a:pt x="20" y="30"/>
                    <a:pt x="20" y="29"/>
                    <a:pt x="20" y="27"/>
                  </a:cubicBezTo>
                  <a:cubicBezTo>
                    <a:pt x="20" y="27"/>
                    <a:pt x="21" y="27"/>
                    <a:pt x="21" y="27"/>
                  </a:cubicBezTo>
                  <a:cubicBezTo>
                    <a:pt x="22" y="27"/>
                    <a:pt x="22" y="26"/>
                    <a:pt x="22" y="26"/>
                  </a:cubicBezTo>
                  <a:cubicBezTo>
                    <a:pt x="21" y="25"/>
                    <a:pt x="21" y="25"/>
                    <a:pt x="21" y="25"/>
                  </a:cubicBezTo>
                  <a:cubicBezTo>
                    <a:pt x="23" y="23"/>
                    <a:pt x="25" y="21"/>
                    <a:pt x="27" y="19"/>
                  </a:cubicBezTo>
                  <a:cubicBezTo>
                    <a:pt x="27" y="21"/>
                    <a:pt x="27" y="23"/>
                    <a:pt x="27" y="24"/>
                  </a:cubicBezTo>
                  <a:cubicBezTo>
                    <a:pt x="27" y="24"/>
                    <a:pt x="27" y="24"/>
                    <a:pt x="27" y="24"/>
                  </a:cubicBezTo>
                  <a:cubicBezTo>
                    <a:pt x="27" y="24"/>
                    <a:pt x="26" y="24"/>
                    <a:pt x="26" y="24"/>
                  </a:cubicBezTo>
                  <a:cubicBezTo>
                    <a:pt x="26" y="24"/>
                    <a:pt x="26" y="24"/>
                    <a:pt x="26" y="24"/>
                  </a:cubicBezTo>
                  <a:cubicBezTo>
                    <a:pt x="24" y="27"/>
                    <a:pt x="22" y="29"/>
                    <a:pt x="20" y="32"/>
                  </a:cubicBezTo>
                  <a:moveTo>
                    <a:pt x="17" y="76"/>
                  </a:moveTo>
                  <a:cubicBezTo>
                    <a:pt x="12" y="75"/>
                    <a:pt x="8" y="75"/>
                    <a:pt x="4" y="75"/>
                  </a:cubicBezTo>
                  <a:cubicBezTo>
                    <a:pt x="4" y="67"/>
                    <a:pt x="4" y="57"/>
                    <a:pt x="4" y="47"/>
                  </a:cubicBezTo>
                  <a:cubicBezTo>
                    <a:pt x="4" y="34"/>
                    <a:pt x="4" y="22"/>
                    <a:pt x="3" y="13"/>
                  </a:cubicBezTo>
                  <a:cubicBezTo>
                    <a:pt x="6" y="13"/>
                    <a:pt x="9" y="13"/>
                    <a:pt x="12" y="13"/>
                  </a:cubicBezTo>
                  <a:cubicBezTo>
                    <a:pt x="14" y="13"/>
                    <a:pt x="15" y="13"/>
                    <a:pt x="16" y="13"/>
                  </a:cubicBezTo>
                  <a:cubicBezTo>
                    <a:pt x="16" y="16"/>
                    <a:pt x="16" y="22"/>
                    <a:pt x="16" y="30"/>
                  </a:cubicBezTo>
                  <a:cubicBezTo>
                    <a:pt x="16" y="41"/>
                    <a:pt x="17" y="54"/>
                    <a:pt x="17" y="64"/>
                  </a:cubicBezTo>
                  <a:cubicBezTo>
                    <a:pt x="17" y="69"/>
                    <a:pt x="17" y="73"/>
                    <a:pt x="17" y="76"/>
                  </a:cubicBezTo>
                  <a:moveTo>
                    <a:pt x="20" y="24"/>
                  </a:moveTo>
                  <a:cubicBezTo>
                    <a:pt x="20" y="23"/>
                    <a:pt x="20" y="22"/>
                    <a:pt x="20" y="21"/>
                  </a:cubicBezTo>
                  <a:cubicBezTo>
                    <a:pt x="22" y="18"/>
                    <a:pt x="24" y="15"/>
                    <a:pt x="27" y="12"/>
                  </a:cubicBezTo>
                  <a:cubicBezTo>
                    <a:pt x="27" y="13"/>
                    <a:pt x="27" y="15"/>
                    <a:pt x="27" y="17"/>
                  </a:cubicBezTo>
                  <a:cubicBezTo>
                    <a:pt x="26" y="17"/>
                    <a:pt x="26" y="17"/>
                    <a:pt x="26" y="17"/>
                  </a:cubicBezTo>
                  <a:cubicBezTo>
                    <a:pt x="24" y="20"/>
                    <a:pt x="22" y="22"/>
                    <a:pt x="20" y="24"/>
                  </a:cubicBezTo>
                  <a:moveTo>
                    <a:pt x="20" y="18"/>
                  </a:moveTo>
                  <a:cubicBezTo>
                    <a:pt x="20" y="16"/>
                    <a:pt x="20" y="14"/>
                    <a:pt x="20" y="13"/>
                  </a:cubicBezTo>
                  <a:cubicBezTo>
                    <a:pt x="23" y="10"/>
                    <a:pt x="25" y="8"/>
                    <a:pt x="27" y="6"/>
                  </a:cubicBezTo>
                  <a:cubicBezTo>
                    <a:pt x="27" y="7"/>
                    <a:pt x="27" y="8"/>
                    <a:pt x="27" y="9"/>
                  </a:cubicBezTo>
                  <a:cubicBezTo>
                    <a:pt x="27" y="9"/>
                    <a:pt x="27" y="9"/>
                    <a:pt x="27" y="9"/>
                  </a:cubicBezTo>
                  <a:cubicBezTo>
                    <a:pt x="24" y="12"/>
                    <a:pt x="22" y="15"/>
                    <a:pt x="20" y="18"/>
                  </a:cubicBezTo>
                  <a:moveTo>
                    <a:pt x="18" y="10"/>
                  </a:moveTo>
                  <a:cubicBezTo>
                    <a:pt x="17" y="10"/>
                    <a:pt x="11" y="10"/>
                    <a:pt x="6" y="9"/>
                  </a:cubicBezTo>
                  <a:cubicBezTo>
                    <a:pt x="10" y="7"/>
                    <a:pt x="12" y="4"/>
                    <a:pt x="13" y="4"/>
                  </a:cubicBezTo>
                  <a:cubicBezTo>
                    <a:pt x="15" y="4"/>
                    <a:pt x="18" y="3"/>
                    <a:pt x="22" y="3"/>
                  </a:cubicBezTo>
                  <a:cubicBezTo>
                    <a:pt x="23" y="3"/>
                    <a:pt x="23" y="3"/>
                    <a:pt x="24" y="3"/>
                  </a:cubicBezTo>
                  <a:cubicBezTo>
                    <a:pt x="22" y="5"/>
                    <a:pt x="20" y="7"/>
                    <a:pt x="18" y="10"/>
                  </a:cubicBezTo>
                  <a:moveTo>
                    <a:pt x="22" y="0"/>
                  </a:moveTo>
                  <a:cubicBezTo>
                    <a:pt x="17" y="0"/>
                    <a:pt x="12" y="0"/>
                    <a:pt x="12" y="0"/>
                  </a:cubicBezTo>
                  <a:cubicBezTo>
                    <a:pt x="12" y="0"/>
                    <a:pt x="12" y="0"/>
                    <a:pt x="11" y="0"/>
                  </a:cubicBezTo>
                  <a:cubicBezTo>
                    <a:pt x="11" y="0"/>
                    <a:pt x="10" y="1"/>
                    <a:pt x="8" y="3"/>
                  </a:cubicBezTo>
                  <a:cubicBezTo>
                    <a:pt x="6" y="5"/>
                    <a:pt x="4" y="7"/>
                    <a:pt x="0" y="10"/>
                  </a:cubicBezTo>
                  <a:cubicBezTo>
                    <a:pt x="0" y="10"/>
                    <a:pt x="0" y="10"/>
                    <a:pt x="0" y="10"/>
                  </a:cubicBezTo>
                  <a:cubicBezTo>
                    <a:pt x="0" y="10"/>
                    <a:pt x="0" y="10"/>
                    <a:pt x="0" y="10"/>
                  </a:cubicBezTo>
                  <a:cubicBezTo>
                    <a:pt x="0" y="10"/>
                    <a:pt x="0" y="10"/>
                    <a:pt x="0" y="10"/>
                  </a:cubicBezTo>
                  <a:cubicBezTo>
                    <a:pt x="0" y="10"/>
                    <a:pt x="0" y="10"/>
                    <a:pt x="0" y="10"/>
                  </a:cubicBezTo>
                  <a:cubicBezTo>
                    <a:pt x="0" y="11"/>
                    <a:pt x="0" y="11"/>
                    <a:pt x="0" y="11"/>
                  </a:cubicBezTo>
                  <a:cubicBezTo>
                    <a:pt x="0" y="11"/>
                    <a:pt x="0" y="11"/>
                    <a:pt x="0" y="11"/>
                  </a:cubicBezTo>
                  <a:cubicBezTo>
                    <a:pt x="0" y="11"/>
                    <a:pt x="0" y="11"/>
                    <a:pt x="0" y="11"/>
                  </a:cubicBezTo>
                  <a:cubicBezTo>
                    <a:pt x="0" y="20"/>
                    <a:pt x="0" y="33"/>
                    <a:pt x="0" y="47"/>
                  </a:cubicBezTo>
                  <a:cubicBezTo>
                    <a:pt x="0" y="57"/>
                    <a:pt x="0" y="68"/>
                    <a:pt x="0" y="77"/>
                  </a:cubicBezTo>
                  <a:cubicBezTo>
                    <a:pt x="0" y="77"/>
                    <a:pt x="0" y="77"/>
                    <a:pt x="0" y="77"/>
                  </a:cubicBezTo>
                  <a:cubicBezTo>
                    <a:pt x="0" y="78"/>
                    <a:pt x="1" y="78"/>
                    <a:pt x="2" y="79"/>
                  </a:cubicBezTo>
                  <a:cubicBezTo>
                    <a:pt x="8" y="79"/>
                    <a:pt x="11" y="79"/>
                    <a:pt x="18" y="79"/>
                  </a:cubicBezTo>
                  <a:cubicBezTo>
                    <a:pt x="18" y="79"/>
                    <a:pt x="18" y="79"/>
                    <a:pt x="18" y="79"/>
                  </a:cubicBezTo>
                  <a:cubicBezTo>
                    <a:pt x="19" y="79"/>
                    <a:pt x="19" y="79"/>
                    <a:pt x="19" y="79"/>
                  </a:cubicBezTo>
                  <a:cubicBezTo>
                    <a:pt x="23" y="77"/>
                    <a:pt x="26" y="75"/>
                    <a:pt x="30" y="73"/>
                  </a:cubicBezTo>
                  <a:cubicBezTo>
                    <a:pt x="30" y="72"/>
                    <a:pt x="30" y="72"/>
                    <a:pt x="30" y="72"/>
                  </a:cubicBezTo>
                  <a:cubicBezTo>
                    <a:pt x="30" y="72"/>
                    <a:pt x="30" y="72"/>
                    <a:pt x="30" y="72"/>
                  </a:cubicBezTo>
                  <a:cubicBezTo>
                    <a:pt x="30" y="72"/>
                    <a:pt x="30" y="72"/>
                    <a:pt x="30" y="72"/>
                  </a:cubicBezTo>
                  <a:cubicBezTo>
                    <a:pt x="31" y="72"/>
                    <a:pt x="31" y="72"/>
                    <a:pt x="31" y="71"/>
                  </a:cubicBezTo>
                  <a:cubicBezTo>
                    <a:pt x="31" y="56"/>
                    <a:pt x="30" y="18"/>
                    <a:pt x="30" y="6"/>
                  </a:cubicBezTo>
                  <a:cubicBezTo>
                    <a:pt x="30" y="5"/>
                    <a:pt x="30" y="4"/>
                    <a:pt x="30" y="3"/>
                  </a:cubicBezTo>
                  <a:cubicBezTo>
                    <a:pt x="30" y="2"/>
                    <a:pt x="30" y="2"/>
                    <a:pt x="30" y="2"/>
                  </a:cubicBezTo>
                  <a:cubicBezTo>
                    <a:pt x="30" y="2"/>
                    <a:pt x="30" y="2"/>
                    <a:pt x="30" y="2"/>
                  </a:cubicBezTo>
                  <a:cubicBezTo>
                    <a:pt x="30" y="2"/>
                    <a:pt x="30" y="2"/>
                    <a:pt x="30" y="2"/>
                  </a:cubicBezTo>
                  <a:cubicBezTo>
                    <a:pt x="30" y="2"/>
                    <a:pt x="30" y="2"/>
                    <a:pt x="30" y="2"/>
                  </a:cubicBezTo>
                  <a:cubicBezTo>
                    <a:pt x="30" y="1"/>
                    <a:pt x="30" y="1"/>
                    <a:pt x="30" y="1"/>
                  </a:cubicBezTo>
                  <a:cubicBezTo>
                    <a:pt x="30" y="1"/>
                    <a:pt x="30" y="1"/>
                    <a:pt x="30" y="1"/>
                  </a:cubicBezTo>
                  <a:cubicBezTo>
                    <a:pt x="30" y="1"/>
                    <a:pt x="30" y="1"/>
                    <a:pt x="30" y="1"/>
                  </a:cubicBezTo>
                  <a:cubicBezTo>
                    <a:pt x="30" y="1"/>
                    <a:pt x="30" y="1"/>
                    <a:pt x="30" y="1"/>
                  </a:cubicBezTo>
                  <a:cubicBezTo>
                    <a:pt x="30" y="0"/>
                    <a:pt x="29" y="0"/>
                    <a:pt x="29" y="0"/>
                  </a:cubicBezTo>
                  <a:cubicBezTo>
                    <a:pt x="27" y="0"/>
                    <a:pt x="24" y="0"/>
                    <a:pt x="2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7" name="组合 114"/>
          <p:cNvGrpSpPr/>
          <p:nvPr/>
        </p:nvGrpSpPr>
        <p:grpSpPr>
          <a:xfrm>
            <a:off x="4938594" y="1666711"/>
            <a:ext cx="455973" cy="482999"/>
            <a:chOff x="2620314" y="3070030"/>
            <a:chExt cx="456115" cy="482999"/>
          </a:xfrm>
          <a:solidFill>
            <a:schemeClr val="accent1"/>
          </a:solidFill>
        </p:grpSpPr>
        <p:sp>
          <p:nvSpPr>
            <p:cNvPr id="78" name="Freeform 806"/>
            <p:cNvSpPr>
              <a:spLocks noEditPoints="1"/>
            </p:cNvSpPr>
            <p:nvPr/>
          </p:nvSpPr>
          <p:spPr bwMode="auto">
            <a:xfrm>
              <a:off x="2620314" y="3070030"/>
              <a:ext cx="456115" cy="482999"/>
            </a:xfrm>
            <a:custGeom>
              <a:avLst/>
              <a:gdLst>
                <a:gd name="T0" fmla="*/ 155 w 215"/>
                <a:gd name="T1" fmla="*/ 179 h 228"/>
                <a:gd name="T2" fmla="*/ 192 w 215"/>
                <a:gd name="T3" fmla="*/ 133 h 228"/>
                <a:gd name="T4" fmla="*/ 148 w 215"/>
                <a:gd name="T5" fmla="*/ 193 h 228"/>
                <a:gd name="T6" fmla="*/ 6 w 215"/>
                <a:gd name="T7" fmla="*/ 89 h 228"/>
                <a:gd name="T8" fmla="*/ 24 w 215"/>
                <a:gd name="T9" fmla="*/ 105 h 228"/>
                <a:gd name="T10" fmla="*/ 28 w 215"/>
                <a:gd name="T11" fmla="*/ 101 h 228"/>
                <a:gd name="T12" fmla="*/ 27 w 215"/>
                <a:gd name="T13" fmla="*/ 108 h 228"/>
                <a:gd name="T14" fmla="*/ 39 w 215"/>
                <a:gd name="T15" fmla="*/ 126 h 228"/>
                <a:gd name="T16" fmla="*/ 44 w 215"/>
                <a:gd name="T17" fmla="*/ 123 h 228"/>
                <a:gd name="T18" fmla="*/ 45 w 215"/>
                <a:gd name="T19" fmla="*/ 131 h 228"/>
                <a:gd name="T20" fmla="*/ 55 w 215"/>
                <a:gd name="T21" fmla="*/ 149 h 228"/>
                <a:gd name="T22" fmla="*/ 60 w 215"/>
                <a:gd name="T23" fmla="*/ 146 h 228"/>
                <a:gd name="T24" fmla="*/ 63 w 215"/>
                <a:gd name="T25" fmla="*/ 150 h 228"/>
                <a:gd name="T26" fmla="*/ 70 w 215"/>
                <a:gd name="T27" fmla="*/ 171 h 228"/>
                <a:gd name="T28" fmla="*/ 75 w 215"/>
                <a:gd name="T29" fmla="*/ 169 h 228"/>
                <a:gd name="T30" fmla="*/ 75 w 215"/>
                <a:gd name="T31" fmla="*/ 180 h 228"/>
                <a:gd name="T32" fmla="*/ 92 w 215"/>
                <a:gd name="T33" fmla="*/ 208 h 228"/>
                <a:gd name="T34" fmla="*/ 161 w 215"/>
                <a:gd name="T35" fmla="*/ 160 h 228"/>
                <a:gd name="T36" fmla="*/ 133 w 215"/>
                <a:gd name="T37" fmla="*/ 190 h 228"/>
                <a:gd name="T38" fmla="*/ 76 w 215"/>
                <a:gd name="T39" fmla="*/ 188 h 228"/>
                <a:gd name="T40" fmla="*/ 63 w 215"/>
                <a:gd name="T41" fmla="*/ 182 h 228"/>
                <a:gd name="T42" fmla="*/ 53 w 215"/>
                <a:gd name="T43" fmla="*/ 158 h 228"/>
                <a:gd name="T44" fmla="*/ 44 w 215"/>
                <a:gd name="T45" fmla="*/ 145 h 228"/>
                <a:gd name="T46" fmla="*/ 39 w 215"/>
                <a:gd name="T47" fmla="*/ 134 h 228"/>
                <a:gd name="T48" fmla="*/ 29 w 215"/>
                <a:gd name="T49" fmla="*/ 117 h 228"/>
                <a:gd name="T50" fmla="*/ 24 w 215"/>
                <a:gd name="T51" fmla="*/ 111 h 228"/>
                <a:gd name="T52" fmla="*/ 10 w 215"/>
                <a:gd name="T53" fmla="*/ 85 h 228"/>
                <a:gd name="T54" fmla="*/ 103 w 215"/>
                <a:gd name="T55" fmla="*/ 3 h 228"/>
                <a:gd name="T56" fmla="*/ 160 w 215"/>
                <a:gd name="T57" fmla="*/ 158 h 228"/>
                <a:gd name="T58" fmla="*/ 79 w 215"/>
                <a:gd name="T59" fmla="*/ 181 h 228"/>
                <a:gd name="T60" fmla="*/ 70 w 215"/>
                <a:gd name="T61" fmla="*/ 168 h 228"/>
                <a:gd name="T62" fmla="*/ 60 w 215"/>
                <a:gd name="T63" fmla="*/ 144 h 228"/>
                <a:gd name="T64" fmla="*/ 49 w 215"/>
                <a:gd name="T65" fmla="*/ 131 h 228"/>
                <a:gd name="T66" fmla="*/ 44 w 215"/>
                <a:gd name="T67" fmla="*/ 120 h 228"/>
                <a:gd name="T68" fmla="*/ 31 w 215"/>
                <a:gd name="T69" fmla="*/ 100 h 228"/>
                <a:gd name="T70" fmla="*/ 23 w 215"/>
                <a:gd name="T71" fmla="*/ 101 h 228"/>
                <a:gd name="T72" fmla="*/ 3 w 215"/>
                <a:gd name="T73" fmla="*/ 81 h 228"/>
                <a:gd name="T74" fmla="*/ 0 w 215"/>
                <a:gd name="T75" fmla="*/ 92 h 228"/>
                <a:gd name="T76" fmla="*/ 21 w 215"/>
                <a:gd name="T77" fmla="*/ 116 h 228"/>
                <a:gd name="T78" fmla="*/ 25 w 215"/>
                <a:gd name="T79" fmla="*/ 115 h 228"/>
                <a:gd name="T80" fmla="*/ 22 w 215"/>
                <a:gd name="T81" fmla="*/ 121 h 228"/>
                <a:gd name="T82" fmla="*/ 34 w 215"/>
                <a:gd name="T83" fmla="*/ 139 h 228"/>
                <a:gd name="T84" fmla="*/ 42 w 215"/>
                <a:gd name="T85" fmla="*/ 138 h 228"/>
                <a:gd name="T86" fmla="*/ 38 w 215"/>
                <a:gd name="T87" fmla="*/ 145 h 228"/>
                <a:gd name="T88" fmla="*/ 49 w 215"/>
                <a:gd name="T89" fmla="*/ 163 h 228"/>
                <a:gd name="T90" fmla="*/ 53 w 215"/>
                <a:gd name="T91" fmla="*/ 160 h 228"/>
                <a:gd name="T92" fmla="*/ 54 w 215"/>
                <a:gd name="T93" fmla="*/ 169 h 228"/>
                <a:gd name="T94" fmla="*/ 63 w 215"/>
                <a:gd name="T95" fmla="*/ 186 h 228"/>
                <a:gd name="T96" fmla="*/ 73 w 215"/>
                <a:gd name="T97" fmla="*/ 186 h 228"/>
                <a:gd name="T98" fmla="*/ 68 w 215"/>
                <a:gd name="T99" fmla="*/ 196 h 228"/>
                <a:gd name="T100" fmla="*/ 83 w 215"/>
                <a:gd name="T101" fmla="*/ 223 h 228"/>
                <a:gd name="T102" fmla="*/ 98 w 215"/>
                <a:gd name="T103" fmla="*/ 228 h 228"/>
                <a:gd name="T104" fmla="*/ 170 w 215"/>
                <a:gd name="T105" fmla="*/ 182 h 228"/>
                <a:gd name="T106" fmla="*/ 201 w 215"/>
                <a:gd name="T107" fmla="*/ 128 h 228"/>
                <a:gd name="T108" fmla="*/ 124 w 215"/>
                <a:gd name="T109" fmla="*/ 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 h="228">
                  <a:moveTo>
                    <a:pt x="99" y="224"/>
                  </a:moveTo>
                  <a:cubicBezTo>
                    <a:pt x="98" y="221"/>
                    <a:pt x="97" y="218"/>
                    <a:pt x="96" y="216"/>
                  </a:cubicBezTo>
                  <a:cubicBezTo>
                    <a:pt x="109" y="208"/>
                    <a:pt x="122" y="200"/>
                    <a:pt x="135" y="192"/>
                  </a:cubicBezTo>
                  <a:cubicBezTo>
                    <a:pt x="142" y="188"/>
                    <a:pt x="148" y="183"/>
                    <a:pt x="155" y="179"/>
                  </a:cubicBezTo>
                  <a:cubicBezTo>
                    <a:pt x="170" y="168"/>
                    <a:pt x="183" y="154"/>
                    <a:pt x="200" y="147"/>
                  </a:cubicBezTo>
                  <a:cubicBezTo>
                    <a:pt x="200" y="147"/>
                    <a:pt x="200" y="147"/>
                    <a:pt x="200" y="146"/>
                  </a:cubicBezTo>
                  <a:cubicBezTo>
                    <a:pt x="201" y="146"/>
                    <a:pt x="201" y="146"/>
                    <a:pt x="200" y="145"/>
                  </a:cubicBezTo>
                  <a:cubicBezTo>
                    <a:pt x="198" y="141"/>
                    <a:pt x="195" y="137"/>
                    <a:pt x="192" y="133"/>
                  </a:cubicBezTo>
                  <a:cubicBezTo>
                    <a:pt x="194" y="132"/>
                    <a:pt x="196" y="130"/>
                    <a:pt x="199" y="129"/>
                  </a:cubicBezTo>
                  <a:cubicBezTo>
                    <a:pt x="203" y="135"/>
                    <a:pt x="207" y="142"/>
                    <a:pt x="212" y="149"/>
                  </a:cubicBezTo>
                  <a:cubicBezTo>
                    <a:pt x="195" y="156"/>
                    <a:pt x="182" y="169"/>
                    <a:pt x="168" y="180"/>
                  </a:cubicBezTo>
                  <a:cubicBezTo>
                    <a:pt x="162" y="185"/>
                    <a:pt x="155" y="189"/>
                    <a:pt x="148" y="193"/>
                  </a:cubicBezTo>
                  <a:cubicBezTo>
                    <a:pt x="132" y="204"/>
                    <a:pt x="116" y="214"/>
                    <a:pt x="99" y="224"/>
                  </a:cubicBezTo>
                  <a:moveTo>
                    <a:pt x="19" y="113"/>
                  </a:moveTo>
                  <a:cubicBezTo>
                    <a:pt x="12" y="103"/>
                    <a:pt x="11" y="102"/>
                    <a:pt x="3" y="91"/>
                  </a:cubicBezTo>
                  <a:cubicBezTo>
                    <a:pt x="4" y="91"/>
                    <a:pt x="5" y="90"/>
                    <a:pt x="6" y="89"/>
                  </a:cubicBezTo>
                  <a:cubicBezTo>
                    <a:pt x="7" y="89"/>
                    <a:pt x="8" y="88"/>
                    <a:pt x="8" y="88"/>
                  </a:cubicBezTo>
                  <a:cubicBezTo>
                    <a:pt x="13" y="93"/>
                    <a:pt x="15" y="95"/>
                    <a:pt x="22" y="104"/>
                  </a:cubicBezTo>
                  <a:cubicBezTo>
                    <a:pt x="22" y="105"/>
                    <a:pt x="23" y="105"/>
                    <a:pt x="23" y="105"/>
                  </a:cubicBezTo>
                  <a:cubicBezTo>
                    <a:pt x="23" y="105"/>
                    <a:pt x="24" y="105"/>
                    <a:pt x="24" y="105"/>
                  </a:cubicBezTo>
                  <a:cubicBezTo>
                    <a:pt x="24" y="105"/>
                    <a:pt x="25" y="104"/>
                    <a:pt x="25" y="103"/>
                  </a:cubicBezTo>
                  <a:cubicBezTo>
                    <a:pt x="25" y="103"/>
                    <a:pt x="25" y="103"/>
                    <a:pt x="25" y="103"/>
                  </a:cubicBezTo>
                  <a:cubicBezTo>
                    <a:pt x="25" y="103"/>
                    <a:pt x="25" y="102"/>
                    <a:pt x="25" y="102"/>
                  </a:cubicBezTo>
                  <a:cubicBezTo>
                    <a:pt x="26" y="101"/>
                    <a:pt x="27" y="101"/>
                    <a:pt x="28" y="101"/>
                  </a:cubicBezTo>
                  <a:cubicBezTo>
                    <a:pt x="28" y="101"/>
                    <a:pt x="28" y="101"/>
                    <a:pt x="28" y="101"/>
                  </a:cubicBezTo>
                  <a:cubicBezTo>
                    <a:pt x="28" y="101"/>
                    <a:pt x="29" y="101"/>
                    <a:pt x="29" y="102"/>
                  </a:cubicBezTo>
                  <a:cubicBezTo>
                    <a:pt x="30" y="102"/>
                    <a:pt x="30" y="103"/>
                    <a:pt x="30" y="104"/>
                  </a:cubicBezTo>
                  <a:cubicBezTo>
                    <a:pt x="30" y="105"/>
                    <a:pt x="29" y="107"/>
                    <a:pt x="27" y="108"/>
                  </a:cubicBezTo>
                  <a:cubicBezTo>
                    <a:pt x="27" y="108"/>
                    <a:pt x="27" y="108"/>
                    <a:pt x="26" y="109"/>
                  </a:cubicBezTo>
                  <a:cubicBezTo>
                    <a:pt x="26" y="109"/>
                    <a:pt x="26" y="110"/>
                    <a:pt x="27" y="110"/>
                  </a:cubicBezTo>
                  <a:cubicBezTo>
                    <a:pt x="29" y="114"/>
                    <a:pt x="35" y="122"/>
                    <a:pt x="37" y="126"/>
                  </a:cubicBezTo>
                  <a:cubicBezTo>
                    <a:pt x="38" y="126"/>
                    <a:pt x="38" y="126"/>
                    <a:pt x="39" y="126"/>
                  </a:cubicBezTo>
                  <a:cubicBezTo>
                    <a:pt x="39" y="126"/>
                    <a:pt x="39" y="126"/>
                    <a:pt x="39" y="126"/>
                  </a:cubicBezTo>
                  <a:cubicBezTo>
                    <a:pt x="39" y="126"/>
                    <a:pt x="40" y="126"/>
                    <a:pt x="40" y="125"/>
                  </a:cubicBezTo>
                  <a:cubicBezTo>
                    <a:pt x="40" y="124"/>
                    <a:pt x="42" y="123"/>
                    <a:pt x="44" y="123"/>
                  </a:cubicBezTo>
                  <a:cubicBezTo>
                    <a:pt x="44" y="123"/>
                    <a:pt x="44" y="123"/>
                    <a:pt x="44" y="123"/>
                  </a:cubicBezTo>
                  <a:cubicBezTo>
                    <a:pt x="45" y="123"/>
                    <a:pt x="47" y="123"/>
                    <a:pt x="47" y="124"/>
                  </a:cubicBezTo>
                  <a:cubicBezTo>
                    <a:pt x="48" y="125"/>
                    <a:pt x="48" y="126"/>
                    <a:pt x="48" y="127"/>
                  </a:cubicBezTo>
                  <a:cubicBezTo>
                    <a:pt x="48" y="128"/>
                    <a:pt x="48" y="129"/>
                    <a:pt x="47" y="130"/>
                  </a:cubicBezTo>
                  <a:cubicBezTo>
                    <a:pt x="46" y="131"/>
                    <a:pt x="45" y="131"/>
                    <a:pt x="45" y="131"/>
                  </a:cubicBezTo>
                  <a:cubicBezTo>
                    <a:pt x="44" y="131"/>
                    <a:pt x="44" y="132"/>
                    <a:pt x="43" y="132"/>
                  </a:cubicBezTo>
                  <a:cubicBezTo>
                    <a:pt x="43" y="133"/>
                    <a:pt x="43" y="133"/>
                    <a:pt x="44" y="134"/>
                  </a:cubicBezTo>
                  <a:cubicBezTo>
                    <a:pt x="47" y="137"/>
                    <a:pt x="52" y="144"/>
                    <a:pt x="54" y="149"/>
                  </a:cubicBezTo>
                  <a:cubicBezTo>
                    <a:pt x="54" y="149"/>
                    <a:pt x="55" y="149"/>
                    <a:pt x="55" y="149"/>
                  </a:cubicBezTo>
                  <a:cubicBezTo>
                    <a:pt x="55" y="149"/>
                    <a:pt x="55" y="149"/>
                    <a:pt x="55" y="149"/>
                  </a:cubicBezTo>
                  <a:cubicBezTo>
                    <a:pt x="56" y="149"/>
                    <a:pt x="56" y="149"/>
                    <a:pt x="56" y="148"/>
                  </a:cubicBezTo>
                  <a:cubicBezTo>
                    <a:pt x="57" y="148"/>
                    <a:pt x="57" y="147"/>
                    <a:pt x="57" y="147"/>
                  </a:cubicBezTo>
                  <a:cubicBezTo>
                    <a:pt x="58" y="147"/>
                    <a:pt x="59" y="146"/>
                    <a:pt x="60" y="146"/>
                  </a:cubicBezTo>
                  <a:cubicBezTo>
                    <a:pt x="60" y="146"/>
                    <a:pt x="60" y="146"/>
                    <a:pt x="60" y="146"/>
                  </a:cubicBezTo>
                  <a:cubicBezTo>
                    <a:pt x="60" y="146"/>
                    <a:pt x="60" y="146"/>
                    <a:pt x="60" y="146"/>
                  </a:cubicBezTo>
                  <a:cubicBezTo>
                    <a:pt x="61" y="146"/>
                    <a:pt x="62" y="147"/>
                    <a:pt x="63" y="148"/>
                  </a:cubicBezTo>
                  <a:cubicBezTo>
                    <a:pt x="63" y="148"/>
                    <a:pt x="63" y="149"/>
                    <a:pt x="63" y="150"/>
                  </a:cubicBezTo>
                  <a:cubicBezTo>
                    <a:pt x="63" y="152"/>
                    <a:pt x="62" y="154"/>
                    <a:pt x="61" y="155"/>
                  </a:cubicBezTo>
                  <a:cubicBezTo>
                    <a:pt x="60" y="156"/>
                    <a:pt x="60" y="156"/>
                    <a:pt x="60" y="157"/>
                  </a:cubicBezTo>
                  <a:cubicBezTo>
                    <a:pt x="64" y="162"/>
                    <a:pt x="65" y="165"/>
                    <a:pt x="69" y="170"/>
                  </a:cubicBezTo>
                  <a:cubicBezTo>
                    <a:pt x="69" y="171"/>
                    <a:pt x="70" y="171"/>
                    <a:pt x="70" y="171"/>
                  </a:cubicBezTo>
                  <a:cubicBezTo>
                    <a:pt x="70" y="171"/>
                    <a:pt x="70" y="171"/>
                    <a:pt x="70" y="171"/>
                  </a:cubicBezTo>
                  <a:cubicBezTo>
                    <a:pt x="70" y="171"/>
                    <a:pt x="71" y="171"/>
                    <a:pt x="71" y="171"/>
                  </a:cubicBezTo>
                  <a:cubicBezTo>
                    <a:pt x="72" y="169"/>
                    <a:pt x="74" y="169"/>
                    <a:pt x="75" y="169"/>
                  </a:cubicBezTo>
                  <a:cubicBezTo>
                    <a:pt x="75" y="169"/>
                    <a:pt x="75" y="169"/>
                    <a:pt x="75" y="169"/>
                  </a:cubicBezTo>
                  <a:cubicBezTo>
                    <a:pt x="77" y="169"/>
                    <a:pt x="79" y="170"/>
                    <a:pt x="80" y="171"/>
                  </a:cubicBezTo>
                  <a:cubicBezTo>
                    <a:pt x="80" y="172"/>
                    <a:pt x="80" y="173"/>
                    <a:pt x="80" y="174"/>
                  </a:cubicBezTo>
                  <a:cubicBezTo>
                    <a:pt x="80" y="176"/>
                    <a:pt x="79" y="179"/>
                    <a:pt x="76" y="179"/>
                  </a:cubicBezTo>
                  <a:cubicBezTo>
                    <a:pt x="76" y="179"/>
                    <a:pt x="75" y="180"/>
                    <a:pt x="75" y="180"/>
                  </a:cubicBezTo>
                  <a:cubicBezTo>
                    <a:pt x="75" y="180"/>
                    <a:pt x="75" y="181"/>
                    <a:pt x="75" y="181"/>
                  </a:cubicBezTo>
                  <a:cubicBezTo>
                    <a:pt x="80" y="188"/>
                    <a:pt x="83" y="191"/>
                    <a:pt x="85" y="193"/>
                  </a:cubicBezTo>
                  <a:cubicBezTo>
                    <a:pt x="86" y="196"/>
                    <a:pt x="88" y="200"/>
                    <a:pt x="91" y="207"/>
                  </a:cubicBezTo>
                  <a:cubicBezTo>
                    <a:pt x="91" y="207"/>
                    <a:pt x="92" y="208"/>
                    <a:pt x="92" y="208"/>
                  </a:cubicBezTo>
                  <a:cubicBezTo>
                    <a:pt x="92" y="208"/>
                    <a:pt x="92" y="208"/>
                    <a:pt x="92" y="208"/>
                  </a:cubicBezTo>
                  <a:cubicBezTo>
                    <a:pt x="93" y="208"/>
                    <a:pt x="93" y="208"/>
                    <a:pt x="93" y="208"/>
                  </a:cubicBezTo>
                  <a:cubicBezTo>
                    <a:pt x="110" y="196"/>
                    <a:pt x="126" y="185"/>
                    <a:pt x="142" y="174"/>
                  </a:cubicBezTo>
                  <a:cubicBezTo>
                    <a:pt x="149" y="169"/>
                    <a:pt x="155" y="165"/>
                    <a:pt x="161" y="160"/>
                  </a:cubicBezTo>
                  <a:cubicBezTo>
                    <a:pt x="171" y="152"/>
                    <a:pt x="180" y="142"/>
                    <a:pt x="190" y="135"/>
                  </a:cubicBezTo>
                  <a:cubicBezTo>
                    <a:pt x="192" y="138"/>
                    <a:pt x="195" y="142"/>
                    <a:pt x="197" y="145"/>
                  </a:cubicBezTo>
                  <a:cubicBezTo>
                    <a:pt x="180" y="152"/>
                    <a:pt x="167" y="166"/>
                    <a:pt x="153" y="177"/>
                  </a:cubicBezTo>
                  <a:cubicBezTo>
                    <a:pt x="147" y="181"/>
                    <a:pt x="140" y="185"/>
                    <a:pt x="133" y="190"/>
                  </a:cubicBezTo>
                  <a:cubicBezTo>
                    <a:pt x="117" y="200"/>
                    <a:pt x="101" y="210"/>
                    <a:pt x="84" y="220"/>
                  </a:cubicBezTo>
                  <a:cubicBezTo>
                    <a:pt x="82" y="214"/>
                    <a:pt x="80" y="210"/>
                    <a:pt x="79" y="207"/>
                  </a:cubicBezTo>
                  <a:cubicBezTo>
                    <a:pt x="77" y="204"/>
                    <a:pt x="75" y="202"/>
                    <a:pt x="71" y="196"/>
                  </a:cubicBezTo>
                  <a:cubicBezTo>
                    <a:pt x="74" y="195"/>
                    <a:pt x="76" y="192"/>
                    <a:pt x="76" y="188"/>
                  </a:cubicBezTo>
                  <a:cubicBezTo>
                    <a:pt x="76" y="187"/>
                    <a:pt x="75" y="186"/>
                    <a:pt x="75" y="185"/>
                  </a:cubicBezTo>
                  <a:cubicBezTo>
                    <a:pt x="73" y="182"/>
                    <a:pt x="71" y="181"/>
                    <a:pt x="68" y="181"/>
                  </a:cubicBezTo>
                  <a:cubicBezTo>
                    <a:pt x="68" y="181"/>
                    <a:pt x="68" y="181"/>
                    <a:pt x="68" y="181"/>
                  </a:cubicBezTo>
                  <a:cubicBezTo>
                    <a:pt x="66" y="181"/>
                    <a:pt x="65" y="181"/>
                    <a:pt x="63" y="182"/>
                  </a:cubicBezTo>
                  <a:cubicBezTo>
                    <a:pt x="61" y="178"/>
                    <a:pt x="59" y="175"/>
                    <a:pt x="57" y="171"/>
                  </a:cubicBezTo>
                  <a:cubicBezTo>
                    <a:pt x="59" y="169"/>
                    <a:pt x="60" y="167"/>
                    <a:pt x="60" y="164"/>
                  </a:cubicBezTo>
                  <a:cubicBezTo>
                    <a:pt x="60" y="163"/>
                    <a:pt x="59" y="161"/>
                    <a:pt x="59" y="160"/>
                  </a:cubicBezTo>
                  <a:cubicBezTo>
                    <a:pt x="57" y="158"/>
                    <a:pt x="55" y="158"/>
                    <a:pt x="53" y="158"/>
                  </a:cubicBezTo>
                  <a:cubicBezTo>
                    <a:pt x="52" y="158"/>
                    <a:pt x="51" y="158"/>
                    <a:pt x="50" y="159"/>
                  </a:cubicBezTo>
                  <a:cubicBezTo>
                    <a:pt x="49" y="159"/>
                    <a:pt x="49" y="159"/>
                    <a:pt x="49" y="159"/>
                  </a:cubicBezTo>
                  <a:cubicBezTo>
                    <a:pt x="47" y="155"/>
                    <a:pt x="44" y="150"/>
                    <a:pt x="42" y="147"/>
                  </a:cubicBezTo>
                  <a:cubicBezTo>
                    <a:pt x="43" y="146"/>
                    <a:pt x="43" y="146"/>
                    <a:pt x="44" y="145"/>
                  </a:cubicBezTo>
                  <a:cubicBezTo>
                    <a:pt x="45" y="143"/>
                    <a:pt x="46" y="142"/>
                    <a:pt x="46" y="140"/>
                  </a:cubicBezTo>
                  <a:cubicBezTo>
                    <a:pt x="46" y="139"/>
                    <a:pt x="45" y="137"/>
                    <a:pt x="45" y="136"/>
                  </a:cubicBezTo>
                  <a:cubicBezTo>
                    <a:pt x="43" y="134"/>
                    <a:pt x="41" y="134"/>
                    <a:pt x="39" y="134"/>
                  </a:cubicBezTo>
                  <a:cubicBezTo>
                    <a:pt x="39" y="134"/>
                    <a:pt x="39" y="134"/>
                    <a:pt x="39" y="134"/>
                  </a:cubicBezTo>
                  <a:cubicBezTo>
                    <a:pt x="37" y="134"/>
                    <a:pt x="35" y="134"/>
                    <a:pt x="34" y="136"/>
                  </a:cubicBezTo>
                  <a:cubicBezTo>
                    <a:pt x="31" y="132"/>
                    <a:pt x="28" y="126"/>
                    <a:pt x="26" y="122"/>
                  </a:cubicBezTo>
                  <a:cubicBezTo>
                    <a:pt x="27" y="121"/>
                    <a:pt x="28" y="120"/>
                    <a:pt x="29" y="118"/>
                  </a:cubicBezTo>
                  <a:cubicBezTo>
                    <a:pt x="29" y="118"/>
                    <a:pt x="29" y="117"/>
                    <a:pt x="29" y="117"/>
                  </a:cubicBezTo>
                  <a:cubicBezTo>
                    <a:pt x="29" y="115"/>
                    <a:pt x="28" y="113"/>
                    <a:pt x="27" y="112"/>
                  </a:cubicBezTo>
                  <a:cubicBezTo>
                    <a:pt x="26" y="112"/>
                    <a:pt x="25" y="111"/>
                    <a:pt x="25" y="111"/>
                  </a:cubicBezTo>
                  <a:cubicBezTo>
                    <a:pt x="24" y="111"/>
                    <a:pt x="24" y="111"/>
                    <a:pt x="24" y="111"/>
                  </a:cubicBezTo>
                  <a:cubicBezTo>
                    <a:pt x="24" y="111"/>
                    <a:pt x="24" y="111"/>
                    <a:pt x="24" y="111"/>
                  </a:cubicBezTo>
                  <a:cubicBezTo>
                    <a:pt x="22" y="111"/>
                    <a:pt x="21" y="111"/>
                    <a:pt x="20" y="112"/>
                  </a:cubicBezTo>
                  <a:cubicBezTo>
                    <a:pt x="19" y="113"/>
                    <a:pt x="19" y="113"/>
                    <a:pt x="19" y="113"/>
                  </a:cubicBezTo>
                  <a:moveTo>
                    <a:pt x="23" y="101"/>
                  </a:moveTo>
                  <a:cubicBezTo>
                    <a:pt x="17" y="93"/>
                    <a:pt x="15" y="91"/>
                    <a:pt x="10" y="85"/>
                  </a:cubicBezTo>
                  <a:cubicBezTo>
                    <a:pt x="10" y="85"/>
                    <a:pt x="10" y="85"/>
                    <a:pt x="10" y="85"/>
                  </a:cubicBezTo>
                  <a:cubicBezTo>
                    <a:pt x="9" y="84"/>
                    <a:pt x="9" y="84"/>
                    <a:pt x="9" y="84"/>
                  </a:cubicBezTo>
                  <a:cubicBezTo>
                    <a:pt x="8" y="83"/>
                    <a:pt x="7" y="82"/>
                    <a:pt x="6" y="80"/>
                  </a:cubicBezTo>
                  <a:cubicBezTo>
                    <a:pt x="36" y="52"/>
                    <a:pt x="69" y="27"/>
                    <a:pt x="103" y="3"/>
                  </a:cubicBezTo>
                  <a:cubicBezTo>
                    <a:pt x="106" y="9"/>
                    <a:pt x="109" y="12"/>
                    <a:pt x="111" y="15"/>
                  </a:cubicBezTo>
                  <a:cubicBezTo>
                    <a:pt x="114" y="17"/>
                    <a:pt x="117" y="20"/>
                    <a:pt x="122" y="26"/>
                  </a:cubicBezTo>
                  <a:cubicBezTo>
                    <a:pt x="153" y="62"/>
                    <a:pt x="174" y="86"/>
                    <a:pt x="202" y="124"/>
                  </a:cubicBezTo>
                  <a:cubicBezTo>
                    <a:pt x="186" y="132"/>
                    <a:pt x="173" y="146"/>
                    <a:pt x="160" y="158"/>
                  </a:cubicBezTo>
                  <a:cubicBezTo>
                    <a:pt x="154" y="163"/>
                    <a:pt x="147" y="167"/>
                    <a:pt x="141" y="171"/>
                  </a:cubicBezTo>
                  <a:cubicBezTo>
                    <a:pt x="125" y="182"/>
                    <a:pt x="109" y="193"/>
                    <a:pt x="93" y="204"/>
                  </a:cubicBezTo>
                  <a:cubicBezTo>
                    <a:pt x="90" y="198"/>
                    <a:pt x="89" y="195"/>
                    <a:pt x="87" y="192"/>
                  </a:cubicBezTo>
                  <a:cubicBezTo>
                    <a:pt x="85" y="189"/>
                    <a:pt x="83" y="187"/>
                    <a:pt x="79" y="181"/>
                  </a:cubicBezTo>
                  <a:cubicBezTo>
                    <a:pt x="81" y="180"/>
                    <a:pt x="83" y="177"/>
                    <a:pt x="83" y="174"/>
                  </a:cubicBezTo>
                  <a:cubicBezTo>
                    <a:pt x="83" y="172"/>
                    <a:pt x="83" y="171"/>
                    <a:pt x="82" y="170"/>
                  </a:cubicBezTo>
                  <a:cubicBezTo>
                    <a:pt x="81" y="167"/>
                    <a:pt x="78" y="166"/>
                    <a:pt x="75" y="166"/>
                  </a:cubicBezTo>
                  <a:cubicBezTo>
                    <a:pt x="73" y="166"/>
                    <a:pt x="72" y="167"/>
                    <a:pt x="70" y="168"/>
                  </a:cubicBezTo>
                  <a:cubicBezTo>
                    <a:pt x="68" y="164"/>
                    <a:pt x="66" y="161"/>
                    <a:pt x="63" y="156"/>
                  </a:cubicBezTo>
                  <a:cubicBezTo>
                    <a:pt x="65" y="155"/>
                    <a:pt x="66" y="152"/>
                    <a:pt x="66" y="150"/>
                  </a:cubicBezTo>
                  <a:cubicBezTo>
                    <a:pt x="66" y="149"/>
                    <a:pt x="66" y="147"/>
                    <a:pt x="65" y="146"/>
                  </a:cubicBezTo>
                  <a:cubicBezTo>
                    <a:pt x="63" y="144"/>
                    <a:pt x="61" y="144"/>
                    <a:pt x="60" y="144"/>
                  </a:cubicBezTo>
                  <a:cubicBezTo>
                    <a:pt x="58" y="144"/>
                    <a:pt x="57" y="144"/>
                    <a:pt x="56" y="145"/>
                  </a:cubicBezTo>
                  <a:cubicBezTo>
                    <a:pt x="55" y="145"/>
                    <a:pt x="55" y="145"/>
                    <a:pt x="55" y="145"/>
                  </a:cubicBezTo>
                  <a:cubicBezTo>
                    <a:pt x="53" y="141"/>
                    <a:pt x="50" y="137"/>
                    <a:pt x="47" y="133"/>
                  </a:cubicBezTo>
                  <a:cubicBezTo>
                    <a:pt x="48" y="133"/>
                    <a:pt x="49" y="132"/>
                    <a:pt x="49" y="131"/>
                  </a:cubicBezTo>
                  <a:cubicBezTo>
                    <a:pt x="50" y="130"/>
                    <a:pt x="51" y="128"/>
                    <a:pt x="51" y="127"/>
                  </a:cubicBezTo>
                  <a:cubicBezTo>
                    <a:pt x="51" y="125"/>
                    <a:pt x="50" y="124"/>
                    <a:pt x="49" y="123"/>
                  </a:cubicBezTo>
                  <a:cubicBezTo>
                    <a:pt x="48" y="121"/>
                    <a:pt x="46" y="120"/>
                    <a:pt x="44" y="120"/>
                  </a:cubicBezTo>
                  <a:cubicBezTo>
                    <a:pt x="44" y="120"/>
                    <a:pt x="44" y="120"/>
                    <a:pt x="44" y="120"/>
                  </a:cubicBezTo>
                  <a:cubicBezTo>
                    <a:pt x="42" y="120"/>
                    <a:pt x="40" y="121"/>
                    <a:pt x="39" y="123"/>
                  </a:cubicBezTo>
                  <a:cubicBezTo>
                    <a:pt x="36" y="119"/>
                    <a:pt x="32" y="113"/>
                    <a:pt x="30" y="110"/>
                  </a:cubicBezTo>
                  <a:cubicBezTo>
                    <a:pt x="32" y="108"/>
                    <a:pt x="33" y="106"/>
                    <a:pt x="33" y="104"/>
                  </a:cubicBezTo>
                  <a:cubicBezTo>
                    <a:pt x="33" y="102"/>
                    <a:pt x="32" y="101"/>
                    <a:pt x="31" y="100"/>
                  </a:cubicBezTo>
                  <a:cubicBezTo>
                    <a:pt x="30" y="99"/>
                    <a:pt x="29" y="98"/>
                    <a:pt x="28" y="98"/>
                  </a:cubicBezTo>
                  <a:cubicBezTo>
                    <a:pt x="28" y="98"/>
                    <a:pt x="28" y="98"/>
                    <a:pt x="28" y="98"/>
                  </a:cubicBezTo>
                  <a:cubicBezTo>
                    <a:pt x="26" y="98"/>
                    <a:pt x="25" y="99"/>
                    <a:pt x="24" y="100"/>
                  </a:cubicBezTo>
                  <a:cubicBezTo>
                    <a:pt x="23" y="100"/>
                    <a:pt x="23" y="100"/>
                    <a:pt x="23" y="101"/>
                  </a:cubicBezTo>
                  <a:moveTo>
                    <a:pt x="103" y="0"/>
                  </a:moveTo>
                  <a:cubicBezTo>
                    <a:pt x="102" y="0"/>
                    <a:pt x="102" y="0"/>
                    <a:pt x="102" y="0"/>
                  </a:cubicBezTo>
                  <a:cubicBezTo>
                    <a:pt x="67" y="24"/>
                    <a:pt x="34" y="50"/>
                    <a:pt x="3" y="79"/>
                  </a:cubicBezTo>
                  <a:cubicBezTo>
                    <a:pt x="3" y="79"/>
                    <a:pt x="2" y="80"/>
                    <a:pt x="3" y="81"/>
                  </a:cubicBezTo>
                  <a:cubicBezTo>
                    <a:pt x="4" y="83"/>
                    <a:pt x="6" y="84"/>
                    <a:pt x="7" y="85"/>
                  </a:cubicBezTo>
                  <a:cubicBezTo>
                    <a:pt x="6" y="86"/>
                    <a:pt x="5" y="87"/>
                    <a:pt x="4" y="87"/>
                  </a:cubicBezTo>
                  <a:cubicBezTo>
                    <a:pt x="3" y="88"/>
                    <a:pt x="1" y="90"/>
                    <a:pt x="0" y="90"/>
                  </a:cubicBezTo>
                  <a:cubicBezTo>
                    <a:pt x="0" y="91"/>
                    <a:pt x="0" y="91"/>
                    <a:pt x="0" y="92"/>
                  </a:cubicBezTo>
                  <a:cubicBezTo>
                    <a:pt x="9" y="105"/>
                    <a:pt x="9" y="104"/>
                    <a:pt x="18" y="117"/>
                  </a:cubicBezTo>
                  <a:cubicBezTo>
                    <a:pt x="18" y="117"/>
                    <a:pt x="19" y="117"/>
                    <a:pt x="19" y="117"/>
                  </a:cubicBezTo>
                  <a:cubicBezTo>
                    <a:pt x="19" y="117"/>
                    <a:pt x="20" y="117"/>
                    <a:pt x="20" y="117"/>
                  </a:cubicBezTo>
                  <a:cubicBezTo>
                    <a:pt x="20" y="117"/>
                    <a:pt x="21" y="116"/>
                    <a:pt x="21" y="116"/>
                  </a:cubicBezTo>
                  <a:cubicBezTo>
                    <a:pt x="21" y="116"/>
                    <a:pt x="21" y="116"/>
                    <a:pt x="21" y="116"/>
                  </a:cubicBezTo>
                  <a:cubicBezTo>
                    <a:pt x="21" y="115"/>
                    <a:pt x="21" y="115"/>
                    <a:pt x="22" y="114"/>
                  </a:cubicBezTo>
                  <a:cubicBezTo>
                    <a:pt x="22" y="114"/>
                    <a:pt x="23" y="114"/>
                    <a:pt x="24" y="114"/>
                  </a:cubicBezTo>
                  <a:cubicBezTo>
                    <a:pt x="24" y="114"/>
                    <a:pt x="25" y="114"/>
                    <a:pt x="25" y="115"/>
                  </a:cubicBezTo>
                  <a:cubicBezTo>
                    <a:pt x="26" y="115"/>
                    <a:pt x="26" y="116"/>
                    <a:pt x="26" y="117"/>
                  </a:cubicBezTo>
                  <a:cubicBezTo>
                    <a:pt x="26" y="117"/>
                    <a:pt x="26" y="117"/>
                    <a:pt x="26" y="117"/>
                  </a:cubicBezTo>
                  <a:cubicBezTo>
                    <a:pt x="26" y="119"/>
                    <a:pt x="25" y="120"/>
                    <a:pt x="23" y="120"/>
                  </a:cubicBezTo>
                  <a:cubicBezTo>
                    <a:pt x="23" y="120"/>
                    <a:pt x="22" y="121"/>
                    <a:pt x="22" y="121"/>
                  </a:cubicBezTo>
                  <a:cubicBezTo>
                    <a:pt x="22" y="122"/>
                    <a:pt x="22" y="122"/>
                    <a:pt x="22" y="122"/>
                  </a:cubicBezTo>
                  <a:cubicBezTo>
                    <a:pt x="25" y="126"/>
                    <a:pt x="30" y="135"/>
                    <a:pt x="33" y="139"/>
                  </a:cubicBezTo>
                  <a:cubicBezTo>
                    <a:pt x="33" y="139"/>
                    <a:pt x="33" y="139"/>
                    <a:pt x="34" y="139"/>
                  </a:cubicBezTo>
                  <a:cubicBezTo>
                    <a:pt x="34" y="139"/>
                    <a:pt x="34" y="139"/>
                    <a:pt x="34" y="139"/>
                  </a:cubicBezTo>
                  <a:cubicBezTo>
                    <a:pt x="34" y="139"/>
                    <a:pt x="35" y="139"/>
                    <a:pt x="35" y="139"/>
                  </a:cubicBezTo>
                  <a:cubicBezTo>
                    <a:pt x="36" y="137"/>
                    <a:pt x="37" y="136"/>
                    <a:pt x="39" y="136"/>
                  </a:cubicBezTo>
                  <a:cubicBezTo>
                    <a:pt x="39" y="136"/>
                    <a:pt x="39" y="136"/>
                    <a:pt x="39" y="136"/>
                  </a:cubicBezTo>
                  <a:cubicBezTo>
                    <a:pt x="40" y="136"/>
                    <a:pt x="42" y="137"/>
                    <a:pt x="42" y="138"/>
                  </a:cubicBezTo>
                  <a:cubicBezTo>
                    <a:pt x="43" y="138"/>
                    <a:pt x="43" y="139"/>
                    <a:pt x="43" y="140"/>
                  </a:cubicBezTo>
                  <a:cubicBezTo>
                    <a:pt x="43" y="141"/>
                    <a:pt x="43" y="142"/>
                    <a:pt x="42" y="143"/>
                  </a:cubicBezTo>
                  <a:cubicBezTo>
                    <a:pt x="41" y="144"/>
                    <a:pt x="40" y="145"/>
                    <a:pt x="39" y="145"/>
                  </a:cubicBezTo>
                  <a:cubicBezTo>
                    <a:pt x="39" y="145"/>
                    <a:pt x="38" y="145"/>
                    <a:pt x="38" y="145"/>
                  </a:cubicBezTo>
                  <a:cubicBezTo>
                    <a:pt x="38" y="146"/>
                    <a:pt x="38" y="146"/>
                    <a:pt x="38" y="147"/>
                  </a:cubicBezTo>
                  <a:cubicBezTo>
                    <a:pt x="41" y="151"/>
                    <a:pt x="46" y="158"/>
                    <a:pt x="48" y="163"/>
                  </a:cubicBezTo>
                  <a:cubicBezTo>
                    <a:pt x="48" y="163"/>
                    <a:pt x="49" y="163"/>
                    <a:pt x="49" y="163"/>
                  </a:cubicBezTo>
                  <a:cubicBezTo>
                    <a:pt x="49" y="163"/>
                    <a:pt x="49" y="163"/>
                    <a:pt x="49" y="163"/>
                  </a:cubicBezTo>
                  <a:cubicBezTo>
                    <a:pt x="50" y="163"/>
                    <a:pt x="50" y="163"/>
                    <a:pt x="50" y="162"/>
                  </a:cubicBezTo>
                  <a:cubicBezTo>
                    <a:pt x="51" y="162"/>
                    <a:pt x="51" y="161"/>
                    <a:pt x="51" y="161"/>
                  </a:cubicBezTo>
                  <a:cubicBezTo>
                    <a:pt x="52" y="161"/>
                    <a:pt x="53" y="160"/>
                    <a:pt x="53" y="160"/>
                  </a:cubicBezTo>
                  <a:cubicBezTo>
                    <a:pt x="53" y="160"/>
                    <a:pt x="53" y="160"/>
                    <a:pt x="53" y="160"/>
                  </a:cubicBezTo>
                  <a:cubicBezTo>
                    <a:pt x="53" y="160"/>
                    <a:pt x="53" y="160"/>
                    <a:pt x="53" y="160"/>
                  </a:cubicBezTo>
                  <a:cubicBezTo>
                    <a:pt x="55" y="160"/>
                    <a:pt x="56" y="161"/>
                    <a:pt x="56" y="162"/>
                  </a:cubicBezTo>
                  <a:cubicBezTo>
                    <a:pt x="57" y="162"/>
                    <a:pt x="57" y="163"/>
                    <a:pt x="57" y="164"/>
                  </a:cubicBezTo>
                  <a:cubicBezTo>
                    <a:pt x="57" y="166"/>
                    <a:pt x="56" y="168"/>
                    <a:pt x="54" y="169"/>
                  </a:cubicBezTo>
                  <a:cubicBezTo>
                    <a:pt x="54" y="170"/>
                    <a:pt x="53" y="170"/>
                    <a:pt x="54" y="171"/>
                  </a:cubicBezTo>
                  <a:cubicBezTo>
                    <a:pt x="57" y="177"/>
                    <a:pt x="59" y="180"/>
                    <a:pt x="62" y="185"/>
                  </a:cubicBezTo>
                  <a:cubicBezTo>
                    <a:pt x="62" y="185"/>
                    <a:pt x="62" y="186"/>
                    <a:pt x="63" y="186"/>
                  </a:cubicBezTo>
                  <a:cubicBezTo>
                    <a:pt x="63" y="186"/>
                    <a:pt x="63" y="186"/>
                    <a:pt x="63" y="186"/>
                  </a:cubicBezTo>
                  <a:cubicBezTo>
                    <a:pt x="63" y="186"/>
                    <a:pt x="64" y="185"/>
                    <a:pt x="64" y="185"/>
                  </a:cubicBezTo>
                  <a:cubicBezTo>
                    <a:pt x="65" y="184"/>
                    <a:pt x="66" y="184"/>
                    <a:pt x="68" y="184"/>
                  </a:cubicBezTo>
                  <a:cubicBezTo>
                    <a:pt x="68" y="184"/>
                    <a:pt x="68" y="184"/>
                    <a:pt x="68" y="184"/>
                  </a:cubicBezTo>
                  <a:cubicBezTo>
                    <a:pt x="70" y="184"/>
                    <a:pt x="72" y="185"/>
                    <a:pt x="73" y="186"/>
                  </a:cubicBezTo>
                  <a:cubicBezTo>
                    <a:pt x="73" y="187"/>
                    <a:pt x="73" y="188"/>
                    <a:pt x="73" y="188"/>
                  </a:cubicBezTo>
                  <a:cubicBezTo>
                    <a:pt x="73" y="191"/>
                    <a:pt x="71" y="194"/>
                    <a:pt x="69" y="194"/>
                  </a:cubicBezTo>
                  <a:cubicBezTo>
                    <a:pt x="68" y="194"/>
                    <a:pt x="68" y="194"/>
                    <a:pt x="68" y="195"/>
                  </a:cubicBezTo>
                  <a:cubicBezTo>
                    <a:pt x="67" y="195"/>
                    <a:pt x="67" y="196"/>
                    <a:pt x="68" y="196"/>
                  </a:cubicBezTo>
                  <a:cubicBezTo>
                    <a:pt x="72" y="203"/>
                    <a:pt x="75" y="206"/>
                    <a:pt x="76" y="209"/>
                  </a:cubicBezTo>
                  <a:cubicBezTo>
                    <a:pt x="78" y="212"/>
                    <a:pt x="79" y="215"/>
                    <a:pt x="82" y="223"/>
                  </a:cubicBezTo>
                  <a:cubicBezTo>
                    <a:pt x="82" y="223"/>
                    <a:pt x="83" y="223"/>
                    <a:pt x="83" y="223"/>
                  </a:cubicBezTo>
                  <a:cubicBezTo>
                    <a:pt x="83" y="223"/>
                    <a:pt x="83" y="223"/>
                    <a:pt x="83" y="223"/>
                  </a:cubicBezTo>
                  <a:cubicBezTo>
                    <a:pt x="84" y="223"/>
                    <a:pt x="84" y="223"/>
                    <a:pt x="84" y="223"/>
                  </a:cubicBezTo>
                  <a:cubicBezTo>
                    <a:pt x="87" y="221"/>
                    <a:pt x="90" y="219"/>
                    <a:pt x="94" y="217"/>
                  </a:cubicBezTo>
                  <a:cubicBezTo>
                    <a:pt x="95" y="220"/>
                    <a:pt x="96" y="222"/>
                    <a:pt x="98" y="227"/>
                  </a:cubicBezTo>
                  <a:cubicBezTo>
                    <a:pt x="98" y="227"/>
                    <a:pt x="98" y="227"/>
                    <a:pt x="98" y="228"/>
                  </a:cubicBezTo>
                  <a:cubicBezTo>
                    <a:pt x="99" y="228"/>
                    <a:pt x="99" y="228"/>
                    <a:pt x="99" y="228"/>
                  </a:cubicBezTo>
                  <a:cubicBezTo>
                    <a:pt x="99" y="228"/>
                    <a:pt x="99" y="228"/>
                    <a:pt x="100" y="227"/>
                  </a:cubicBezTo>
                  <a:cubicBezTo>
                    <a:pt x="116" y="217"/>
                    <a:pt x="133" y="206"/>
                    <a:pt x="150" y="195"/>
                  </a:cubicBezTo>
                  <a:cubicBezTo>
                    <a:pt x="157" y="191"/>
                    <a:pt x="163" y="187"/>
                    <a:pt x="170" y="182"/>
                  </a:cubicBezTo>
                  <a:cubicBezTo>
                    <a:pt x="184" y="171"/>
                    <a:pt x="197" y="157"/>
                    <a:pt x="214" y="150"/>
                  </a:cubicBezTo>
                  <a:cubicBezTo>
                    <a:pt x="215" y="150"/>
                    <a:pt x="215" y="150"/>
                    <a:pt x="215" y="150"/>
                  </a:cubicBezTo>
                  <a:cubicBezTo>
                    <a:pt x="215" y="149"/>
                    <a:pt x="215" y="149"/>
                    <a:pt x="215" y="148"/>
                  </a:cubicBezTo>
                  <a:cubicBezTo>
                    <a:pt x="210" y="141"/>
                    <a:pt x="205" y="134"/>
                    <a:pt x="201" y="128"/>
                  </a:cubicBezTo>
                  <a:cubicBezTo>
                    <a:pt x="202" y="127"/>
                    <a:pt x="203" y="127"/>
                    <a:pt x="205" y="126"/>
                  </a:cubicBezTo>
                  <a:cubicBezTo>
                    <a:pt x="205" y="126"/>
                    <a:pt x="205" y="126"/>
                    <a:pt x="206" y="125"/>
                  </a:cubicBezTo>
                  <a:cubicBezTo>
                    <a:pt x="206" y="125"/>
                    <a:pt x="206" y="124"/>
                    <a:pt x="205" y="124"/>
                  </a:cubicBezTo>
                  <a:cubicBezTo>
                    <a:pt x="177" y="85"/>
                    <a:pt x="156" y="60"/>
                    <a:pt x="124" y="24"/>
                  </a:cubicBezTo>
                  <a:cubicBezTo>
                    <a:pt x="119" y="18"/>
                    <a:pt x="116" y="16"/>
                    <a:pt x="113" y="13"/>
                  </a:cubicBezTo>
                  <a:cubicBezTo>
                    <a:pt x="111" y="10"/>
                    <a:pt x="108" y="7"/>
                    <a:pt x="104" y="1"/>
                  </a:cubicBezTo>
                  <a:cubicBezTo>
                    <a:pt x="103" y="0"/>
                    <a:pt x="103" y="0"/>
                    <a:pt x="10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807"/>
            <p:cNvSpPr>
              <a:spLocks/>
            </p:cNvSpPr>
            <p:nvPr/>
          </p:nvSpPr>
          <p:spPr bwMode="auto">
            <a:xfrm>
              <a:off x="2713508" y="3156951"/>
              <a:ext cx="153233" cy="107532"/>
            </a:xfrm>
            <a:custGeom>
              <a:avLst/>
              <a:gdLst>
                <a:gd name="T0" fmla="*/ 71 w 72"/>
                <a:gd name="T1" fmla="*/ 0 h 51"/>
                <a:gd name="T2" fmla="*/ 70 w 72"/>
                <a:gd name="T3" fmla="*/ 0 h 51"/>
                <a:gd name="T4" fmla="*/ 20 w 72"/>
                <a:gd name="T5" fmla="*/ 34 h 51"/>
                <a:gd name="T6" fmla="*/ 1 w 72"/>
                <a:gd name="T7" fmla="*/ 49 h 51"/>
                <a:gd name="T8" fmla="*/ 1 w 72"/>
                <a:gd name="T9" fmla="*/ 50 h 51"/>
                <a:gd name="T10" fmla="*/ 2 w 72"/>
                <a:gd name="T11" fmla="*/ 51 h 51"/>
                <a:gd name="T12" fmla="*/ 3 w 72"/>
                <a:gd name="T13" fmla="*/ 51 h 51"/>
                <a:gd name="T14" fmla="*/ 21 w 72"/>
                <a:gd name="T15" fmla="*/ 36 h 51"/>
                <a:gd name="T16" fmla="*/ 71 w 72"/>
                <a:gd name="T17" fmla="*/ 3 h 51"/>
                <a:gd name="T18" fmla="*/ 72 w 72"/>
                <a:gd name="T19" fmla="*/ 1 h 51"/>
                <a:gd name="T20" fmla="*/ 71 w 72"/>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51">
                  <a:moveTo>
                    <a:pt x="71" y="0"/>
                  </a:moveTo>
                  <a:cubicBezTo>
                    <a:pt x="71" y="0"/>
                    <a:pt x="70" y="0"/>
                    <a:pt x="70" y="0"/>
                  </a:cubicBezTo>
                  <a:cubicBezTo>
                    <a:pt x="52" y="9"/>
                    <a:pt x="36" y="21"/>
                    <a:pt x="20" y="34"/>
                  </a:cubicBezTo>
                  <a:cubicBezTo>
                    <a:pt x="13" y="39"/>
                    <a:pt x="7" y="44"/>
                    <a:pt x="1" y="49"/>
                  </a:cubicBezTo>
                  <a:cubicBezTo>
                    <a:pt x="0" y="49"/>
                    <a:pt x="0" y="50"/>
                    <a:pt x="1" y="50"/>
                  </a:cubicBezTo>
                  <a:cubicBezTo>
                    <a:pt x="1" y="51"/>
                    <a:pt x="1" y="51"/>
                    <a:pt x="2" y="51"/>
                  </a:cubicBezTo>
                  <a:cubicBezTo>
                    <a:pt x="2" y="51"/>
                    <a:pt x="2" y="51"/>
                    <a:pt x="3" y="51"/>
                  </a:cubicBezTo>
                  <a:cubicBezTo>
                    <a:pt x="9" y="46"/>
                    <a:pt x="15" y="41"/>
                    <a:pt x="21" y="36"/>
                  </a:cubicBezTo>
                  <a:cubicBezTo>
                    <a:pt x="37" y="24"/>
                    <a:pt x="53" y="11"/>
                    <a:pt x="71" y="3"/>
                  </a:cubicBezTo>
                  <a:cubicBezTo>
                    <a:pt x="72" y="2"/>
                    <a:pt x="72" y="1"/>
                    <a:pt x="72" y="1"/>
                  </a:cubicBezTo>
                  <a:cubicBezTo>
                    <a:pt x="72" y="0"/>
                    <a:pt x="71" y="0"/>
                    <a:pt x="7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808"/>
            <p:cNvSpPr>
              <a:spLocks/>
            </p:cNvSpPr>
            <p:nvPr/>
          </p:nvSpPr>
          <p:spPr bwMode="auto">
            <a:xfrm>
              <a:off x="2741287" y="3197276"/>
              <a:ext cx="139792" cy="96779"/>
            </a:xfrm>
            <a:custGeom>
              <a:avLst/>
              <a:gdLst>
                <a:gd name="T0" fmla="*/ 65 w 66"/>
                <a:gd name="T1" fmla="*/ 0 h 46"/>
                <a:gd name="T2" fmla="*/ 64 w 66"/>
                <a:gd name="T3" fmla="*/ 0 h 46"/>
                <a:gd name="T4" fmla="*/ 1 w 66"/>
                <a:gd name="T5" fmla="*/ 43 h 46"/>
                <a:gd name="T6" fmla="*/ 0 w 66"/>
                <a:gd name="T7" fmla="*/ 45 h 46"/>
                <a:gd name="T8" fmla="*/ 1 w 66"/>
                <a:gd name="T9" fmla="*/ 46 h 46"/>
                <a:gd name="T10" fmla="*/ 2 w 66"/>
                <a:gd name="T11" fmla="*/ 45 h 46"/>
                <a:gd name="T12" fmla="*/ 65 w 66"/>
                <a:gd name="T13" fmla="*/ 2 h 46"/>
                <a:gd name="T14" fmla="*/ 66 w 66"/>
                <a:gd name="T15" fmla="*/ 0 h 46"/>
                <a:gd name="T16" fmla="*/ 65 w 66"/>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65" y="0"/>
                  </a:moveTo>
                  <a:cubicBezTo>
                    <a:pt x="64" y="0"/>
                    <a:pt x="64" y="0"/>
                    <a:pt x="64" y="0"/>
                  </a:cubicBezTo>
                  <a:cubicBezTo>
                    <a:pt x="43" y="14"/>
                    <a:pt x="21" y="28"/>
                    <a:pt x="1" y="43"/>
                  </a:cubicBezTo>
                  <a:cubicBezTo>
                    <a:pt x="0" y="44"/>
                    <a:pt x="0" y="44"/>
                    <a:pt x="0" y="45"/>
                  </a:cubicBezTo>
                  <a:cubicBezTo>
                    <a:pt x="1" y="45"/>
                    <a:pt x="1" y="46"/>
                    <a:pt x="1" y="46"/>
                  </a:cubicBezTo>
                  <a:cubicBezTo>
                    <a:pt x="2" y="46"/>
                    <a:pt x="2" y="46"/>
                    <a:pt x="2" y="45"/>
                  </a:cubicBezTo>
                  <a:cubicBezTo>
                    <a:pt x="23" y="31"/>
                    <a:pt x="44" y="16"/>
                    <a:pt x="65" y="2"/>
                  </a:cubicBezTo>
                  <a:cubicBezTo>
                    <a:pt x="66" y="2"/>
                    <a:pt x="66" y="1"/>
                    <a:pt x="66" y="0"/>
                  </a:cubicBezTo>
                  <a:cubicBezTo>
                    <a:pt x="65" y="0"/>
                    <a:pt x="65" y="0"/>
                    <a:pt x="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81" name="Freeform 809"/>
            <p:cNvSpPr>
              <a:spLocks/>
            </p:cNvSpPr>
            <p:nvPr/>
          </p:nvSpPr>
          <p:spPr bwMode="auto">
            <a:xfrm>
              <a:off x="2764586" y="3217886"/>
              <a:ext cx="144272" cy="112909"/>
            </a:xfrm>
            <a:custGeom>
              <a:avLst/>
              <a:gdLst>
                <a:gd name="T0" fmla="*/ 67 w 68"/>
                <a:gd name="T1" fmla="*/ 0 h 53"/>
                <a:gd name="T2" fmla="*/ 66 w 68"/>
                <a:gd name="T3" fmla="*/ 0 h 53"/>
                <a:gd name="T4" fmla="*/ 46 w 68"/>
                <a:gd name="T5" fmla="*/ 18 h 53"/>
                <a:gd name="T6" fmla="*/ 1 w 68"/>
                <a:gd name="T7" fmla="*/ 50 h 53"/>
                <a:gd name="T8" fmla="*/ 0 w 68"/>
                <a:gd name="T9" fmla="*/ 52 h 53"/>
                <a:gd name="T10" fmla="*/ 1 w 68"/>
                <a:gd name="T11" fmla="*/ 53 h 53"/>
                <a:gd name="T12" fmla="*/ 2 w 68"/>
                <a:gd name="T13" fmla="*/ 53 h 53"/>
                <a:gd name="T14" fmla="*/ 47 w 68"/>
                <a:gd name="T15" fmla="*/ 20 h 53"/>
                <a:gd name="T16" fmla="*/ 68 w 68"/>
                <a:gd name="T17" fmla="*/ 2 h 53"/>
                <a:gd name="T18" fmla="*/ 68 w 68"/>
                <a:gd name="T19" fmla="*/ 0 h 53"/>
                <a:gd name="T20" fmla="*/ 67 w 68"/>
                <a:gd name="T2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53">
                  <a:moveTo>
                    <a:pt x="67" y="0"/>
                  </a:moveTo>
                  <a:cubicBezTo>
                    <a:pt x="67" y="0"/>
                    <a:pt x="66" y="0"/>
                    <a:pt x="66" y="0"/>
                  </a:cubicBezTo>
                  <a:cubicBezTo>
                    <a:pt x="59" y="6"/>
                    <a:pt x="52" y="12"/>
                    <a:pt x="46" y="18"/>
                  </a:cubicBezTo>
                  <a:cubicBezTo>
                    <a:pt x="31" y="30"/>
                    <a:pt x="17" y="42"/>
                    <a:pt x="1" y="50"/>
                  </a:cubicBezTo>
                  <a:cubicBezTo>
                    <a:pt x="0" y="51"/>
                    <a:pt x="0" y="51"/>
                    <a:pt x="0" y="52"/>
                  </a:cubicBezTo>
                  <a:cubicBezTo>
                    <a:pt x="0" y="53"/>
                    <a:pt x="1" y="53"/>
                    <a:pt x="1" y="53"/>
                  </a:cubicBezTo>
                  <a:cubicBezTo>
                    <a:pt x="2" y="53"/>
                    <a:pt x="2" y="53"/>
                    <a:pt x="2" y="53"/>
                  </a:cubicBezTo>
                  <a:cubicBezTo>
                    <a:pt x="19" y="44"/>
                    <a:pt x="33" y="32"/>
                    <a:pt x="47" y="20"/>
                  </a:cubicBezTo>
                  <a:cubicBezTo>
                    <a:pt x="54" y="14"/>
                    <a:pt x="61" y="8"/>
                    <a:pt x="68" y="2"/>
                  </a:cubicBezTo>
                  <a:cubicBezTo>
                    <a:pt x="68" y="2"/>
                    <a:pt x="68" y="1"/>
                    <a:pt x="68" y="0"/>
                  </a:cubicBezTo>
                  <a:cubicBezTo>
                    <a:pt x="68" y="0"/>
                    <a:pt x="67"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810"/>
            <p:cNvSpPr>
              <a:spLocks/>
            </p:cNvSpPr>
            <p:nvPr/>
          </p:nvSpPr>
          <p:spPr bwMode="auto">
            <a:xfrm>
              <a:off x="2795949" y="3256419"/>
              <a:ext cx="137999" cy="114701"/>
            </a:xfrm>
            <a:custGeom>
              <a:avLst/>
              <a:gdLst>
                <a:gd name="T0" fmla="*/ 63 w 65"/>
                <a:gd name="T1" fmla="*/ 0 h 54"/>
                <a:gd name="T2" fmla="*/ 62 w 65"/>
                <a:gd name="T3" fmla="*/ 0 h 54"/>
                <a:gd name="T4" fmla="*/ 1 w 65"/>
                <a:gd name="T5" fmla="*/ 52 h 54"/>
                <a:gd name="T6" fmla="*/ 1 w 65"/>
                <a:gd name="T7" fmla="*/ 54 h 54"/>
                <a:gd name="T8" fmla="*/ 2 w 65"/>
                <a:gd name="T9" fmla="*/ 54 h 54"/>
                <a:gd name="T10" fmla="*/ 3 w 65"/>
                <a:gd name="T11" fmla="*/ 54 h 54"/>
                <a:gd name="T12" fmla="*/ 64 w 65"/>
                <a:gd name="T13" fmla="*/ 2 h 54"/>
                <a:gd name="T14" fmla="*/ 64 w 65"/>
                <a:gd name="T15" fmla="*/ 0 h 54"/>
                <a:gd name="T16" fmla="*/ 63 w 65"/>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54">
                  <a:moveTo>
                    <a:pt x="63" y="0"/>
                  </a:moveTo>
                  <a:cubicBezTo>
                    <a:pt x="63" y="0"/>
                    <a:pt x="63" y="0"/>
                    <a:pt x="62" y="0"/>
                  </a:cubicBezTo>
                  <a:cubicBezTo>
                    <a:pt x="42" y="17"/>
                    <a:pt x="21" y="34"/>
                    <a:pt x="1" y="52"/>
                  </a:cubicBezTo>
                  <a:cubicBezTo>
                    <a:pt x="0" y="52"/>
                    <a:pt x="0" y="53"/>
                    <a:pt x="1" y="54"/>
                  </a:cubicBezTo>
                  <a:cubicBezTo>
                    <a:pt x="1" y="54"/>
                    <a:pt x="1" y="54"/>
                    <a:pt x="2" y="54"/>
                  </a:cubicBezTo>
                  <a:cubicBezTo>
                    <a:pt x="2" y="54"/>
                    <a:pt x="2" y="54"/>
                    <a:pt x="3" y="54"/>
                  </a:cubicBezTo>
                  <a:cubicBezTo>
                    <a:pt x="23" y="37"/>
                    <a:pt x="44" y="19"/>
                    <a:pt x="64" y="2"/>
                  </a:cubicBezTo>
                  <a:cubicBezTo>
                    <a:pt x="65" y="2"/>
                    <a:pt x="65" y="1"/>
                    <a:pt x="64" y="0"/>
                  </a:cubicBezTo>
                  <a:cubicBezTo>
                    <a:pt x="64" y="0"/>
                    <a:pt x="64" y="0"/>
                    <a:pt x="6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811"/>
            <p:cNvSpPr>
              <a:spLocks/>
            </p:cNvSpPr>
            <p:nvPr/>
          </p:nvSpPr>
          <p:spPr bwMode="auto">
            <a:xfrm>
              <a:off x="2819248" y="3287782"/>
              <a:ext cx="142480" cy="117389"/>
            </a:xfrm>
            <a:custGeom>
              <a:avLst/>
              <a:gdLst>
                <a:gd name="T0" fmla="*/ 66 w 67"/>
                <a:gd name="T1" fmla="*/ 0 h 55"/>
                <a:gd name="T2" fmla="*/ 65 w 67"/>
                <a:gd name="T3" fmla="*/ 0 h 55"/>
                <a:gd name="T4" fmla="*/ 1 w 67"/>
                <a:gd name="T5" fmla="*/ 52 h 55"/>
                <a:gd name="T6" fmla="*/ 1 w 67"/>
                <a:gd name="T7" fmla="*/ 54 h 55"/>
                <a:gd name="T8" fmla="*/ 2 w 67"/>
                <a:gd name="T9" fmla="*/ 55 h 55"/>
                <a:gd name="T10" fmla="*/ 3 w 67"/>
                <a:gd name="T11" fmla="*/ 54 h 55"/>
                <a:gd name="T12" fmla="*/ 67 w 67"/>
                <a:gd name="T13" fmla="*/ 2 h 55"/>
                <a:gd name="T14" fmla="*/ 67 w 67"/>
                <a:gd name="T15" fmla="*/ 0 h 55"/>
                <a:gd name="T16" fmla="*/ 66 w 6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55">
                  <a:moveTo>
                    <a:pt x="66" y="0"/>
                  </a:moveTo>
                  <a:cubicBezTo>
                    <a:pt x="66" y="0"/>
                    <a:pt x="65" y="0"/>
                    <a:pt x="65" y="0"/>
                  </a:cubicBezTo>
                  <a:cubicBezTo>
                    <a:pt x="44" y="17"/>
                    <a:pt x="22" y="35"/>
                    <a:pt x="1" y="52"/>
                  </a:cubicBezTo>
                  <a:cubicBezTo>
                    <a:pt x="0" y="53"/>
                    <a:pt x="0" y="53"/>
                    <a:pt x="1" y="54"/>
                  </a:cubicBezTo>
                  <a:cubicBezTo>
                    <a:pt x="1" y="54"/>
                    <a:pt x="1" y="55"/>
                    <a:pt x="2" y="55"/>
                  </a:cubicBezTo>
                  <a:cubicBezTo>
                    <a:pt x="2" y="55"/>
                    <a:pt x="2" y="54"/>
                    <a:pt x="3" y="54"/>
                  </a:cubicBezTo>
                  <a:cubicBezTo>
                    <a:pt x="24" y="37"/>
                    <a:pt x="45" y="19"/>
                    <a:pt x="67" y="2"/>
                  </a:cubicBezTo>
                  <a:cubicBezTo>
                    <a:pt x="67" y="2"/>
                    <a:pt x="67" y="1"/>
                    <a:pt x="67" y="0"/>
                  </a:cubicBezTo>
                  <a:cubicBezTo>
                    <a:pt x="67" y="0"/>
                    <a:pt x="66" y="0"/>
                    <a:pt x="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812"/>
            <p:cNvSpPr>
              <a:spLocks/>
            </p:cNvSpPr>
            <p:nvPr/>
          </p:nvSpPr>
          <p:spPr bwMode="auto">
            <a:xfrm>
              <a:off x="2843443" y="3321834"/>
              <a:ext cx="141584" cy="110220"/>
            </a:xfrm>
            <a:custGeom>
              <a:avLst/>
              <a:gdLst>
                <a:gd name="T0" fmla="*/ 65 w 67"/>
                <a:gd name="T1" fmla="*/ 0 h 52"/>
                <a:gd name="T2" fmla="*/ 64 w 67"/>
                <a:gd name="T3" fmla="*/ 0 h 52"/>
                <a:gd name="T4" fmla="*/ 1 w 67"/>
                <a:gd name="T5" fmla="*/ 50 h 52"/>
                <a:gd name="T6" fmla="*/ 1 w 67"/>
                <a:gd name="T7" fmla="*/ 52 h 52"/>
                <a:gd name="T8" fmla="*/ 2 w 67"/>
                <a:gd name="T9" fmla="*/ 52 h 52"/>
                <a:gd name="T10" fmla="*/ 3 w 67"/>
                <a:gd name="T11" fmla="*/ 52 h 52"/>
                <a:gd name="T12" fmla="*/ 66 w 67"/>
                <a:gd name="T13" fmla="*/ 2 h 52"/>
                <a:gd name="T14" fmla="*/ 66 w 67"/>
                <a:gd name="T15" fmla="*/ 0 h 52"/>
                <a:gd name="T16" fmla="*/ 65 w 67"/>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52">
                  <a:moveTo>
                    <a:pt x="65" y="0"/>
                  </a:moveTo>
                  <a:cubicBezTo>
                    <a:pt x="65" y="0"/>
                    <a:pt x="64" y="0"/>
                    <a:pt x="64" y="0"/>
                  </a:cubicBezTo>
                  <a:cubicBezTo>
                    <a:pt x="43" y="17"/>
                    <a:pt x="22" y="33"/>
                    <a:pt x="1" y="50"/>
                  </a:cubicBezTo>
                  <a:cubicBezTo>
                    <a:pt x="0" y="50"/>
                    <a:pt x="0" y="51"/>
                    <a:pt x="1" y="52"/>
                  </a:cubicBezTo>
                  <a:cubicBezTo>
                    <a:pt x="1" y="52"/>
                    <a:pt x="1" y="52"/>
                    <a:pt x="2" y="52"/>
                  </a:cubicBezTo>
                  <a:cubicBezTo>
                    <a:pt x="2" y="52"/>
                    <a:pt x="2" y="52"/>
                    <a:pt x="3" y="52"/>
                  </a:cubicBezTo>
                  <a:cubicBezTo>
                    <a:pt x="24" y="35"/>
                    <a:pt x="45" y="19"/>
                    <a:pt x="66" y="2"/>
                  </a:cubicBezTo>
                  <a:cubicBezTo>
                    <a:pt x="66" y="2"/>
                    <a:pt x="67" y="1"/>
                    <a:pt x="66" y="0"/>
                  </a:cubicBezTo>
                  <a:cubicBezTo>
                    <a:pt x="66" y="0"/>
                    <a:pt x="65" y="0"/>
                    <a:pt x="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5" name="组合 122"/>
          <p:cNvGrpSpPr/>
          <p:nvPr/>
        </p:nvGrpSpPr>
        <p:grpSpPr>
          <a:xfrm>
            <a:off x="3165758" y="2239317"/>
            <a:ext cx="169311" cy="167571"/>
            <a:chOff x="846932" y="3642638"/>
            <a:chExt cx="169363" cy="167571"/>
          </a:xfrm>
          <a:solidFill>
            <a:schemeClr val="accent4"/>
          </a:solidFill>
        </p:grpSpPr>
        <p:sp>
          <p:nvSpPr>
            <p:cNvPr id="86" name="Freeform 813"/>
            <p:cNvSpPr>
              <a:spLocks noEditPoints="1"/>
            </p:cNvSpPr>
            <p:nvPr/>
          </p:nvSpPr>
          <p:spPr bwMode="auto">
            <a:xfrm>
              <a:off x="846932" y="3642638"/>
              <a:ext cx="169363" cy="167571"/>
            </a:xfrm>
            <a:custGeom>
              <a:avLst/>
              <a:gdLst>
                <a:gd name="T0" fmla="*/ 6 w 80"/>
                <a:gd name="T1" fmla="*/ 69 h 79"/>
                <a:gd name="T2" fmla="*/ 21 w 80"/>
                <a:gd name="T3" fmla="*/ 14 h 79"/>
                <a:gd name="T4" fmla="*/ 38 w 80"/>
                <a:gd name="T5" fmla="*/ 17 h 79"/>
                <a:gd name="T6" fmla="*/ 35 w 80"/>
                <a:gd name="T7" fmla="*/ 23 h 79"/>
                <a:gd name="T8" fmla="*/ 34 w 80"/>
                <a:gd name="T9" fmla="*/ 25 h 79"/>
                <a:gd name="T10" fmla="*/ 36 w 80"/>
                <a:gd name="T11" fmla="*/ 26 h 79"/>
                <a:gd name="T12" fmla="*/ 48 w 80"/>
                <a:gd name="T13" fmla="*/ 28 h 79"/>
                <a:gd name="T14" fmla="*/ 49 w 80"/>
                <a:gd name="T15" fmla="*/ 28 h 79"/>
                <a:gd name="T16" fmla="*/ 51 w 80"/>
                <a:gd name="T17" fmla="*/ 28 h 79"/>
                <a:gd name="T18" fmla="*/ 51 w 80"/>
                <a:gd name="T19" fmla="*/ 28 h 79"/>
                <a:gd name="T20" fmla="*/ 53 w 80"/>
                <a:gd name="T21" fmla="*/ 25 h 79"/>
                <a:gd name="T22" fmla="*/ 57 w 80"/>
                <a:gd name="T23" fmla="*/ 17 h 79"/>
                <a:gd name="T24" fmla="*/ 76 w 80"/>
                <a:gd name="T25" fmla="*/ 18 h 79"/>
                <a:gd name="T26" fmla="*/ 72 w 80"/>
                <a:gd name="T27" fmla="*/ 45 h 79"/>
                <a:gd name="T28" fmla="*/ 62 w 80"/>
                <a:gd name="T29" fmla="*/ 73 h 79"/>
                <a:gd name="T30" fmla="*/ 62 w 80"/>
                <a:gd name="T31" fmla="*/ 75 h 79"/>
                <a:gd name="T32" fmla="*/ 61 w 80"/>
                <a:gd name="T33" fmla="*/ 76 h 79"/>
                <a:gd name="T34" fmla="*/ 61 w 80"/>
                <a:gd name="T35" fmla="*/ 76 h 79"/>
                <a:gd name="T36" fmla="*/ 61 w 80"/>
                <a:gd name="T37" fmla="*/ 76 h 79"/>
                <a:gd name="T38" fmla="*/ 60 w 80"/>
                <a:gd name="T39" fmla="*/ 76 h 79"/>
                <a:gd name="T40" fmla="*/ 25 w 80"/>
                <a:gd name="T41" fmla="*/ 71 h 79"/>
                <a:gd name="T42" fmla="*/ 7 w 80"/>
                <a:gd name="T43" fmla="*/ 69 h 79"/>
                <a:gd name="T44" fmla="*/ 6 w 80"/>
                <a:gd name="T45" fmla="*/ 69 h 79"/>
                <a:gd name="T46" fmla="*/ 49 w 80"/>
                <a:gd name="T47" fmla="*/ 24 h 79"/>
                <a:gd name="T48" fmla="*/ 48 w 80"/>
                <a:gd name="T49" fmla="*/ 24 h 79"/>
                <a:gd name="T50" fmla="*/ 39 w 80"/>
                <a:gd name="T51" fmla="*/ 23 h 79"/>
                <a:gd name="T52" fmla="*/ 48 w 80"/>
                <a:gd name="T53" fmla="*/ 3 h 79"/>
                <a:gd name="T54" fmla="*/ 58 w 80"/>
                <a:gd name="T55" fmla="*/ 6 h 79"/>
                <a:gd name="T56" fmla="*/ 50 w 80"/>
                <a:gd name="T57" fmla="*/ 23 h 79"/>
                <a:gd name="T58" fmla="*/ 50 w 80"/>
                <a:gd name="T59" fmla="*/ 24 h 79"/>
                <a:gd name="T60" fmla="*/ 49 w 80"/>
                <a:gd name="T61" fmla="*/ 24 h 79"/>
                <a:gd name="T62" fmla="*/ 49 w 80"/>
                <a:gd name="T63" fmla="*/ 24 h 79"/>
                <a:gd name="T64" fmla="*/ 47 w 80"/>
                <a:gd name="T65" fmla="*/ 0 h 79"/>
                <a:gd name="T66" fmla="*/ 45 w 80"/>
                <a:gd name="T67" fmla="*/ 1 h 79"/>
                <a:gd name="T68" fmla="*/ 40 w 80"/>
                <a:gd name="T69" fmla="*/ 13 h 79"/>
                <a:gd name="T70" fmla="*/ 21 w 80"/>
                <a:gd name="T71" fmla="*/ 10 h 79"/>
                <a:gd name="T72" fmla="*/ 20 w 80"/>
                <a:gd name="T73" fmla="*/ 9 h 79"/>
                <a:gd name="T74" fmla="*/ 19 w 80"/>
                <a:gd name="T75" fmla="*/ 10 h 79"/>
                <a:gd name="T76" fmla="*/ 18 w 80"/>
                <a:gd name="T77" fmla="*/ 11 h 79"/>
                <a:gd name="T78" fmla="*/ 1 w 80"/>
                <a:gd name="T79" fmla="*/ 70 h 79"/>
                <a:gd name="T80" fmla="*/ 1 w 80"/>
                <a:gd name="T81" fmla="*/ 72 h 79"/>
                <a:gd name="T82" fmla="*/ 2 w 80"/>
                <a:gd name="T83" fmla="*/ 73 h 79"/>
                <a:gd name="T84" fmla="*/ 2 w 80"/>
                <a:gd name="T85" fmla="*/ 73 h 79"/>
                <a:gd name="T86" fmla="*/ 7 w 80"/>
                <a:gd name="T87" fmla="*/ 72 h 79"/>
                <a:gd name="T88" fmla="*/ 7 w 80"/>
                <a:gd name="T89" fmla="*/ 72 h 79"/>
                <a:gd name="T90" fmla="*/ 24 w 80"/>
                <a:gd name="T91" fmla="*/ 74 h 79"/>
                <a:gd name="T92" fmla="*/ 59 w 80"/>
                <a:gd name="T93" fmla="*/ 79 h 79"/>
                <a:gd name="T94" fmla="*/ 59 w 80"/>
                <a:gd name="T95" fmla="*/ 79 h 79"/>
                <a:gd name="T96" fmla="*/ 61 w 80"/>
                <a:gd name="T97" fmla="*/ 79 h 79"/>
                <a:gd name="T98" fmla="*/ 63 w 80"/>
                <a:gd name="T99" fmla="*/ 79 h 79"/>
                <a:gd name="T100" fmla="*/ 64 w 80"/>
                <a:gd name="T101" fmla="*/ 78 h 79"/>
                <a:gd name="T102" fmla="*/ 65 w 80"/>
                <a:gd name="T103" fmla="*/ 76 h 79"/>
                <a:gd name="T104" fmla="*/ 65 w 80"/>
                <a:gd name="T105" fmla="*/ 75 h 79"/>
                <a:gd name="T106" fmla="*/ 76 w 80"/>
                <a:gd name="T107" fmla="*/ 45 h 79"/>
                <a:gd name="T108" fmla="*/ 80 w 80"/>
                <a:gd name="T109" fmla="*/ 17 h 79"/>
                <a:gd name="T110" fmla="*/ 80 w 80"/>
                <a:gd name="T111" fmla="*/ 16 h 79"/>
                <a:gd name="T112" fmla="*/ 79 w 80"/>
                <a:gd name="T113" fmla="*/ 15 h 79"/>
                <a:gd name="T114" fmla="*/ 58 w 80"/>
                <a:gd name="T115" fmla="*/ 13 h 79"/>
                <a:gd name="T116" fmla="*/ 62 w 80"/>
                <a:gd name="T117" fmla="*/ 5 h 79"/>
                <a:gd name="T118" fmla="*/ 62 w 80"/>
                <a:gd name="T119" fmla="*/ 4 h 79"/>
                <a:gd name="T120" fmla="*/ 61 w 80"/>
                <a:gd name="T121" fmla="*/ 3 h 79"/>
                <a:gd name="T122" fmla="*/ 47 w 80"/>
                <a:gd name="T123" fmla="*/ 0 h 79"/>
                <a:gd name="T124" fmla="*/ 47 w 80"/>
                <a:gd name="T1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79">
                  <a:moveTo>
                    <a:pt x="6" y="69"/>
                  </a:moveTo>
                  <a:cubicBezTo>
                    <a:pt x="16" y="52"/>
                    <a:pt x="18" y="30"/>
                    <a:pt x="21" y="14"/>
                  </a:cubicBezTo>
                  <a:cubicBezTo>
                    <a:pt x="27" y="16"/>
                    <a:pt x="32" y="17"/>
                    <a:pt x="38" y="17"/>
                  </a:cubicBezTo>
                  <a:cubicBezTo>
                    <a:pt x="37" y="19"/>
                    <a:pt x="36" y="21"/>
                    <a:pt x="35" y="23"/>
                  </a:cubicBezTo>
                  <a:cubicBezTo>
                    <a:pt x="34" y="24"/>
                    <a:pt x="34" y="24"/>
                    <a:pt x="34" y="25"/>
                  </a:cubicBezTo>
                  <a:cubicBezTo>
                    <a:pt x="35" y="25"/>
                    <a:pt x="35" y="26"/>
                    <a:pt x="36" y="26"/>
                  </a:cubicBezTo>
                  <a:cubicBezTo>
                    <a:pt x="40" y="27"/>
                    <a:pt x="44" y="27"/>
                    <a:pt x="48" y="28"/>
                  </a:cubicBezTo>
                  <a:cubicBezTo>
                    <a:pt x="48" y="28"/>
                    <a:pt x="49" y="28"/>
                    <a:pt x="49" y="28"/>
                  </a:cubicBezTo>
                  <a:cubicBezTo>
                    <a:pt x="50" y="28"/>
                    <a:pt x="50" y="28"/>
                    <a:pt x="51" y="28"/>
                  </a:cubicBezTo>
                  <a:cubicBezTo>
                    <a:pt x="51" y="28"/>
                    <a:pt x="51" y="28"/>
                    <a:pt x="51" y="28"/>
                  </a:cubicBezTo>
                  <a:cubicBezTo>
                    <a:pt x="52" y="27"/>
                    <a:pt x="53" y="26"/>
                    <a:pt x="53" y="25"/>
                  </a:cubicBezTo>
                  <a:cubicBezTo>
                    <a:pt x="54" y="22"/>
                    <a:pt x="56" y="20"/>
                    <a:pt x="57" y="17"/>
                  </a:cubicBezTo>
                  <a:cubicBezTo>
                    <a:pt x="63" y="17"/>
                    <a:pt x="70" y="17"/>
                    <a:pt x="76" y="18"/>
                  </a:cubicBezTo>
                  <a:cubicBezTo>
                    <a:pt x="74" y="26"/>
                    <a:pt x="74" y="35"/>
                    <a:pt x="72" y="45"/>
                  </a:cubicBezTo>
                  <a:cubicBezTo>
                    <a:pt x="70" y="55"/>
                    <a:pt x="68" y="65"/>
                    <a:pt x="62" y="73"/>
                  </a:cubicBezTo>
                  <a:cubicBezTo>
                    <a:pt x="62" y="74"/>
                    <a:pt x="62" y="75"/>
                    <a:pt x="62" y="75"/>
                  </a:cubicBezTo>
                  <a:cubicBezTo>
                    <a:pt x="61" y="76"/>
                    <a:pt x="61" y="76"/>
                    <a:pt x="61" y="76"/>
                  </a:cubicBezTo>
                  <a:cubicBezTo>
                    <a:pt x="61" y="76"/>
                    <a:pt x="61" y="76"/>
                    <a:pt x="61" y="76"/>
                  </a:cubicBezTo>
                  <a:cubicBezTo>
                    <a:pt x="61" y="76"/>
                    <a:pt x="61" y="76"/>
                    <a:pt x="61" y="76"/>
                  </a:cubicBezTo>
                  <a:cubicBezTo>
                    <a:pt x="61" y="76"/>
                    <a:pt x="60" y="76"/>
                    <a:pt x="60" y="76"/>
                  </a:cubicBezTo>
                  <a:cubicBezTo>
                    <a:pt x="48" y="74"/>
                    <a:pt x="36" y="72"/>
                    <a:pt x="25" y="71"/>
                  </a:cubicBezTo>
                  <a:cubicBezTo>
                    <a:pt x="19" y="70"/>
                    <a:pt x="13" y="69"/>
                    <a:pt x="7" y="69"/>
                  </a:cubicBezTo>
                  <a:cubicBezTo>
                    <a:pt x="7" y="69"/>
                    <a:pt x="6" y="69"/>
                    <a:pt x="6" y="69"/>
                  </a:cubicBezTo>
                  <a:moveTo>
                    <a:pt x="49" y="24"/>
                  </a:moveTo>
                  <a:cubicBezTo>
                    <a:pt x="48" y="24"/>
                    <a:pt x="48" y="24"/>
                    <a:pt x="48" y="24"/>
                  </a:cubicBezTo>
                  <a:cubicBezTo>
                    <a:pt x="45" y="24"/>
                    <a:pt x="42" y="23"/>
                    <a:pt x="39" y="23"/>
                  </a:cubicBezTo>
                  <a:cubicBezTo>
                    <a:pt x="43" y="17"/>
                    <a:pt x="46" y="10"/>
                    <a:pt x="48" y="3"/>
                  </a:cubicBezTo>
                  <a:cubicBezTo>
                    <a:pt x="51" y="4"/>
                    <a:pt x="55" y="4"/>
                    <a:pt x="58" y="6"/>
                  </a:cubicBezTo>
                  <a:cubicBezTo>
                    <a:pt x="55" y="11"/>
                    <a:pt x="53" y="17"/>
                    <a:pt x="50" y="23"/>
                  </a:cubicBezTo>
                  <a:cubicBezTo>
                    <a:pt x="50" y="24"/>
                    <a:pt x="50" y="24"/>
                    <a:pt x="50" y="24"/>
                  </a:cubicBezTo>
                  <a:cubicBezTo>
                    <a:pt x="49" y="24"/>
                    <a:pt x="49" y="24"/>
                    <a:pt x="49" y="24"/>
                  </a:cubicBezTo>
                  <a:cubicBezTo>
                    <a:pt x="49" y="24"/>
                    <a:pt x="49" y="24"/>
                    <a:pt x="49" y="24"/>
                  </a:cubicBezTo>
                  <a:moveTo>
                    <a:pt x="47" y="0"/>
                  </a:moveTo>
                  <a:cubicBezTo>
                    <a:pt x="46" y="0"/>
                    <a:pt x="45" y="0"/>
                    <a:pt x="45" y="1"/>
                  </a:cubicBezTo>
                  <a:cubicBezTo>
                    <a:pt x="44" y="5"/>
                    <a:pt x="42" y="9"/>
                    <a:pt x="40" y="13"/>
                  </a:cubicBezTo>
                  <a:cubicBezTo>
                    <a:pt x="33" y="13"/>
                    <a:pt x="26" y="13"/>
                    <a:pt x="21" y="10"/>
                  </a:cubicBezTo>
                  <a:cubicBezTo>
                    <a:pt x="20" y="10"/>
                    <a:pt x="20" y="9"/>
                    <a:pt x="20" y="9"/>
                  </a:cubicBezTo>
                  <a:cubicBezTo>
                    <a:pt x="20" y="9"/>
                    <a:pt x="19" y="9"/>
                    <a:pt x="19" y="10"/>
                  </a:cubicBezTo>
                  <a:cubicBezTo>
                    <a:pt x="18" y="10"/>
                    <a:pt x="18" y="10"/>
                    <a:pt x="18" y="11"/>
                  </a:cubicBezTo>
                  <a:cubicBezTo>
                    <a:pt x="15" y="28"/>
                    <a:pt x="13" y="53"/>
                    <a:pt x="1" y="70"/>
                  </a:cubicBezTo>
                  <a:cubicBezTo>
                    <a:pt x="0" y="70"/>
                    <a:pt x="0" y="71"/>
                    <a:pt x="1" y="72"/>
                  </a:cubicBezTo>
                  <a:cubicBezTo>
                    <a:pt x="1" y="72"/>
                    <a:pt x="2" y="73"/>
                    <a:pt x="2" y="73"/>
                  </a:cubicBezTo>
                  <a:cubicBezTo>
                    <a:pt x="2" y="73"/>
                    <a:pt x="2" y="73"/>
                    <a:pt x="2" y="73"/>
                  </a:cubicBezTo>
                  <a:cubicBezTo>
                    <a:pt x="4" y="73"/>
                    <a:pt x="6" y="72"/>
                    <a:pt x="7" y="72"/>
                  </a:cubicBezTo>
                  <a:cubicBezTo>
                    <a:pt x="7" y="72"/>
                    <a:pt x="7" y="72"/>
                    <a:pt x="7" y="72"/>
                  </a:cubicBezTo>
                  <a:cubicBezTo>
                    <a:pt x="13" y="72"/>
                    <a:pt x="18" y="73"/>
                    <a:pt x="24" y="74"/>
                  </a:cubicBezTo>
                  <a:cubicBezTo>
                    <a:pt x="36" y="76"/>
                    <a:pt x="48" y="78"/>
                    <a:pt x="59" y="79"/>
                  </a:cubicBezTo>
                  <a:cubicBezTo>
                    <a:pt x="59" y="79"/>
                    <a:pt x="59" y="79"/>
                    <a:pt x="59" y="79"/>
                  </a:cubicBezTo>
                  <a:cubicBezTo>
                    <a:pt x="60" y="79"/>
                    <a:pt x="60" y="79"/>
                    <a:pt x="61" y="79"/>
                  </a:cubicBezTo>
                  <a:cubicBezTo>
                    <a:pt x="61" y="79"/>
                    <a:pt x="62" y="79"/>
                    <a:pt x="63" y="79"/>
                  </a:cubicBezTo>
                  <a:cubicBezTo>
                    <a:pt x="63" y="79"/>
                    <a:pt x="64" y="78"/>
                    <a:pt x="64" y="78"/>
                  </a:cubicBezTo>
                  <a:cubicBezTo>
                    <a:pt x="65" y="77"/>
                    <a:pt x="65" y="77"/>
                    <a:pt x="65" y="76"/>
                  </a:cubicBezTo>
                  <a:cubicBezTo>
                    <a:pt x="65" y="76"/>
                    <a:pt x="65" y="75"/>
                    <a:pt x="65" y="75"/>
                  </a:cubicBezTo>
                  <a:cubicBezTo>
                    <a:pt x="71" y="66"/>
                    <a:pt x="74" y="56"/>
                    <a:pt x="76" y="45"/>
                  </a:cubicBezTo>
                  <a:cubicBezTo>
                    <a:pt x="77" y="35"/>
                    <a:pt x="78" y="25"/>
                    <a:pt x="80" y="17"/>
                  </a:cubicBezTo>
                  <a:cubicBezTo>
                    <a:pt x="80" y="17"/>
                    <a:pt x="80" y="16"/>
                    <a:pt x="80" y="16"/>
                  </a:cubicBezTo>
                  <a:cubicBezTo>
                    <a:pt x="79" y="15"/>
                    <a:pt x="79" y="15"/>
                    <a:pt x="79" y="15"/>
                  </a:cubicBezTo>
                  <a:cubicBezTo>
                    <a:pt x="71" y="14"/>
                    <a:pt x="65" y="14"/>
                    <a:pt x="58" y="13"/>
                  </a:cubicBezTo>
                  <a:cubicBezTo>
                    <a:pt x="60" y="11"/>
                    <a:pt x="61" y="8"/>
                    <a:pt x="62" y="5"/>
                  </a:cubicBezTo>
                  <a:cubicBezTo>
                    <a:pt x="62" y="5"/>
                    <a:pt x="62" y="4"/>
                    <a:pt x="62" y="4"/>
                  </a:cubicBezTo>
                  <a:cubicBezTo>
                    <a:pt x="62" y="3"/>
                    <a:pt x="61" y="3"/>
                    <a:pt x="61" y="3"/>
                  </a:cubicBezTo>
                  <a:cubicBezTo>
                    <a:pt x="56" y="1"/>
                    <a:pt x="52"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814"/>
            <p:cNvSpPr>
              <a:spLocks/>
            </p:cNvSpPr>
            <p:nvPr/>
          </p:nvSpPr>
          <p:spPr bwMode="auto">
            <a:xfrm>
              <a:off x="899802" y="3712534"/>
              <a:ext cx="82441" cy="14338"/>
            </a:xfrm>
            <a:custGeom>
              <a:avLst/>
              <a:gdLst>
                <a:gd name="T0" fmla="*/ 2 w 39"/>
                <a:gd name="T1" fmla="*/ 0 h 7"/>
                <a:gd name="T2" fmla="*/ 1 w 39"/>
                <a:gd name="T3" fmla="*/ 1 h 7"/>
                <a:gd name="T4" fmla="*/ 2 w 39"/>
                <a:gd name="T5" fmla="*/ 4 h 7"/>
                <a:gd name="T6" fmla="*/ 37 w 39"/>
                <a:gd name="T7" fmla="*/ 7 h 7"/>
                <a:gd name="T8" fmla="*/ 37 w 39"/>
                <a:gd name="T9" fmla="*/ 7 h 7"/>
                <a:gd name="T10" fmla="*/ 39 w 39"/>
                <a:gd name="T11" fmla="*/ 6 h 7"/>
                <a:gd name="T12" fmla="*/ 37 w 39"/>
                <a:gd name="T13" fmla="*/ 4 h 7"/>
                <a:gd name="T14" fmla="*/ 3 w 39"/>
                <a:gd name="T15" fmla="*/ 0 h 7"/>
                <a:gd name="T16" fmla="*/ 2 w 39"/>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7">
                  <a:moveTo>
                    <a:pt x="2" y="0"/>
                  </a:moveTo>
                  <a:cubicBezTo>
                    <a:pt x="1" y="0"/>
                    <a:pt x="1" y="1"/>
                    <a:pt x="1" y="1"/>
                  </a:cubicBezTo>
                  <a:cubicBezTo>
                    <a:pt x="0" y="2"/>
                    <a:pt x="1" y="3"/>
                    <a:pt x="2" y="4"/>
                  </a:cubicBezTo>
                  <a:cubicBezTo>
                    <a:pt x="13" y="6"/>
                    <a:pt x="25" y="7"/>
                    <a:pt x="37" y="7"/>
                  </a:cubicBezTo>
                  <a:cubicBezTo>
                    <a:pt x="37" y="7"/>
                    <a:pt x="37" y="7"/>
                    <a:pt x="37" y="7"/>
                  </a:cubicBezTo>
                  <a:cubicBezTo>
                    <a:pt x="38" y="7"/>
                    <a:pt x="39" y="7"/>
                    <a:pt x="39" y="6"/>
                  </a:cubicBezTo>
                  <a:cubicBezTo>
                    <a:pt x="39" y="5"/>
                    <a:pt x="38" y="4"/>
                    <a:pt x="37" y="4"/>
                  </a:cubicBezTo>
                  <a:cubicBezTo>
                    <a:pt x="26" y="4"/>
                    <a:pt x="14" y="2"/>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815"/>
            <p:cNvSpPr>
              <a:spLocks/>
            </p:cNvSpPr>
            <p:nvPr/>
          </p:nvSpPr>
          <p:spPr bwMode="auto">
            <a:xfrm>
              <a:off x="890841" y="3735833"/>
              <a:ext cx="83337" cy="17026"/>
            </a:xfrm>
            <a:custGeom>
              <a:avLst/>
              <a:gdLst>
                <a:gd name="T0" fmla="*/ 2 w 39"/>
                <a:gd name="T1" fmla="*/ 0 h 8"/>
                <a:gd name="T2" fmla="*/ 0 w 39"/>
                <a:gd name="T3" fmla="*/ 2 h 8"/>
                <a:gd name="T4" fmla="*/ 2 w 39"/>
                <a:gd name="T5" fmla="*/ 4 h 8"/>
                <a:gd name="T6" fmla="*/ 2 w 39"/>
                <a:gd name="T7" fmla="*/ 4 h 8"/>
                <a:gd name="T8" fmla="*/ 37 w 39"/>
                <a:gd name="T9" fmla="*/ 8 h 8"/>
                <a:gd name="T10" fmla="*/ 37 w 39"/>
                <a:gd name="T11" fmla="*/ 8 h 8"/>
                <a:gd name="T12" fmla="*/ 39 w 39"/>
                <a:gd name="T13" fmla="*/ 6 h 8"/>
                <a:gd name="T14" fmla="*/ 37 w 39"/>
                <a:gd name="T15" fmla="*/ 4 h 8"/>
                <a:gd name="T16" fmla="*/ 3 w 39"/>
                <a:gd name="T17" fmla="*/ 0 h 8"/>
                <a:gd name="T18" fmla="*/ 2 w 39"/>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8">
                  <a:moveTo>
                    <a:pt x="2" y="0"/>
                  </a:moveTo>
                  <a:cubicBezTo>
                    <a:pt x="1" y="0"/>
                    <a:pt x="1" y="1"/>
                    <a:pt x="0" y="2"/>
                  </a:cubicBezTo>
                  <a:cubicBezTo>
                    <a:pt x="0" y="3"/>
                    <a:pt x="1" y="4"/>
                    <a:pt x="2" y="4"/>
                  </a:cubicBezTo>
                  <a:cubicBezTo>
                    <a:pt x="2" y="4"/>
                    <a:pt x="2" y="4"/>
                    <a:pt x="2" y="4"/>
                  </a:cubicBezTo>
                  <a:cubicBezTo>
                    <a:pt x="13" y="6"/>
                    <a:pt x="25" y="8"/>
                    <a:pt x="37" y="8"/>
                  </a:cubicBezTo>
                  <a:cubicBezTo>
                    <a:pt x="37" y="8"/>
                    <a:pt x="37" y="8"/>
                    <a:pt x="37" y="8"/>
                  </a:cubicBezTo>
                  <a:cubicBezTo>
                    <a:pt x="38" y="8"/>
                    <a:pt x="39" y="7"/>
                    <a:pt x="39" y="6"/>
                  </a:cubicBezTo>
                  <a:cubicBezTo>
                    <a:pt x="39" y="5"/>
                    <a:pt x="38" y="4"/>
                    <a:pt x="37" y="4"/>
                  </a:cubicBezTo>
                  <a:cubicBezTo>
                    <a:pt x="25" y="4"/>
                    <a:pt x="14" y="3"/>
                    <a:pt x="3"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816"/>
            <p:cNvSpPr>
              <a:spLocks/>
            </p:cNvSpPr>
            <p:nvPr/>
          </p:nvSpPr>
          <p:spPr bwMode="auto">
            <a:xfrm>
              <a:off x="889049" y="3756443"/>
              <a:ext cx="29571" cy="13442"/>
            </a:xfrm>
            <a:custGeom>
              <a:avLst/>
              <a:gdLst>
                <a:gd name="T0" fmla="*/ 4 w 14"/>
                <a:gd name="T1" fmla="*/ 0 h 6"/>
                <a:gd name="T2" fmla="*/ 1 w 14"/>
                <a:gd name="T3" fmla="*/ 0 h 6"/>
                <a:gd name="T4" fmla="*/ 0 w 14"/>
                <a:gd name="T5" fmla="*/ 2 h 6"/>
                <a:gd name="T6" fmla="*/ 1 w 14"/>
                <a:gd name="T7" fmla="*/ 4 h 6"/>
                <a:gd name="T8" fmla="*/ 2 w 14"/>
                <a:gd name="T9" fmla="*/ 4 h 6"/>
                <a:gd name="T10" fmla="*/ 4 w 14"/>
                <a:gd name="T11" fmla="*/ 3 h 6"/>
                <a:gd name="T12" fmla="*/ 4 w 14"/>
                <a:gd name="T13" fmla="*/ 3 h 6"/>
                <a:gd name="T14" fmla="*/ 11 w 14"/>
                <a:gd name="T15" fmla="*/ 5 h 6"/>
                <a:gd name="T16" fmla="*/ 12 w 14"/>
                <a:gd name="T17" fmla="*/ 6 h 6"/>
                <a:gd name="T18" fmla="*/ 14 w 14"/>
                <a:gd name="T19" fmla="*/ 5 h 6"/>
                <a:gd name="T20" fmla="*/ 13 w 14"/>
                <a:gd name="T21" fmla="*/ 2 h 6"/>
                <a:gd name="T22" fmla="*/ 4 w 14"/>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6">
                  <a:moveTo>
                    <a:pt x="4" y="0"/>
                  </a:moveTo>
                  <a:cubicBezTo>
                    <a:pt x="3" y="0"/>
                    <a:pt x="2" y="0"/>
                    <a:pt x="1" y="0"/>
                  </a:cubicBezTo>
                  <a:cubicBezTo>
                    <a:pt x="0" y="0"/>
                    <a:pt x="0" y="1"/>
                    <a:pt x="0" y="2"/>
                  </a:cubicBezTo>
                  <a:cubicBezTo>
                    <a:pt x="0" y="3"/>
                    <a:pt x="1" y="4"/>
                    <a:pt x="1" y="4"/>
                  </a:cubicBezTo>
                  <a:cubicBezTo>
                    <a:pt x="2" y="4"/>
                    <a:pt x="2" y="4"/>
                    <a:pt x="2" y="4"/>
                  </a:cubicBezTo>
                  <a:cubicBezTo>
                    <a:pt x="3" y="4"/>
                    <a:pt x="3" y="3"/>
                    <a:pt x="4" y="3"/>
                  </a:cubicBezTo>
                  <a:cubicBezTo>
                    <a:pt x="4" y="3"/>
                    <a:pt x="4" y="3"/>
                    <a:pt x="4" y="3"/>
                  </a:cubicBezTo>
                  <a:cubicBezTo>
                    <a:pt x="7" y="3"/>
                    <a:pt x="9" y="4"/>
                    <a:pt x="11" y="5"/>
                  </a:cubicBezTo>
                  <a:cubicBezTo>
                    <a:pt x="12" y="6"/>
                    <a:pt x="12" y="6"/>
                    <a:pt x="12" y="6"/>
                  </a:cubicBezTo>
                  <a:cubicBezTo>
                    <a:pt x="13" y="6"/>
                    <a:pt x="13" y="5"/>
                    <a:pt x="14" y="5"/>
                  </a:cubicBezTo>
                  <a:cubicBezTo>
                    <a:pt x="14" y="4"/>
                    <a:pt x="14" y="3"/>
                    <a:pt x="13" y="2"/>
                  </a:cubicBezTo>
                  <a:cubicBezTo>
                    <a:pt x="10" y="1"/>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0" name="组合 127"/>
          <p:cNvGrpSpPr/>
          <p:nvPr/>
        </p:nvGrpSpPr>
        <p:grpSpPr>
          <a:xfrm>
            <a:off x="4766595" y="3836171"/>
            <a:ext cx="286664" cy="271519"/>
            <a:chOff x="2448263" y="5239491"/>
            <a:chExt cx="286752" cy="271519"/>
          </a:xfrm>
        </p:grpSpPr>
        <p:sp>
          <p:nvSpPr>
            <p:cNvPr id="91" name="Freeform 821"/>
            <p:cNvSpPr>
              <a:spLocks/>
            </p:cNvSpPr>
            <p:nvPr/>
          </p:nvSpPr>
          <p:spPr bwMode="auto">
            <a:xfrm>
              <a:off x="2522639" y="5334478"/>
              <a:ext cx="122766" cy="29571"/>
            </a:xfrm>
            <a:custGeom>
              <a:avLst/>
              <a:gdLst>
                <a:gd name="T0" fmla="*/ 2 w 58"/>
                <a:gd name="T1" fmla="*/ 0 h 14"/>
                <a:gd name="T2" fmla="*/ 0 w 58"/>
                <a:gd name="T3" fmla="*/ 1 h 14"/>
                <a:gd name="T4" fmla="*/ 1 w 58"/>
                <a:gd name="T5" fmla="*/ 4 h 14"/>
                <a:gd name="T6" fmla="*/ 13 w 58"/>
                <a:gd name="T7" fmla="*/ 8 h 14"/>
                <a:gd name="T8" fmla="*/ 39 w 58"/>
                <a:gd name="T9" fmla="*/ 12 h 14"/>
                <a:gd name="T10" fmla="*/ 50 w 58"/>
                <a:gd name="T11" fmla="*/ 14 h 14"/>
                <a:gd name="T12" fmla="*/ 56 w 58"/>
                <a:gd name="T13" fmla="*/ 14 h 14"/>
                <a:gd name="T14" fmla="*/ 56 w 58"/>
                <a:gd name="T15" fmla="*/ 14 h 14"/>
                <a:gd name="T16" fmla="*/ 58 w 58"/>
                <a:gd name="T17" fmla="*/ 12 h 14"/>
                <a:gd name="T18" fmla="*/ 56 w 58"/>
                <a:gd name="T19" fmla="*/ 10 h 14"/>
                <a:gd name="T20" fmla="*/ 56 w 58"/>
                <a:gd name="T21" fmla="*/ 10 h 14"/>
                <a:gd name="T22" fmla="*/ 56 w 58"/>
                <a:gd name="T23" fmla="*/ 10 h 14"/>
                <a:gd name="T24" fmla="*/ 56 w 58"/>
                <a:gd name="T25" fmla="*/ 10 h 14"/>
                <a:gd name="T26" fmla="*/ 47 w 58"/>
                <a:gd name="T27" fmla="*/ 9 h 14"/>
                <a:gd name="T28" fmla="*/ 22 w 58"/>
                <a:gd name="T29" fmla="*/ 5 h 14"/>
                <a:gd name="T30" fmla="*/ 10 w 58"/>
                <a:gd name="T31" fmla="*/ 3 h 14"/>
                <a:gd name="T32" fmla="*/ 3 w 58"/>
                <a:gd name="T33" fmla="*/ 0 h 14"/>
                <a:gd name="T34" fmla="*/ 2 w 58"/>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4">
                  <a:moveTo>
                    <a:pt x="2" y="0"/>
                  </a:moveTo>
                  <a:cubicBezTo>
                    <a:pt x="1" y="0"/>
                    <a:pt x="0" y="0"/>
                    <a:pt x="0" y="1"/>
                  </a:cubicBezTo>
                  <a:cubicBezTo>
                    <a:pt x="0" y="2"/>
                    <a:pt x="0" y="3"/>
                    <a:pt x="1" y="4"/>
                  </a:cubicBezTo>
                  <a:cubicBezTo>
                    <a:pt x="4" y="5"/>
                    <a:pt x="8" y="6"/>
                    <a:pt x="13" y="8"/>
                  </a:cubicBezTo>
                  <a:cubicBezTo>
                    <a:pt x="21" y="9"/>
                    <a:pt x="31" y="11"/>
                    <a:pt x="39" y="12"/>
                  </a:cubicBezTo>
                  <a:cubicBezTo>
                    <a:pt x="43" y="13"/>
                    <a:pt x="47" y="13"/>
                    <a:pt x="50" y="14"/>
                  </a:cubicBezTo>
                  <a:cubicBezTo>
                    <a:pt x="53" y="14"/>
                    <a:pt x="55" y="14"/>
                    <a:pt x="56" y="14"/>
                  </a:cubicBezTo>
                  <a:cubicBezTo>
                    <a:pt x="56" y="14"/>
                    <a:pt x="56" y="14"/>
                    <a:pt x="56" y="14"/>
                  </a:cubicBezTo>
                  <a:cubicBezTo>
                    <a:pt x="57" y="14"/>
                    <a:pt x="58" y="13"/>
                    <a:pt x="58" y="12"/>
                  </a:cubicBezTo>
                  <a:cubicBezTo>
                    <a:pt x="58" y="11"/>
                    <a:pt x="57" y="10"/>
                    <a:pt x="56" y="10"/>
                  </a:cubicBezTo>
                  <a:cubicBezTo>
                    <a:pt x="56" y="10"/>
                    <a:pt x="56" y="10"/>
                    <a:pt x="56" y="10"/>
                  </a:cubicBezTo>
                  <a:cubicBezTo>
                    <a:pt x="56" y="10"/>
                    <a:pt x="56" y="10"/>
                    <a:pt x="56" y="10"/>
                  </a:cubicBezTo>
                  <a:cubicBezTo>
                    <a:pt x="56" y="10"/>
                    <a:pt x="56" y="10"/>
                    <a:pt x="56" y="10"/>
                  </a:cubicBezTo>
                  <a:cubicBezTo>
                    <a:pt x="55" y="10"/>
                    <a:pt x="51" y="10"/>
                    <a:pt x="47" y="9"/>
                  </a:cubicBezTo>
                  <a:cubicBezTo>
                    <a:pt x="40" y="8"/>
                    <a:pt x="31" y="7"/>
                    <a:pt x="22" y="5"/>
                  </a:cubicBezTo>
                  <a:cubicBezTo>
                    <a:pt x="18" y="4"/>
                    <a:pt x="14" y="4"/>
                    <a:pt x="10" y="3"/>
                  </a:cubicBezTo>
                  <a:cubicBezTo>
                    <a:pt x="7" y="2"/>
                    <a:pt x="4" y="1"/>
                    <a:pt x="3" y="0"/>
                  </a:cubicBezTo>
                  <a:cubicBezTo>
                    <a:pt x="3"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2" name="Freeform 822"/>
            <p:cNvSpPr>
              <a:spLocks/>
            </p:cNvSpPr>
            <p:nvPr/>
          </p:nvSpPr>
          <p:spPr bwMode="auto">
            <a:xfrm>
              <a:off x="2518158" y="5357776"/>
              <a:ext cx="110220" cy="35844"/>
            </a:xfrm>
            <a:custGeom>
              <a:avLst/>
              <a:gdLst>
                <a:gd name="T0" fmla="*/ 2 w 52"/>
                <a:gd name="T1" fmla="*/ 0 h 17"/>
                <a:gd name="T2" fmla="*/ 0 w 52"/>
                <a:gd name="T3" fmla="*/ 1 h 17"/>
                <a:gd name="T4" fmla="*/ 1 w 52"/>
                <a:gd name="T5" fmla="*/ 4 h 17"/>
                <a:gd name="T6" fmla="*/ 12 w 52"/>
                <a:gd name="T7" fmla="*/ 7 h 17"/>
                <a:gd name="T8" fmla="*/ 36 w 52"/>
                <a:gd name="T9" fmla="*/ 12 h 17"/>
                <a:gd name="T10" fmla="*/ 45 w 52"/>
                <a:gd name="T11" fmla="*/ 15 h 17"/>
                <a:gd name="T12" fmla="*/ 48 w 52"/>
                <a:gd name="T13" fmla="*/ 16 h 17"/>
                <a:gd name="T14" fmla="*/ 49 w 52"/>
                <a:gd name="T15" fmla="*/ 16 h 17"/>
                <a:gd name="T16" fmla="*/ 49 w 52"/>
                <a:gd name="T17" fmla="*/ 16 h 17"/>
                <a:gd name="T18" fmla="*/ 49 w 52"/>
                <a:gd name="T19" fmla="*/ 16 h 17"/>
                <a:gd name="T20" fmla="*/ 50 w 52"/>
                <a:gd name="T21" fmla="*/ 17 h 17"/>
                <a:gd name="T22" fmla="*/ 52 w 52"/>
                <a:gd name="T23" fmla="*/ 16 h 17"/>
                <a:gd name="T24" fmla="*/ 52 w 52"/>
                <a:gd name="T25" fmla="*/ 13 h 17"/>
                <a:gd name="T26" fmla="*/ 50 w 52"/>
                <a:gd name="T27" fmla="*/ 12 h 17"/>
                <a:gd name="T28" fmla="*/ 41 w 52"/>
                <a:gd name="T29" fmla="*/ 10 h 17"/>
                <a:gd name="T30" fmla="*/ 19 w 52"/>
                <a:gd name="T31" fmla="*/ 4 h 17"/>
                <a:gd name="T32" fmla="*/ 3 w 52"/>
                <a:gd name="T33" fmla="*/ 0 h 17"/>
                <a:gd name="T34" fmla="*/ 2 w 52"/>
                <a:gd name="T3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 h="17">
                  <a:moveTo>
                    <a:pt x="2" y="0"/>
                  </a:moveTo>
                  <a:cubicBezTo>
                    <a:pt x="1" y="0"/>
                    <a:pt x="0" y="0"/>
                    <a:pt x="0" y="1"/>
                  </a:cubicBezTo>
                  <a:cubicBezTo>
                    <a:pt x="0" y="2"/>
                    <a:pt x="0" y="4"/>
                    <a:pt x="1" y="4"/>
                  </a:cubicBezTo>
                  <a:cubicBezTo>
                    <a:pt x="3" y="5"/>
                    <a:pt x="7" y="6"/>
                    <a:pt x="12" y="7"/>
                  </a:cubicBezTo>
                  <a:cubicBezTo>
                    <a:pt x="19" y="9"/>
                    <a:pt x="28" y="11"/>
                    <a:pt x="36" y="12"/>
                  </a:cubicBezTo>
                  <a:cubicBezTo>
                    <a:pt x="39" y="13"/>
                    <a:pt x="43" y="14"/>
                    <a:pt x="45" y="15"/>
                  </a:cubicBezTo>
                  <a:cubicBezTo>
                    <a:pt x="46" y="15"/>
                    <a:pt x="47" y="16"/>
                    <a:pt x="48" y="16"/>
                  </a:cubicBezTo>
                  <a:cubicBezTo>
                    <a:pt x="49" y="16"/>
                    <a:pt x="49" y="16"/>
                    <a:pt x="49" y="16"/>
                  </a:cubicBezTo>
                  <a:cubicBezTo>
                    <a:pt x="49" y="16"/>
                    <a:pt x="49" y="16"/>
                    <a:pt x="49" y="16"/>
                  </a:cubicBezTo>
                  <a:cubicBezTo>
                    <a:pt x="49" y="16"/>
                    <a:pt x="49" y="16"/>
                    <a:pt x="49" y="16"/>
                  </a:cubicBezTo>
                  <a:cubicBezTo>
                    <a:pt x="49" y="16"/>
                    <a:pt x="50" y="17"/>
                    <a:pt x="50" y="17"/>
                  </a:cubicBezTo>
                  <a:cubicBezTo>
                    <a:pt x="51" y="17"/>
                    <a:pt x="51" y="16"/>
                    <a:pt x="52" y="16"/>
                  </a:cubicBezTo>
                  <a:cubicBezTo>
                    <a:pt x="52" y="15"/>
                    <a:pt x="52" y="14"/>
                    <a:pt x="52" y="13"/>
                  </a:cubicBezTo>
                  <a:cubicBezTo>
                    <a:pt x="51" y="13"/>
                    <a:pt x="51" y="13"/>
                    <a:pt x="50" y="12"/>
                  </a:cubicBezTo>
                  <a:cubicBezTo>
                    <a:pt x="49" y="12"/>
                    <a:pt x="45" y="11"/>
                    <a:pt x="41" y="10"/>
                  </a:cubicBezTo>
                  <a:cubicBezTo>
                    <a:pt x="35" y="8"/>
                    <a:pt x="27" y="6"/>
                    <a:pt x="19" y="4"/>
                  </a:cubicBezTo>
                  <a:cubicBezTo>
                    <a:pt x="12" y="3"/>
                    <a:pt x="5" y="1"/>
                    <a:pt x="3" y="0"/>
                  </a:cubicBezTo>
                  <a:cubicBezTo>
                    <a:pt x="2"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Freeform 823"/>
            <p:cNvSpPr>
              <a:spLocks/>
            </p:cNvSpPr>
            <p:nvPr/>
          </p:nvSpPr>
          <p:spPr bwMode="auto">
            <a:xfrm>
              <a:off x="2507405" y="5379283"/>
              <a:ext cx="32260" cy="17026"/>
            </a:xfrm>
            <a:custGeom>
              <a:avLst/>
              <a:gdLst>
                <a:gd name="T0" fmla="*/ 2 w 15"/>
                <a:gd name="T1" fmla="*/ 0 h 8"/>
                <a:gd name="T2" fmla="*/ 1 w 15"/>
                <a:gd name="T3" fmla="*/ 1 h 8"/>
                <a:gd name="T4" fmla="*/ 1 w 15"/>
                <a:gd name="T5" fmla="*/ 3 h 8"/>
                <a:gd name="T6" fmla="*/ 4 w 15"/>
                <a:gd name="T7" fmla="*/ 6 h 8"/>
                <a:gd name="T8" fmla="*/ 9 w 15"/>
                <a:gd name="T9" fmla="*/ 6 h 8"/>
                <a:gd name="T10" fmla="*/ 11 w 15"/>
                <a:gd name="T11" fmla="*/ 7 h 8"/>
                <a:gd name="T12" fmla="*/ 11 w 15"/>
                <a:gd name="T13" fmla="*/ 7 h 8"/>
                <a:gd name="T14" fmla="*/ 13 w 15"/>
                <a:gd name="T15" fmla="*/ 8 h 8"/>
                <a:gd name="T16" fmla="*/ 14 w 15"/>
                <a:gd name="T17" fmla="*/ 8 h 8"/>
                <a:gd name="T18" fmla="*/ 15 w 15"/>
                <a:gd name="T19" fmla="*/ 5 h 8"/>
                <a:gd name="T20" fmla="*/ 11 w 15"/>
                <a:gd name="T21" fmla="*/ 3 h 8"/>
                <a:gd name="T22" fmla="*/ 6 w 15"/>
                <a:gd name="T23" fmla="*/ 2 h 8"/>
                <a:gd name="T24" fmla="*/ 5 w 15"/>
                <a:gd name="T25" fmla="*/ 2 h 8"/>
                <a:gd name="T26" fmla="*/ 4 w 15"/>
                <a:gd name="T27" fmla="*/ 1 h 8"/>
                <a:gd name="T28" fmla="*/ 2 w 15"/>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8">
                  <a:moveTo>
                    <a:pt x="2" y="0"/>
                  </a:moveTo>
                  <a:cubicBezTo>
                    <a:pt x="2" y="0"/>
                    <a:pt x="2" y="0"/>
                    <a:pt x="1" y="1"/>
                  </a:cubicBezTo>
                  <a:cubicBezTo>
                    <a:pt x="0" y="1"/>
                    <a:pt x="0" y="2"/>
                    <a:pt x="1" y="3"/>
                  </a:cubicBezTo>
                  <a:cubicBezTo>
                    <a:pt x="2" y="5"/>
                    <a:pt x="3" y="5"/>
                    <a:pt x="4" y="6"/>
                  </a:cubicBezTo>
                  <a:cubicBezTo>
                    <a:pt x="6" y="6"/>
                    <a:pt x="8" y="6"/>
                    <a:pt x="9" y="6"/>
                  </a:cubicBezTo>
                  <a:cubicBezTo>
                    <a:pt x="10" y="6"/>
                    <a:pt x="10" y="7"/>
                    <a:pt x="11" y="7"/>
                  </a:cubicBezTo>
                  <a:cubicBezTo>
                    <a:pt x="11" y="7"/>
                    <a:pt x="11" y="7"/>
                    <a:pt x="11" y="7"/>
                  </a:cubicBezTo>
                  <a:cubicBezTo>
                    <a:pt x="12" y="8"/>
                    <a:pt x="12" y="8"/>
                    <a:pt x="13" y="8"/>
                  </a:cubicBezTo>
                  <a:cubicBezTo>
                    <a:pt x="13" y="8"/>
                    <a:pt x="14" y="8"/>
                    <a:pt x="14" y="8"/>
                  </a:cubicBezTo>
                  <a:cubicBezTo>
                    <a:pt x="15" y="7"/>
                    <a:pt x="15" y="6"/>
                    <a:pt x="15" y="5"/>
                  </a:cubicBezTo>
                  <a:cubicBezTo>
                    <a:pt x="14" y="4"/>
                    <a:pt x="12" y="3"/>
                    <a:pt x="11" y="3"/>
                  </a:cubicBezTo>
                  <a:cubicBezTo>
                    <a:pt x="9" y="2"/>
                    <a:pt x="8" y="2"/>
                    <a:pt x="6" y="2"/>
                  </a:cubicBezTo>
                  <a:cubicBezTo>
                    <a:pt x="6" y="2"/>
                    <a:pt x="5" y="2"/>
                    <a:pt x="5" y="2"/>
                  </a:cubicBezTo>
                  <a:cubicBezTo>
                    <a:pt x="4" y="1"/>
                    <a:pt x="4" y="1"/>
                    <a:pt x="4" y="1"/>
                  </a:cubicBezTo>
                  <a:cubicBezTo>
                    <a:pt x="4" y="1"/>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824"/>
            <p:cNvSpPr>
              <a:spLocks noEditPoints="1"/>
            </p:cNvSpPr>
            <p:nvPr/>
          </p:nvSpPr>
          <p:spPr bwMode="auto">
            <a:xfrm>
              <a:off x="2448263" y="5239491"/>
              <a:ext cx="286752" cy="271519"/>
            </a:xfrm>
            <a:custGeom>
              <a:avLst/>
              <a:gdLst>
                <a:gd name="T0" fmla="*/ 22 w 135"/>
                <a:gd name="T1" fmla="*/ 91 h 128"/>
                <a:gd name="T2" fmla="*/ 91 w 135"/>
                <a:gd name="T3" fmla="*/ 124 h 128"/>
                <a:gd name="T4" fmla="*/ 88 w 135"/>
                <a:gd name="T5" fmla="*/ 122 h 128"/>
                <a:gd name="T6" fmla="*/ 86 w 135"/>
                <a:gd name="T7" fmla="*/ 121 h 128"/>
                <a:gd name="T8" fmla="*/ 84 w 135"/>
                <a:gd name="T9" fmla="*/ 119 h 128"/>
                <a:gd name="T10" fmla="*/ 34 w 135"/>
                <a:gd name="T11" fmla="*/ 102 h 128"/>
                <a:gd name="T12" fmla="*/ 17 w 135"/>
                <a:gd name="T13" fmla="*/ 99 h 128"/>
                <a:gd name="T14" fmla="*/ 119 w 135"/>
                <a:gd name="T15" fmla="*/ 37 h 128"/>
                <a:gd name="T16" fmla="*/ 116 w 135"/>
                <a:gd name="T17" fmla="*/ 63 h 128"/>
                <a:gd name="T18" fmla="*/ 20 w 135"/>
                <a:gd name="T19" fmla="*/ 87 h 128"/>
                <a:gd name="T20" fmla="*/ 42 w 135"/>
                <a:gd name="T21" fmla="*/ 11 h 128"/>
                <a:gd name="T22" fmla="*/ 64 w 135"/>
                <a:gd name="T23" fmla="*/ 17 h 128"/>
                <a:gd name="T24" fmla="*/ 60 w 135"/>
                <a:gd name="T25" fmla="*/ 31 h 128"/>
                <a:gd name="T26" fmla="*/ 77 w 135"/>
                <a:gd name="T27" fmla="*/ 36 h 128"/>
                <a:gd name="T28" fmla="*/ 85 w 135"/>
                <a:gd name="T29" fmla="*/ 33 h 128"/>
                <a:gd name="T30" fmla="*/ 88 w 135"/>
                <a:gd name="T31" fmla="*/ 21 h 128"/>
                <a:gd name="T32" fmla="*/ 118 w 135"/>
                <a:gd name="T33" fmla="*/ 24 h 128"/>
                <a:gd name="T34" fmla="*/ 95 w 135"/>
                <a:gd name="T35" fmla="*/ 110 h 128"/>
                <a:gd name="T36" fmla="*/ 22 w 135"/>
                <a:gd name="T37" fmla="*/ 86 h 128"/>
                <a:gd name="T38" fmla="*/ 20 w 135"/>
                <a:gd name="T39" fmla="*/ 87 h 128"/>
                <a:gd name="T40" fmla="*/ 74 w 135"/>
                <a:gd name="T41" fmla="*/ 4 h 128"/>
                <a:gd name="T42" fmla="*/ 87 w 135"/>
                <a:gd name="T43" fmla="*/ 6 h 128"/>
                <a:gd name="T44" fmla="*/ 84 w 135"/>
                <a:gd name="T45" fmla="*/ 23 h 128"/>
                <a:gd name="T46" fmla="*/ 81 w 135"/>
                <a:gd name="T47" fmla="*/ 31 h 128"/>
                <a:gd name="T48" fmla="*/ 77 w 135"/>
                <a:gd name="T49" fmla="*/ 32 h 128"/>
                <a:gd name="T50" fmla="*/ 77 w 135"/>
                <a:gd name="T51" fmla="*/ 32 h 128"/>
                <a:gd name="T52" fmla="*/ 64 w 135"/>
                <a:gd name="T53" fmla="*/ 29 h 128"/>
                <a:gd name="T54" fmla="*/ 72 w 135"/>
                <a:gd name="T55" fmla="*/ 4 h 128"/>
                <a:gd name="T56" fmla="*/ 74 w 135"/>
                <a:gd name="T57" fmla="*/ 0 h 128"/>
                <a:gd name="T58" fmla="*/ 67 w 135"/>
                <a:gd name="T59" fmla="*/ 5 h 128"/>
                <a:gd name="T60" fmla="*/ 44 w 135"/>
                <a:gd name="T61" fmla="*/ 7 h 128"/>
                <a:gd name="T62" fmla="*/ 42 w 135"/>
                <a:gd name="T63" fmla="*/ 6 h 128"/>
                <a:gd name="T64" fmla="*/ 39 w 135"/>
                <a:gd name="T65" fmla="*/ 7 h 128"/>
                <a:gd name="T66" fmla="*/ 0 w 135"/>
                <a:gd name="T67" fmla="*/ 86 h 128"/>
                <a:gd name="T68" fmla="*/ 17 w 135"/>
                <a:gd name="T69" fmla="*/ 90 h 128"/>
                <a:gd name="T70" fmla="*/ 12 w 135"/>
                <a:gd name="T71" fmla="*/ 102 h 128"/>
                <a:gd name="T72" fmla="*/ 14 w 135"/>
                <a:gd name="T73" fmla="*/ 103 h 128"/>
                <a:gd name="T74" fmla="*/ 17 w 135"/>
                <a:gd name="T75" fmla="*/ 103 h 128"/>
                <a:gd name="T76" fmla="*/ 84 w 135"/>
                <a:gd name="T77" fmla="*/ 125 h 128"/>
                <a:gd name="T78" fmla="*/ 91 w 135"/>
                <a:gd name="T79" fmla="*/ 128 h 128"/>
                <a:gd name="T80" fmla="*/ 94 w 135"/>
                <a:gd name="T81" fmla="*/ 127 h 128"/>
                <a:gd name="T82" fmla="*/ 134 w 135"/>
                <a:gd name="T83" fmla="*/ 40 h 128"/>
                <a:gd name="T84" fmla="*/ 133 w 135"/>
                <a:gd name="T85" fmla="*/ 37 h 128"/>
                <a:gd name="T86" fmla="*/ 124 w 135"/>
                <a:gd name="T87" fmla="*/ 26 h 128"/>
                <a:gd name="T88" fmla="*/ 125 w 135"/>
                <a:gd name="T89" fmla="*/ 24 h 128"/>
                <a:gd name="T90" fmla="*/ 126 w 135"/>
                <a:gd name="T91" fmla="*/ 22 h 128"/>
                <a:gd name="T92" fmla="*/ 124 w 135"/>
                <a:gd name="T93" fmla="*/ 20 h 128"/>
                <a:gd name="T94" fmla="*/ 122 w 135"/>
                <a:gd name="T95" fmla="*/ 20 h 128"/>
                <a:gd name="T96" fmla="*/ 119 w 135"/>
                <a:gd name="T97" fmla="*/ 20 h 128"/>
                <a:gd name="T98" fmla="*/ 89 w 135"/>
                <a:gd name="T99" fmla="*/ 17 h 128"/>
                <a:gd name="T100" fmla="*/ 92 w 135"/>
                <a:gd name="T101" fmla="*/ 5 h 128"/>
                <a:gd name="T102" fmla="*/ 90 w 135"/>
                <a:gd name="T103" fmla="*/ 2 h 128"/>
                <a:gd name="T104" fmla="*/ 74 w 135"/>
                <a:gd name="T10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5" h="128">
                  <a:moveTo>
                    <a:pt x="17" y="99"/>
                  </a:moveTo>
                  <a:cubicBezTo>
                    <a:pt x="19" y="96"/>
                    <a:pt x="20" y="94"/>
                    <a:pt x="22" y="91"/>
                  </a:cubicBezTo>
                  <a:cubicBezTo>
                    <a:pt x="47" y="96"/>
                    <a:pt x="71" y="104"/>
                    <a:pt x="95" y="114"/>
                  </a:cubicBezTo>
                  <a:cubicBezTo>
                    <a:pt x="93" y="117"/>
                    <a:pt x="92" y="120"/>
                    <a:pt x="91" y="124"/>
                  </a:cubicBezTo>
                  <a:cubicBezTo>
                    <a:pt x="90" y="123"/>
                    <a:pt x="90" y="123"/>
                    <a:pt x="89" y="123"/>
                  </a:cubicBezTo>
                  <a:cubicBezTo>
                    <a:pt x="89" y="123"/>
                    <a:pt x="89" y="122"/>
                    <a:pt x="88" y="122"/>
                  </a:cubicBezTo>
                  <a:cubicBezTo>
                    <a:pt x="88" y="122"/>
                    <a:pt x="87" y="121"/>
                    <a:pt x="86" y="121"/>
                  </a:cubicBezTo>
                  <a:cubicBezTo>
                    <a:pt x="86" y="121"/>
                    <a:pt x="86" y="121"/>
                    <a:pt x="86" y="121"/>
                  </a:cubicBezTo>
                  <a:cubicBezTo>
                    <a:pt x="86" y="120"/>
                    <a:pt x="85" y="119"/>
                    <a:pt x="84" y="119"/>
                  </a:cubicBezTo>
                  <a:cubicBezTo>
                    <a:pt x="84" y="119"/>
                    <a:pt x="84" y="119"/>
                    <a:pt x="84" y="119"/>
                  </a:cubicBezTo>
                  <a:cubicBezTo>
                    <a:pt x="83" y="120"/>
                    <a:pt x="83" y="120"/>
                    <a:pt x="83" y="120"/>
                  </a:cubicBezTo>
                  <a:cubicBezTo>
                    <a:pt x="67" y="114"/>
                    <a:pt x="50" y="108"/>
                    <a:pt x="34" y="102"/>
                  </a:cubicBezTo>
                  <a:cubicBezTo>
                    <a:pt x="29" y="101"/>
                    <a:pt x="23" y="99"/>
                    <a:pt x="17" y="99"/>
                  </a:cubicBezTo>
                  <a:cubicBezTo>
                    <a:pt x="17" y="99"/>
                    <a:pt x="17" y="99"/>
                    <a:pt x="17" y="99"/>
                  </a:cubicBezTo>
                  <a:moveTo>
                    <a:pt x="100" y="101"/>
                  </a:moveTo>
                  <a:cubicBezTo>
                    <a:pt x="104" y="79"/>
                    <a:pt x="111" y="57"/>
                    <a:pt x="119" y="37"/>
                  </a:cubicBezTo>
                  <a:cubicBezTo>
                    <a:pt x="122" y="38"/>
                    <a:pt x="125" y="40"/>
                    <a:pt x="129" y="40"/>
                  </a:cubicBezTo>
                  <a:cubicBezTo>
                    <a:pt x="123" y="47"/>
                    <a:pt x="120" y="55"/>
                    <a:pt x="116" y="63"/>
                  </a:cubicBezTo>
                  <a:cubicBezTo>
                    <a:pt x="111" y="76"/>
                    <a:pt x="106" y="88"/>
                    <a:pt x="100" y="101"/>
                  </a:cubicBezTo>
                  <a:moveTo>
                    <a:pt x="20" y="87"/>
                  </a:moveTo>
                  <a:cubicBezTo>
                    <a:pt x="15" y="86"/>
                    <a:pt x="10" y="85"/>
                    <a:pt x="5" y="84"/>
                  </a:cubicBezTo>
                  <a:cubicBezTo>
                    <a:pt x="20" y="61"/>
                    <a:pt x="33" y="37"/>
                    <a:pt x="42" y="11"/>
                  </a:cubicBezTo>
                  <a:cubicBezTo>
                    <a:pt x="42" y="11"/>
                    <a:pt x="42" y="11"/>
                    <a:pt x="42" y="11"/>
                  </a:cubicBezTo>
                  <a:cubicBezTo>
                    <a:pt x="50" y="13"/>
                    <a:pt x="57" y="15"/>
                    <a:pt x="64" y="17"/>
                  </a:cubicBezTo>
                  <a:cubicBezTo>
                    <a:pt x="63" y="21"/>
                    <a:pt x="61" y="25"/>
                    <a:pt x="59" y="29"/>
                  </a:cubicBezTo>
                  <a:cubicBezTo>
                    <a:pt x="59" y="30"/>
                    <a:pt x="59" y="31"/>
                    <a:pt x="60" y="31"/>
                  </a:cubicBezTo>
                  <a:cubicBezTo>
                    <a:pt x="61" y="33"/>
                    <a:pt x="64" y="34"/>
                    <a:pt x="67" y="35"/>
                  </a:cubicBezTo>
                  <a:cubicBezTo>
                    <a:pt x="71" y="35"/>
                    <a:pt x="74" y="36"/>
                    <a:pt x="77" y="36"/>
                  </a:cubicBezTo>
                  <a:cubicBezTo>
                    <a:pt x="79" y="36"/>
                    <a:pt x="80" y="36"/>
                    <a:pt x="81" y="36"/>
                  </a:cubicBezTo>
                  <a:cubicBezTo>
                    <a:pt x="83" y="35"/>
                    <a:pt x="84" y="35"/>
                    <a:pt x="85" y="33"/>
                  </a:cubicBezTo>
                  <a:cubicBezTo>
                    <a:pt x="85" y="33"/>
                    <a:pt x="86" y="32"/>
                    <a:pt x="86" y="31"/>
                  </a:cubicBezTo>
                  <a:cubicBezTo>
                    <a:pt x="87" y="28"/>
                    <a:pt x="88" y="25"/>
                    <a:pt x="88" y="21"/>
                  </a:cubicBezTo>
                  <a:cubicBezTo>
                    <a:pt x="98" y="23"/>
                    <a:pt x="108" y="23"/>
                    <a:pt x="118" y="24"/>
                  </a:cubicBezTo>
                  <a:cubicBezTo>
                    <a:pt x="118" y="24"/>
                    <a:pt x="118" y="24"/>
                    <a:pt x="118" y="24"/>
                  </a:cubicBezTo>
                  <a:cubicBezTo>
                    <a:pt x="119" y="24"/>
                    <a:pt x="119" y="24"/>
                    <a:pt x="120" y="24"/>
                  </a:cubicBezTo>
                  <a:cubicBezTo>
                    <a:pt x="108" y="51"/>
                    <a:pt x="99" y="80"/>
                    <a:pt x="95" y="110"/>
                  </a:cubicBezTo>
                  <a:cubicBezTo>
                    <a:pt x="71" y="100"/>
                    <a:pt x="47" y="92"/>
                    <a:pt x="23" y="87"/>
                  </a:cubicBezTo>
                  <a:cubicBezTo>
                    <a:pt x="23" y="87"/>
                    <a:pt x="23" y="87"/>
                    <a:pt x="22" y="86"/>
                  </a:cubicBezTo>
                  <a:cubicBezTo>
                    <a:pt x="22" y="86"/>
                    <a:pt x="21" y="86"/>
                    <a:pt x="21" y="86"/>
                  </a:cubicBezTo>
                  <a:cubicBezTo>
                    <a:pt x="21" y="86"/>
                    <a:pt x="20" y="86"/>
                    <a:pt x="20" y="87"/>
                  </a:cubicBezTo>
                  <a:moveTo>
                    <a:pt x="72" y="4"/>
                  </a:moveTo>
                  <a:cubicBezTo>
                    <a:pt x="73" y="4"/>
                    <a:pt x="73" y="4"/>
                    <a:pt x="74" y="4"/>
                  </a:cubicBezTo>
                  <a:cubicBezTo>
                    <a:pt x="74" y="4"/>
                    <a:pt x="75" y="4"/>
                    <a:pt x="76" y="4"/>
                  </a:cubicBezTo>
                  <a:cubicBezTo>
                    <a:pt x="80" y="5"/>
                    <a:pt x="83" y="5"/>
                    <a:pt x="87" y="6"/>
                  </a:cubicBezTo>
                  <a:cubicBezTo>
                    <a:pt x="87" y="7"/>
                    <a:pt x="87" y="8"/>
                    <a:pt x="86" y="10"/>
                  </a:cubicBezTo>
                  <a:cubicBezTo>
                    <a:pt x="85" y="14"/>
                    <a:pt x="85" y="18"/>
                    <a:pt x="84" y="23"/>
                  </a:cubicBezTo>
                  <a:cubicBezTo>
                    <a:pt x="83" y="25"/>
                    <a:pt x="83" y="27"/>
                    <a:pt x="82" y="28"/>
                  </a:cubicBezTo>
                  <a:cubicBezTo>
                    <a:pt x="82" y="30"/>
                    <a:pt x="82" y="31"/>
                    <a:pt x="81" y="31"/>
                  </a:cubicBezTo>
                  <a:cubicBezTo>
                    <a:pt x="81" y="31"/>
                    <a:pt x="81" y="31"/>
                    <a:pt x="80" y="32"/>
                  </a:cubicBezTo>
                  <a:cubicBezTo>
                    <a:pt x="80" y="32"/>
                    <a:pt x="79" y="32"/>
                    <a:pt x="77" y="32"/>
                  </a:cubicBezTo>
                  <a:cubicBezTo>
                    <a:pt x="77" y="32"/>
                    <a:pt x="77" y="32"/>
                    <a:pt x="77" y="32"/>
                  </a:cubicBezTo>
                  <a:cubicBezTo>
                    <a:pt x="77" y="32"/>
                    <a:pt x="77" y="32"/>
                    <a:pt x="77" y="32"/>
                  </a:cubicBezTo>
                  <a:cubicBezTo>
                    <a:pt x="75" y="32"/>
                    <a:pt x="71" y="31"/>
                    <a:pt x="69" y="31"/>
                  </a:cubicBezTo>
                  <a:cubicBezTo>
                    <a:pt x="67" y="30"/>
                    <a:pt x="65" y="29"/>
                    <a:pt x="64" y="29"/>
                  </a:cubicBezTo>
                  <a:cubicBezTo>
                    <a:pt x="67" y="21"/>
                    <a:pt x="70" y="11"/>
                    <a:pt x="71" y="5"/>
                  </a:cubicBezTo>
                  <a:cubicBezTo>
                    <a:pt x="71" y="5"/>
                    <a:pt x="72" y="5"/>
                    <a:pt x="72" y="4"/>
                  </a:cubicBezTo>
                  <a:cubicBezTo>
                    <a:pt x="72" y="4"/>
                    <a:pt x="72" y="4"/>
                    <a:pt x="72" y="4"/>
                  </a:cubicBezTo>
                  <a:moveTo>
                    <a:pt x="74" y="0"/>
                  </a:moveTo>
                  <a:cubicBezTo>
                    <a:pt x="73" y="0"/>
                    <a:pt x="71" y="0"/>
                    <a:pt x="70" y="1"/>
                  </a:cubicBezTo>
                  <a:cubicBezTo>
                    <a:pt x="69" y="2"/>
                    <a:pt x="68" y="3"/>
                    <a:pt x="67" y="5"/>
                  </a:cubicBezTo>
                  <a:cubicBezTo>
                    <a:pt x="67" y="7"/>
                    <a:pt x="66" y="10"/>
                    <a:pt x="65" y="13"/>
                  </a:cubicBezTo>
                  <a:cubicBezTo>
                    <a:pt x="58" y="11"/>
                    <a:pt x="51" y="9"/>
                    <a:pt x="44" y="7"/>
                  </a:cubicBezTo>
                  <a:cubicBezTo>
                    <a:pt x="43" y="7"/>
                    <a:pt x="43" y="7"/>
                    <a:pt x="43" y="7"/>
                  </a:cubicBezTo>
                  <a:cubicBezTo>
                    <a:pt x="43" y="7"/>
                    <a:pt x="42" y="6"/>
                    <a:pt x="42" y="6"/>
                  </a:cubicBezTo>
                  <a:cubicBezTo>
                    <a:pt x="42" y="6"/>
                    <a:pt x="41" y="6"/>
                    <a:pt x="41" y="6"/>
                  </a:cubicBezTo>
                  <a:cubicBezTo>
                    <a:pt x="40" y="6"/>
                    <a:pt x="39" y="6"/>
                    <a:pt x="39" y="7"/>
                  </a:cubicBezTo>
                  <a:cubicBezTo>
                    <a:pt x="29" y="34"/>
                    <a:pt x="16" y="60"/>
                    <a:pt x="0" y="84"/>
                  </a:cubicBezTo>
                  <a:cubicBezTo>
                    <a:pt x="0" y="85"/>
                    <a:pt x="0" y="86"/>
                    <a:pt x="0" y="86"/>
                  </a:cubicBezTo>
                  <a:cubicBezTo>
                    <a:pt x="0" y="87"/>
                    <a:pt x="1" y="88"/>
                    <a:pt x="1" y="88"/>
                  </a:cubicBezTo>
                  <a:cubicBezTo>
                    <a:pt x="7" y="88"/>
                    <a:pt x="12" y="89"/>
                    <a:pt x="17" y="90"/>
                  </a:cubicBezTo>
                  <a:cubicBezTo>
                    <a:pt x="15" y="94"/>
                    <a:pt x="14" y="97"/>
                    <a:pt x="12" y="100"/>
                  </a:cubicBezTo>
                  <a:cubicBezTo>
                    <a:pt x="11" y="101"/>
                    <a:pt x="11" y="102"/>
                    <a:pt x="12" y="102"/>
                  </a:cubicBezTo>
                  <a:cubicBezTo>
                    <a:pt x="12" y="103"/>
                    <a:pt x="13" y="103"/>
                    <a:pt x="13" y="103"/>
                  </a:cubicBezTo>
                  <a:cubicBezTo>
                    <a:pt x="14" y="103"/>
                    <a:pt x="14" y="103"/>
                    <a:pt x="14" y="103"/>
                  </a:cubicBezTo>
                  <a:cubicBezTo>
                    <a:pt x="15" y="103"/>
                    <a:pt x="16" y="103"/>
                    <a:pt x="17" y="103"/>
                  </a:cubicBezTo>
                  <a:cubicBezTo>
                    <a:pt x="17" y="103"/>
                    <a:pt x="17" y="103"/>
                    <a:pt x="17" y="103"/>
                  </a:cubicBezTo>
                  <a:cubicBezTo>
                    <a:pt x="22" y="103"/>
                    <a:pt x="27" y="105"/>
                    <a:pt x="32" y="106"/>
                  </a:cubicBezTo>
                  <a:cubicBezTo>
                    <a:pt x="50" y="112"/>
                    <a:pt x="67" y="118"/>
                    <a:pt x="84" y="125"/>
                  </a:cubicBezTo>
                  <a:cubicBezTo>
                    <a:pt x="85" y="125"/>
                    <a:pt x="85" y="126"/>
                    <a:pt x="86" y="126"/>
                  </a:cubicBezTo>
                  <a:cubicBezTo>
                    <a:pt x="88" y="127"/>
                    <a:pt x="90" y="128"/>
                    <a:pt x="91" y="128"/>
                  </a:cubicBezTo>
                  <a:cubicBezTo>
                    <a:pt x="91" y="128"/>
                    <a:pt x="92" y="128"/>
                    <a:pt x="92" y="128"/>
                  </a:cubicBezTo>
                  <a:cubicBezTo>
                    <a:pt x="93" y="128"/>
                    <a:pt x="93" y="128"/>
                    <a:pt x="94" y="127"/>
                  </a:cubicBezTo>
                  <a:cubicBezTo>
                    <a:pt x="102" y="106"/>
                    <a:pt x="111" y="86"/>
                    <a:pt x="120" y="65"/>
                  </a:cubicBezTo>
                  <a:cubicBezTo>
                    <a:pt x="124" y="56"/>
                    <a:pt x="128" y="47"/>
                    <a:pt x="134" y="40"/>
                  </a:cubicBezTo>
                  <a:cubicBezTo>
                    <a:pt x="135" y="40"/>
                    <a:pt x="135" y="39"/>
                    <a:pt x="134" y="38"/>
                  </a:cubicBezTo>
                  <a:cubicBezTo>
                    <a:pt x="134" y="37"/>
                    <a:pt x="133" y="37"/>
                    <a:pt x="133" y="37"/>
                  </a:cubicBezTo>
                  <a:cubicBezTo>
                    <a:pt x="129" y="36"/>
                    <a:pt x="125" y="35"/>
                    <a:pt x="121" y="33"/>
                  </a:cubicBezTo>
                  <a:cubicBezTo>
                    <a:pt x="122" y="30"/>
                    <a:pt x="123" y="28"/>
                    <a:pt x="124" y="26"/>
                  </a:cubicBezTo>
                  <a:cubicBezTo>
                    <a:pt x="124" y="25"/>
                    <a:pt x="124" y="25"/>
                    <a:pt x="124" y="25"/>
                  </a:cubicBezTo>
                  <a:cubicBezTo>
                    <a:pt x="125" y="24"/>
                    <a:pt x="125" y="24"/>
                    <a:pt x="125" y="24"/>
                  </a:cubicBezTo>
                  <a:cubicBezTo>
                    <a:pt x="125" y="24"/>
                    <a:pt x="125" y="24"/>
                    <a:pt x="126" y="23"/>
                  </a:cubicBezTo>
                  <a:cubicBezTo>
                    <a:pt x="126" y="23"/>
                    <a:pt x="126" y="23"/>
                    <a:pt x="126" y="22"/>
                  </a:cubicBezTo>
                  <a:cubicBezTo>
                    <a:pt x="126" y="22"/>
                    <a:pt x="126" y="21"/>
                    <a:pt x="126" y="21"/>
                  </a:cubicBezTo>
                  <a:cubicBezTo>
                    <a:pt x="125" y="20"/>
                    <a:pt x="124" y="20"/>
                    <a:pt x="124" y="20"/>
                  </a:cubicBezTo>
                  <a:cubicBezTo>
                    <a:pt x="123" y="20"/>
                    <a:pt x="123" y="20"/>
                    <a:pt x="123" y="20"/>
                  </a:cubicBezTo>
                  <a:cubicBezTo>
                    <a:pt x="122" y="20"/>
                    <a:pt x="122" y="20"/>
                    <a:pt x="122" y="20"/>
                  </a:cubicBezTo>
                  <a:cubicBezTo>
                    <a:pt x="122" y="20"/>
                    <a:pt x="122" y="20"/>
                    <a:pt x="121" y="20"/>
                  </a:cubicBezTo>
                  <a:cubicBezTo>
                    <a:pt x="120" y="20"/>
                    <a:pt x="120" y="20"/>
                    <a:pt x="119" y="20"/>
                  </a:cubicBezTo>
                  <a:cubicBezTo>
                    <a:pt x="108" y="19"/>
                    <a:pt x="99" y="19"/>
                    <a:pt x="89" y="17"/>
                  </a:cubicBezTo>
                  <a:cubicBezTo>
                    <a:pt x="89" y="17"/>
                    <a:pt x="89" y="17"/>
                    <a:pt x="89" y="17"/>
                  </a:cubicBezTo>
                  <a:cubicBezTo>
                    <a:pt x="90" y="14"/>
                    <a:pt x="90" y="12"/>
                    <a:pt x="91" y="10"/>
                  </a:cubicBezTo>
                  <a:cubicBezTo>
                    <a:pt x="91" y="8"/>
                    <a:pt x="92" y="6"/>
                    <a:pt x="92" y="5"/>
                  </a:cubicBezTo>
                  <a:cubicBezTo>
                    <a:pt x="92" y="4"/>
                    <a:pt x="92" y="4"/>
                    <a:pt x="92" y="3"/>
                  </a:cubicBezTo>
                  <a:cubicBezTo>
                    <a:pt x="92" y="3"/>
                    <a:pt x="91" y="2"/>
                    <a:pt x="90" y="2"/>
                  </a:cubicBezTo>
                  <a:cubicBezTo>
                    <a:pt x="86" y="1"/>
                    <a:pt x="81" y="1"/>
                    <a:pt x="76" y="0"/>
                  </a:cubicBezTo>
                  <a:cubicBezTo>
                    <a:pt x="76" y="0"/>
                    <a:pt x="75" y="0"/>
                    <a:pt x="7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5" name="组合 132"/>
          <p:cNvGrpSpPr/>
          <p:nvPr/>
        </p:nvGrpSpPr>
        <p:grpSpPr>
          <a:xfrm>
            <a:off x="3377173" y="3254601"/>
            <a:ext cx="365496" cy="337831"/>
            <a:chOff x="1058411" y="4657921"/>
            <a:chExt cx="365609" cy="337830"/>
          </a:xfrm>
        </p:grpSpPr>
        <p:sp>
          <p:nvSpPr>
            <p:cNvPr id="96" name="Freeform 825"/>
            <p:cNvSpPr>
              <a:spLocks noEditPoints="1"/>
            </p:cNvSpPr>
            <p:nvPr/>
          </p:nvSpPr>
          <p:spPr bwMode="auto">
            <a:xfrm>
              <a:off x="1058411" y="4657921"/>
              <a:ext cx="365609" cy="337830"/>
            </a:xfrm>
            <a:custGeom>
              <a:avLst/>
              <a:gdLst>
                <a:gd name="T0" fmla="*/ 167 w 172"/>
                <a:gd name="T1" fmla="*/ 113 h 159"/>
                <a:gd name="T2" fmla="*/ 152 w 172"/>
                <a:gd name="T3" fmla="*/ 152 h 159"/>
                <a:gd name="T4" fmla="*/ 130 w 172"/>
                <a:gd name="T5" fmla="*/ 117 h 159"/>
                <a:gd name="T6" fmla="*/ 142 w 172"/>
                <a:gd name="T7" fmla="*/ 102 h 159"/>
                <a:gd name="T8" fmla="*/ 146 w 172"/>
                <a:gd name="T9" fmla="*/ 102 h 159"/>
                <a:gd name="T10" fmla="*/ 140 w 172"/>
                <a:gd name="T11" fmla="*/ 78 h 159"/>
                <a:gd name="T12" fmla="*/ 140 w 172"/>
                <a:gd name="T13" fmla="*/ 100 h 159"/>
                <a:gd name="T14" fmla="*/ 97 w 172"/>
                <a:gd name="T15" fmla="*/ 91 h 159"/>
                <a:gd name="T16" fmla="*/ 114 w 172"/>
                <a:gd name="T17" fmla="*/ 77 h 159"/>
                <a:gd name="T18" fmla="*/ 119 w 172"/>
                <a:gd name="T19" fmla="*/ 92 h 159"/>
                <a:gd name="T20" fmla="*/ 92 w 172"/>
                <a:gd name="T21" fmla="*/ 68 h 159"/>
                <a:gd name="T22" fmla="*/ 110 w 172"/>
                <a:gd name="T23" fmla="*/ 76 h 159"/>
                <a:gd name="T24" fmla="*/ 83 w 172"/>
                <a:gd name="T25" fmla="*/ 55 h 159"/>
                <a:gd name="T26" fmla="*/ 79 w 172"/>
                <a:gd name="T27" fmla="*/ 65 h 159"/>
                <a:gd name="T28" fmla="*/ 64 w 172"/>
                <a:gd name="T29" fmla="*/ 46 h 159"/>
                <a:gd name="T30" fmla="*/ 83 w 172"/>
                <a:gd name="T31" fmla="*/ 42 h 159"/>
                <a:gd name="T32" fmla="*/ 61 w 172"/>
                <a:gd name="T33" fmla="*/ 29 h 159"/>
                <a:gd name="T34" fmla="*/ 45 w 172"/>
                <a:gd name="T35" fmla="*/ 41 h 159"/>
                <a:gd name="T36" fmla="*/ 5 w 172"/>
                <a:gd name="T37" fmla="*/ 155 h 159"/>
                <a:gd name="T38" fmla="*/ 24 w 172"/>
                <a:gd name="T39" fmla="*/ 23 h 159"/>
                <a:gd name="T40" fmla="*/ 35 w 172"/>
                <a:gd name="T41" fmla="*/ 46 h 159"/>
                <a:gd name="T42" fmla="*/ 60 w 172"/>
                <a:gd name="T43" fmla="*/ 47 h 159"/>
                <a:gd name="T44" fmla="*/ 62 w 172"/>
                <a:gd name="T45" fmla="*/ 69 h 159"/>
                <a:gd name="T46" fmla="*/ 62 w 172"/>
                <a:gd name="T47" fmla="*/ 70 h 159"/>
                <a:gd name="T48" fmla="*/ 63 w 172"/>
                <a:gd name="T49" fmla="*/ 70 h 159"/>
                <a:gd name="T50" fmla="*/ 79 w 172"/>
                <a:gd name="T51" fmla="*/ 69 h 159"/>
                <a:gd name="T52" fmla="*/ 92 w 172"/>
                <a:gd name="T53" fmla="*/ 95 h 159"/>
                <a:gd name="T54" fmla="*/ 120 w 172"/>
                <a:gd name="T55" fmla="*/ 118 h 159"/>
                <a:gd name="T56" fmla="*/ 130 w 172"/>
                <a:gd name="T57" fmla="*/ 121 h 159"/>
                <a:gd name="T58" fmla="*/ 5 w 172"/>
                <a:gd name="T59" fmla="*/ 155 h 159"/>
                <a:gd name="T60" fmla="*/ 56 w 172"/>
                <a:gd name="T61" fmla="*/ 13 h 159"/>
                <a:gd name="T62" fmla="*/ 8 w 172"/>
                <a:gd name="T63" fmla="*/ 19 h 159"/>
                <a:gd name="T64" fmla="*/ 51 w 172"/>
                <a:gd name="T65" fmla="*/ 4 h 159"/>
                <a:gd name="T66" fmla="*/ 58 w 172"/>
                <a:gd name="T67" fmla="*/ 0 h 159"/>
                <a:gd name="T68" fmla="*/ 29 w 172"/>
                <a:gd name="T69" fmla="*/ 2 h 159"/>
                <a:gd name="T70" fmla="*/ 2 w 172"/>
                <a:gd name="T71" fmla="*/ 20 h 159"/>
                <a:gd name="T72" fmla="*/ 1 w 172"/>
                <a:gd name="T73" fmla="*/ 21 h 159"/>
                <a:gd name="T74" fmla="*/ 0 w 172"/>
                <a:gd name="T75" fmla="*/ 157 h 159"/>
                <a:gd name="T76" fmla="*/ 149 w 172"/>
                <a:gd name="T77" fmla="*/ 157 h 159"/>
                <a:gd name="T78" fmla="*/ 152 w 172"/>
                <a:gd name="T79" fmla="*/ 158 h 159"/>
                <a:gd name="T80" fmla="*/ 155 w 172"/>
                <a:gd name="T81" fmla="*/ 154 h 159"/>
                <a:gd name="T82" fmla="*/ 171 w 172"/>
                <a:gd name="T83" fmla="*/ 131 h 159"/>
                <a:gd name="T84" fmla="*/ 171 w 172"/>
                <a:gd name="T85" fmla="*/ 99 h 159"/>
                <a:gd name="T86" fmla="*/ 171 w 172"/>
                <a:gd name="T87" fmla="*/ 98 h 159"/>
                <a:gd name="T88" fmla="*/ 152 w 172"/>
                <a:gd name="T89" fmla="*/ 98 h 159"/>
                <a:gd name="T90" fmla="*/ 143 w 172"/>
                <a:gd name="T91" fmla="*/ 99 h 159"/>
                <a:gd name="T92" fmla="*/ 144 w 172"/>
                <a:gd name="T93" fmla="*/ 74 h 159"/>
                <a:gd name="T94" fmla="*/ 143 w 172"/>
                <a:gd name="T95" fmla="*/ 73 h 159"/>
                <a:gd name="T96" fmla="*/ 126 w 172"/>
                <a:gd name="T97" fmla="*/ 73 h 159"/>
                <a:gd name="T98" fmla="*/ 114 w 172"/>
                <a:gd name="T99" fmla="*/ 48 h 159"/>
                <a:gd name="T100" fmla="*/ 113 w 172"/>
                <a:gd name="T101" fmla="*/ 47 h 159"/>
                <a:gd name="T102" fmla="*/ 112 w 172"/>
                <a:gd name="T103" fmla="*/ 46 h 159"/>
                <a:gd name="T104" fmla="*/ 87 w 172"/>
                <a:gd name="T105" fmla="*/ 26 h 159"/>
                <a:gd name="T106" fmla="*/ 86 w 172"/>
                <a:gd name="T107" fmla="*/ 25 h 159"/>
                <a:gd name="T108" fmla="*/ 85 w 172"/>
                <a:gd name="T109" fmla="*/ 24 h 159"/>
                <a:gd name="T110" fmla="*/ 59 w 172"/>
                <a:gd name="T111" fmla="*/ 13 h 159"/>
                <a:gd name="T112" fmla="*/ 59 w 172"/>
                <a:gd name="T113" fmla="*/ 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 h="159">
                  <a:moveTo>
                    <a:pt x="152" y="152"/>
                  </a:moveTo>
                  <a:cubicBezTo>
                    <a:pt x="151" y="141"/>
                    <a:pt x="150" y="130"/>
                    <a:pt x="150" y="119"/>
                  </a:cubicBezTo>
                  <a:cubicBezTo>
                    <a:pt x="156" y="113"/>
                    <a:pt x="161" y="108"/>
                    <a:pt x="168" y="103"/>
                  </a:cubicBezTo>
                  <a:cubicBezTo>
                    <a:pt x="168" y="106"/>
                    <a:pt x="167" y="110"/>
                    <a:pt x="167" y="113"/>
                  </a:cubicBezTo>
                  <a:cubicBezTo>
                    <a:pt x="167" y="116"/>
                    <a:pt x="167" y="118"/>
                    <a:pt x="167" y="120"/>
                  </a:cubicBezTo>
                  <a:cubicBezTo>
                    <a:pt x="167" y="124"/>
                    <a:pt x="167" y="128"/>
                    <a:pt x="167" y="131"/>
                  </a:cubicBezTo>
                  <a:cubicBezTo>
                    <a:pt x="167" y="131"/>
                    <a:pt x="168" y="132"/>
                    <a:pt x="168" y="132"/>
                  </a:cubicBezTo>
                  <a:cubicBezTo>
                    <a:pt x="163" y="139"/>
                    <a:pt x="158" y="146"/>
                    <a:pt x="152" y="152"/>
                  </a:cubicBezTo>
                  <a:moveTo>
                    <a:pt x="152" y="102"/>
                  </a:moveTo>
                  <a:cubicBezTo>
                    <a:pt x="156" y="102"/>
                    <a:pt x="159" y="102"/>
                    <a:pt x="163" y="102"/>
                  </a:cubicBezTo>
                  <a:cubicBezTo>
                    <a:pt x="157" y="106"/>
                    <a:pt x="152" y="112"/>
                    <a:pt x="147" y="117"/>
                  </a:cubicBezTo>
                  <a:cubicBezTo>
                    <a:pt x="139" y="117"/>
                    <a:pt x="136" y="117"/>
                    <a:pt x="130" y="117"/>
                  </a:cubicBezTo>
                  <a:cubicBezTo>
                    <a:pt x="129" y="117"/>
                    <a:pt x="128" y="117"/>
                    <a:pt x="126" y="117"/>
                  </a:cubicBezTo>
                  <a:cubicBezTo>
                    <a:pt x="128" y="116"/>
                    <a:pt x="131" y="113"/>
                    <a:pt x="133" y="111"/>
                  </a:cubicBezTo>
                  <a:cubicBezTo>
                    <a:pt x="136" y="108"/>
                    <a:pt x="139" y="105"/>
                    <a:pt x="141" y="103"/>
                  </a:cubicBezTo>
                  <a:cubicBezTo>
                    <a:pt x="142" y="102"/>
                    <a:pt x="142" y="102"/>
                    <a:pt x="142" y="102"/>
                  </a:cubicBezTo>
                  <a:cubicBezTo>
                    <a:pt x="142" y="102"/>
                    <a:pt x="142" y="102"/>
                    <a:pt x="143" y="102"/>
                  </a:cubicBezTo>
                  <a:cubicBezTo>
                    <a:pt x="143" y="102"/>
                    <a:pt x="143" y="102"/>
                    <a:pt x="143" y="102"/>
                  </a:cubicBezTo>
                  <a:cubicBezTo>
                    <a:pt x="144" y="102"/>
                    <a:pt x="144" y="102"/>
                    <a:pt x="144" y="102"/>
                  </a:cubicBezTo>
                  <a:cubicBezTo>
                    <a:pt x="144" y="102"/>
                    <a:pt x="145" y="102"/>
                    <a:pt x="146" y="102"/>
                  </a:cubicBezTo>
                  <a:cubicBezTo>
                    <a:pt x="148" y="102"/>
                    <a:pt x="150" y="102"/>
                    <a:pt x="152" y="102"/>
                  </a:cubicBezTo>
                  <a:moveTo>
                    <a:pt x="123" y="115"/>
                  </a:moveTo>
                  <a:cubicBezTo>
                    <a:pt x="123" y="107"/>
                    <a:pt x="123" y="104"/>
                    <a:pt x="122" y="94"/>
                  </a:cubicBezTo>
                  <a:cubicBezTo>
                    <a:pt x="128" y="88"/>
                    <a:pt x="133" y="83"/>
                    <a:pt x="140" y="78"/>
                  </a:cubicBezTo>
                  <a:cubicBezTo>
                    <a:pt x="140" y="80"/>
                    <a:pt x="140" y="83"/>
                    <a:pt x="140" y="86"/>
                  </a:cubicBezTo>
                  <a:cubicBezTo>
                    <a:pt x="140" y="87"/>
                    <a:pt x="140" y="89"/>
                    <a:pt x="140" y="91"/>
                  </a:cubicBezTo>
                  <a:cubicBezTo>
                    <a:pt x="140" y="93"/>
                    <a:pt x="140" y="96"/>
                    <a:pt x="140" y="99"/>
                  </a:cubicBezTo>
                  <a:cubicBezTo>
                    <a:pt x="140" y="100"/>
                    <a:pt x="140" y="100"/>
                    <a:pt x="140" y="100"/>
                  </a:cubicBezTo>
                  <a:cubicBezTo>
                    <a:pt x="139" y="100"/>
                    <a:pt x="139" y="100"/>
                    <a:pt x="139" y="100"/>
                  </a:cubicBezTo>
                  <a:cubicBezTo>
                    <a:pt x="137" y="102"/>
                    <a:pt x="134" y="105"/>
                    <a:pt x="130" y="109"/>
                  </a:cubicBezTo>
                  <a:cubicBezTo>
                    <a:pt x="128" y="111"/>
                    <a:pt x="126" y="113"/>
                    <a:pt x="123" y="115"/>
                  </a:cubicBezTo>
                  <a:moveTo>
                    <a:pt x="97" y="91"/>
                  </a:moveTo>
                  <a:cubicBezTo>
                    <a:pt x="100" y="89"/>
                    <a:pt x="103" y="87"/>
                    <a:pt x="106" y="84"/>
                  </a:cubicBezTo>
                  <a:cubicBezTo>
                    <a:pt x="108" y="83"/>
                    <a:pt x="110" y="81"/>
                    <a:pt x="111" y="80"/>
                  </a:cubicBezTo>
                  <a:cubicBezTo>
                    <a:pt x="112" y="79"/>
                    <a:pt x="113" y="78"/>
                    <a:pt x="113" y="78"/>
                  </a:cubicBezTo>
                  <a:cubicBezTo>
                    <a:pt x="114" y="77"/>
                    <a:pt x="114" y="77"/>
                    <a:pt x="114" y="77"/>
                  </a:cubicBezTo>
                  <a:cubicBezTo>
                    <a:pt x="114" y="77"/>
                    <a:pt x="114" y="77"/>
                    <a:pt x="114" y="77"/>
                  </a:cubicBezTo>
                  <a:cubicBezTo>
                    <a:pt x="117" y="77"/>
                    <a:pt x="121" y="77"/>
                    <a:pt x="126" y="77"/>
                  </a:cubicBezTo>
                  <a:cubicBezTo>
                    <a:pt x="129" y="77"/>
                    <a:pt x="133" y="77"/>
                    <a:pt x="136" y="77"/>
                  </a:cubicBezTo>
                  <a:cubicBezTo>
                    <a:pt x="130" y="81"/>
                    <a:pt x="125" y="87"/>
                    <a:pt x="119" y="92"/>
                  </a:cubicBezTo>
                  <a:cubicBezTo>
                    <a:pt x="114" y="91"/>
                    <a:pt x="110" y="91"/>
                    <a:pt x="106" y="91"/>
                  </a:cubicBezTo>
                  <a:cubicBezTo>
                    <a:pt x="103" y="91"/>
                    <a:pt x="101" y="91"/>
                    <a:pt x="97" y="91"/>
                  </a:cubicBezTo>
                  <a:moveTo>
                    <a:pt x="93" y="90"/>
                  </a:moveTo>
                  <a:cubicBezTo>
                    <a:pt x="93" y="81"/>
                    <a:pt x="92" y="77"/>
                    <a:pt x="92" y="68"/>
                  </a:cubicBezTo>
                  <a:cubicBezTo>
                    <a:pt x="98" y="62"/>
                    <a:pt x="103" y="56"/>
                    <a:pt x="110" y="52"/>
                  </a:cubicBezTo>
                  <a:cubicBezTo>
                    <a:pt x="110" y="52"/>
                    <a:pt x="110" y="53"/>
                    <a:pt x="110" y="54"/>
                  </a:cubicBezTo>
                  <a:cubicBezTo>
                    <a:pt x="110" y="59"/>
                    <a:pt x="110" y="66"/>
                    <a:pt x="110" y="72"/>
                  </a:cubicBezTo>
                  <a:cubicBezTo>
                    <a:pt x="110" y="73"/>
                    <a:pt x="110" y="74"/>
                    <a:pt x="110" y="76"/>
                  </a:cubicBezTo>
                  <a:cubicBezTo>
                    <a:pt x="108" y="77"/>
                    <a:pt x="105" y="80"/>
                    <a:pt x="102" y="83"/>
                  </a:cubicBezTo>
                  <a:cubicBezTo>
                    <a:pt x="99" y="86"/>
                    <a:pt x="96" y="88"/>
                    <a:pt x="93" y="90"/>
                  </a:cubicBezTo>
                  <a:moveTo>
                    <a:pt x="70" y="65"/>
                  </a:moveTo>
                  <a:cubicBezTo>
                    <a:pt x="75" y="62"/>
                    <a:pt x="80" y="58"/>
                    <a:pt x="83" y="55"/>
                  </a:cubicBezTo>
                  <a:cubicBezTo>
                    <a:pt x="85" y="53"/>
                    <a:pt x="85" y="53"/>
                    <a:pt x="87" y="52"/>
                  </a:cubicBezTo>
                  <a:cubicBezTo>
                    <a:pt x="91" y="51"/>
                    <a:pt x="98" y="51"/>
                    <a:pt x="105" y="51"/>
                  </a:cubicBezTo>
                  <a:cubicBezTo>
                    <a:pt x="100" y="55"/>
                    <a:pt x="95" y="60"/>
                    <a:pt x="89" y="65"/>
                  </a:cubicBezTo>
                  <a:cubicBezTo>
                    <a:pt x="85" y="65"/>
                    <a:pt x="82" y="65"/>
                    <a:pt x="79" y="65"/>
                  </a:cubicBezTo>
                  <a:cubicBezTo>
                    <a:pt x="76" y="65"/>
                    <a:pt x="73" y="65"/>
                    <a:pt x="70" y="65"/>
                  </a:cubicBezTo>
                  <a:moveTo>
                    <a:pt x="65" y="65"/>
                  </a:moveTo>
                  <a:cubicBezTo>
                    <a:pt x="64" y="59"/>
                    <a:pt x="63" y="57"/>
                    <a:pt x="63" y="53"/>
                  </a:cubicBezTo>
                  <a:cubicBezTo>
                    <a:pt x="63" y="51"/>
                    <a:pt x="64" y="49"/>
                    <a:pt x="64" y="46"/>
                  </a:cubicBezTo>
                  <a:cubicBezTo>
                    <a:pt x="64" y="46"/>
                    <a:pt x="64" y="46"/>
                    <a:pt x="64" y="46"/>
                  </a:cubicBezTo>
                  <a:cubicBezTo>
                    <a:pt x="71" y="40"/>
                    <a:pt x="76" y="34"/>
                    <a:pt x="83" y="29"/>
                  </a:cubicBezTo>
                  <a:cubicBezTo>
                    <a:pt x="83" y="32"/>
                    <a:pt x="83" y="34"/>
                    <a:pt x="83" y="37"/>
                  </a:cubicBezTo>
                  <a:cubicBezTo>
                    <a:pt x="83" y="39"/>
                    <a:pt x="83" y="40"/>
                    <a:pt x="83" y="42"/>
                  </a:cubicBezTo>
                  <a:cubicBezTo>
                    <a:pt x="83" y="45"/>
                    <a:pt x="83" y="47"/>
                    <a:pt x="83" y="50"/>
                  </a:cubicBezTo>
                  <a:cubicBezTo>
                    <a:pt x="82" y="51"/>
                    <a:pt x="81" y="51"/>
                    <a:pt x="80" y="52"/>
                  </a:cubicBezTo>
                  <a:cubicBezTo>
                    <a:pt x="77" y="56"/>
                    <a:pt x="70" y="61"/>
                    <a:pt x="65" y="65"/>
                  </a:cubicBezTo>
                  <a:moveTo>
                    <a:pt x="61" y="29"/>
                  </a:moveTo>
                  <a:cubicBezTo>
                    <a:pt x="66" y="29"/>
                    <a:pt x="72" y="28"/>
                    <a:pt x="79" y="28"/>
                  </a:cubicBezTo>
                  <a:cubicBezTo>
                    <a:pt x="72" y="33"/>
                    <a:pt x="68" y="38"/>
                    <a:pt x="62" y="43"/>
                  </a:cubicBezTo>
                  <a:cubicBezTo>
                    <a:pt x="62" y="43"/>
                    <a:pt x="62" y="43"/>
                    <a:pt x="62" y="43"/>
                  </a:cubicBezTo>
                  <a:cubicBezTo>
                    <a:pt x="56" y="42"/>
                    <a:pt x="51" y="41"/>
                    <a:pt x="45" y="41"/>
                  </a:cubicBezTo>
                  <a:cubicBezTo>
                    <a:pt x="44" y="41"/>
                    <a:pt x="42" y="41"/>
                    <a:pt x="41" y="41"/>
                  </a:cubicBezTo>
                  <a:cubicBezTo>
                    <a:pt x="46" y="37"/>
                    <a:pt x="52" y="33"/>
                    <a:pt x="58" y="29"/>
                  </a:cubicBezTo>
                  <a:cubicBezTo>
                    <a:pt x="59" y="29"/>
                    <a:pt x="60" y="29"/>
                    <a:pt x="61" y="29"/>
                  </a:cubicBezTo>
                  <a:moveTo>
                    <a:pt x="5" y="155"/>
                  </a:moveTo>
                  <a:cubicBezTo>
                    <a:pt x="5" y="143"/>
                    <a:pt x="6" y="133"/>
                    <a:pt x="6" y="124"/>
                  </a:cubicBezTo>
                  <a:cubicBezTo>
                    <a:pt x="6" y="98"/>
                    <a:pt x="5" y="78"/>
                    <a:pt x="5" y="52"/>
                  </a:cubicBezTo>
                  <a:cubicBezTo>
                    <a:pt x="5" y="43"/>
                    <a:pt x="5" y="34"/>
                    <a:pt x="5" y="23"/>
                  </a:cubicBezTo>
                  <a:cubicBezTo>
                    <a:pt x="12" y="23"/>
                    <a:pt x="18" y="23"/>
                    <a:pt x="24" y="23"/>
                  </a:cubicBezTo>
                  <a:cubicBezTo>
                    <a:pt x="27" y="23"/>
                    <a:pt x="29" y="23"/>
                    <a:pt x="32" y="23"/>
                  </a:cubicBezTo>
                  <a:cubicBezTo>
                    <a:pt x="33" y="31"/>
                    <a:pt x="33" y="35"/>
                    <a:pt x="34" y="43"/>
                  </a:cubicBezTo>
                  <a:cubicBezTo>
                    <a:pt x="34" y="44"/>
                    <a:pt x="34" y="45"/>
                    <a:pt x="34" y="45"/>
                  </a:cubicBezTo>
                  <a:cubicBezTo>
                    <a:pt x="35" y="45"/>
                    <a:pt x="35" y="46"/>
                    <a:pt x="35" y="46"/>
                  </a:cubicBezTo>
                  <a:cubicBezTo>
                    <a:pt x="36" y="46"/>
                    <a:pt x="36" y="46"/>
                    <a:pt x="36" y="46"/>
                  </a:cubicBezTo>
                  <a:cubicBezTo>
                    <a:pt x="36" y="46"/>
                    <a:pt x="36" y="46"/>
                    <a:pt x="36" y="46"/>
                  </a:cubicBezTo>
                  <a:cubicBezTo>
                    <a:pt x="39" y="45"/>
                    <a:pt x="42" y="45"/>
                    <a:pt x="45" y="45"/>
                  </a:cubicBezTo>
                  <a:cubicBezTo>
                    <a:pt x="50" y="45"/>
                    <a:pt x="55" y="45"/>
                    <a:pt x="60" y="47"/>
                  </a:cubicBezTo>
                  <a:cubicBezTo>
                    <a:pt x="60" y="49"/>
                    <a:pt x="60" y="51"/>
                    <a:pt x="60" y="53"/>
                  </a:cubicBezTo>
                  <a:cubicBezTo>
                    <a:pt x="60" y="58"/>
                    <a:pt x="60" y="61"/>
                    <a:pt x="61" y="68"/>
                  </a:cubicBezTo>
                  <a:cubicBezTo>
                    <a:pt x="61" y="68"/>
                    <a:pt x="61" y="68"/>
                    <a:pt x="61" y="68"/>
                  </a:cubicBezTo>
                  <a:cubicBezTo>
                    <a:pt x="62" y="69"/>
                    <a:pt x="62" y="69"/>
                    <a:pt x="62" y="69"/>
                  </a:cubicBezTo>
                  <a:cubicBezTo>
                    <a:pt x="62" y="69"/>
                    <a:pt x="62" y="69"/>
                    <a:pt x="62" y="69"/>
                  </a:cubicBezTo>
                  <a:cubicBezTo>
                    <a:pt x="62" y="69"/>
                    <a:pt x="62" y="69"/>
                    <a:pt x="62" y="69"/>
                  </a:cubicBezTo>
                  <a:cubicBezTo>
                    <a:pt x="62" y="69"/>
                    <a:pt x="62" y="69"/>
                    <a:pt x="62" y="69"/>
                  </a:cubicBezTo>
                  <a:cubicBezTo>
                    <a:pt x="62" y="70"/>
                    <a:pt x="62" y="70"/>
                    <a:pt x="62" y="70"/>
                  </a:cubicBezTo>
                  <a:cubicBezTo>
                    <a:pt x="62" y="70"/>
                    <a:pt x="62" y="70"/>
                    <a:pt x="62" y="70"/>
                  </a:cubicBezTo>
                  <a:cubicBezTo>
                    <a:pt x="63" y="70"/>
                    <a:pt x="63" y="70"/>
                    <a:pt x="63" y="70"/>
                  </a:cubicBezTo>
                  <a:cubicBezTo>
                    <a:pt x="63" y="70"/>
                    <a:pt x="63" y="70"/>
                    <a:pt x="63" y="70"/>
                  </a:cubicBezTo>
                  <a:cubicBezTo>
                    <a:pt x="63" y="70"/>
                    <a:pt x="63" y="70"/>
                    <a:pt x="63" y="70"/>
                  </a:cubicBezTo>
                  <a:cubicBezTo>
                    <a:pt x="63" y="70"/>
                    <a:pt x="63" y="70"/>
                    <a:pt x="63" y="70"/>
                  </a:cubicBezTo>
                  <a:cubicBezTo>
                    <a:pt x="63" y="70"/>
                    <a:pt x="63" y="70"/>
                    <a:pt x="63" y="70"/>
                  </a:cubicBezTo>
                  <a:cubicBezTo>
                    <a:pt x="63" y="70"/>
                    <a:pt x="63" y="70"/>
                    <a:pt x="63" y="70"/>
                  </a:cubicBezTo>
                  <a:cubicBezTo>
                    <a:pt x="70" y="69"/>
                    <a:pt x="74" y="69"/>
                    <a:pt x="79" y="69"/>
                  </a:cubicBezTo>
                  <a:cubicBezTo>
                    <a:pt x="82" y="69"/>
                    <a:pt x="85" y="69"/>
                    <a:pt x="88" y="69"/>
                  </a:cubicBezTo>
                  <a:cubicBezTo>
                    <a:pt x="89" y="79"/>
                    <a:pt x="89" y="83"/>
                    <a:pt x="90" y="94"/>
                  </a:cubicBezTo>
                  <a:cubicBezTo>
                    <a:pt x="90" y="94"/>
                    <a:pt x="90" y="95"/>
                    <a:pt x="91" y="95"/>
                  </a:cubicBezTo>
                  <a:cubicBezTo>
                    <a:pt x="91" y="95"/>
                    <a:pt x="91" y="95"/>
                    <a:pt x="92" y="95"/>
                  </a:cubicBezTo>
                  <a:cubicBezTo>
                    <a:pt x="92" y="95"/>
                    <a:pt x="92" y="95"/>
                    <a:pt x="92" y="95"/>
                  </a:cubicBezTo>
                  <a:cubicBezTo>
                    <a:pt x="98" y="95"/>
                    <a:pt x="102" y="95"/>
                    <a:pt x="106" y="95"/>
                  </a:cubicBezTo>
                  <a:cubicBezTo>
                    <a:pt x="110" y="95"/>
                    <a:pt x="113" y="95"/>
                    <a:pt x="118" y="95"/>
                  </a:cubicBezTo>
                  <a:cubicBezTo>
                    <a:pt x="119" y="105"/>
                    <a:pt x="120" y="108"/>
                    <a:pt x="120" y="118"/>
                  </a:cubicBezTo>
                  <a:cubicBezTo>
                    <a:pt x="120" y="118"/>
                    <a:pt x="120" y="119"/>
                    <a:pt x="120" y="119"/>
                  </a:cubicBezTo>
                  <a:cubicBezTo>
                    <a:pt x="120" y="120"/>
                    <a:pt x="120" y="120"/>
                    <a:pt x="120" y="120"/>
                  </a:cubicBezTo>
                  <a:cubicBezTo>
                    <a:pt x="120" y="120"/>
                    <a:pt x="121" y="121"/>
                    <a:pt x="122" y="121"/>
                  </a:cubicBezTo>
                  <a:cubicBezTo>
                    <a:pt x="125" y="121"/>
                    <a:pt x="128" y="121"/>
                    <a:pt x="130" y="121"/>
                  </a:cubicBezTo>
                  <a:cubicBezTo>
                    <a:pt x="135" y="121"/>
                    <a:pt x="139" y="121"/>
                    <a:pt x="146" y="120"/>
                  </a:cubicBezTo>
                  <a:cubicBezTo>
                    <a:pt x="147" y="132"/>
                    <a:pt x="148" y="143"/>
                    <a:pt x="148" y="154"/>
                  </a:cubicBezTo>
                  <a:cubicBezTo>
                    <a:pt x="124" y="153"/>
                    <a:pt x="104" y="152"/>
                    <a:pt x="84" y="152"/>
                  </a:cubicBezTo>
                  <a:cubicBezTo>
                    <a:pt x="59" y="152"/>
                    <a:pt x="35" y="153"/>
                    <a:pt x="5" y="155"/>
                  </a:cubicBezTo>
                  <a:moveTo>
                    <a:pt x="37" y="40"/>
                  </a:moveTo>
                  <a:cubicBezTo>
                    <a:pt x="37" y="33"/>
                    <a:pt x="36" y="29"/>
                    <a:pt x="35" y="21"/>
                  </a:cubicBezTo>
                  <a:cubicBezTo>
                    <a:pt x="42" y="15"/>
                    <a:pt x="49" y="10"/>
                    <a:pt x="56" y="6"/>
                  </a:cubicBezTo>
                  <a:cubicBezTo>
                    <a:pt x="56" y="8"/>
                    <a:pt x="56" y="10"/>
                    <a:pt x="56" y="13"/>
                  </a:cubicBezTo>
                  <a:cubicBezTo>
                    <a:pt x="56" y="15"/>
                    <a:pt x="56" y="16"/>
                    <a:pt x="56" y="18"/>
                  </a:cubicBezTo>
                  <a:cubicBezTo>
                    <a:pt x="56" y="21"/>
                    <a:pt x="55" y="23"/>
                    <a:pt x="55" y="26"/>
                  </a:cubicBezTo>
                  <a:cubicBezTo>
                    <a:pt x="49" y="30"/>
                    <a:pt x="43" y="35"/>
                    <a:pt x="37" y="40"/>
                  </a:cubicBezTo>
                  <a:moveTo>
                    <a:pt x="8" y="19"/>
                  </a:moveTo>
                  <a:cubicBezTo>
                    <a:pt x="13" y="16"/>
                    <a:pt x="18" y="13"/>
                    <a:pt x="24" y="9"/>
                  </a:cubicBezTo>
                  <a:cubicBezTo>
                    <a:pt x="26" y="8"/>
                    <a:pt x="28" y="7"/>
                    <a:pt x="30" y="6"/>
                  </a:cubicBezTo>
                  <a:cubicBezTo>
                    <a:pt x="32" y="5"/>
                    <a:pt x="37" y="5"/>
                    <a:pt x="42" y="5"/>
                  </a:cubicBezTo>
                  <a:cubicBezTo>
                    <a:pt x="45" y="5"/>
                    <a:pt x="48" y="4"/>
                    <a:pt x="51" y="4"/>
                  </a:cubicBezTo>
                  <a:cubicBezTo>
                    <a:pt x="44" y="9"/>
                    <a:pt x="37" y="14"/>
                    <a:pt x="32" y="19"/>
                  </a:cubicBezTo>
                  <a:cubicBezTo>
                    <a:pt x="29" y="19"/>
                    <a:pt x="27" y="19"/>
                    <a:pt x="24" y="19"/>
                  </a:cubicBezTo>
                  <a:cubicBezTo>
                    <a:pt x="19" y="19"/>
                    <a:pt x="14" y="19"/>
                    <a:pt x="8" y="19"/>
                  </a:cubicBezTo>
                  <a:moveTo>
                    <a:pt x="58" y="0"/>
                  </a:moveTo>
                  <a:cubicBezTo>
                    <a:pt x="58" y="0"/>
                    <a:pt x="58" y="0"/>
                    <a:pt x="58" y="0"/>
                  </a:cubicBezTo>
                  <a:cubicBezTo>
                    <a:pt x="58" y="0"/>
                    <a:pt x="58" y="0"/>
                    <a:pt x="58" y="0"/>
                  </a:cubicBezTo>
                  <a:cubicBezTo>
                    <a:pt x="53" y="1"/>
                    <a:pt x="47" y="1"/>
                    <a:pt x="42" y="1"/>
                  </a:cubicBezTo>
                  <a:cubicBezTo>
                    <a:pt x="37" y="1"/>
                    <a:pt x="32" y="2"/>
                    <a:pt x="29" y="2"/>
                  </a:cubicBezTo>
                  <a:cubicBezTo>
                    <a:pt x="28" y="2"/>
                    <a:pt x="28" y="2"/>
                    <a:pt x="28" y="2"/>
                  </a:cubicBezTo>
                  <a:cubicBezTo>
                    <a:pt x="26" y="3"/>
                    <a:pt x="24" y="5"/>
                    <a:pt x="22" y="6"/>
                  </a:cubicBezTo>
                  <a:cubicBezTo>
                    <a:pt x="15" y="10"/>
                    <a:pt x="9" y="14"/>
                    <a:pt x="3" y="18"/>
                  </a:cubicBezTo>
                  <a:cubicBezTo>
                    <a:pt x="2" y="18"/>
                    <a:pt x="2" y="19"/>
                    <a:pt x="2" y="20"/>
                  </a:cubicBezTo>
                  <a:cubicBezTo>
                    <a:pt x="2" y="20"/>
                    <a:pt x="2" y="20"/>
                    <a:pt x="2" y="20"/>
                  </a:cubicBezTo>
                  <a:cubicBezTo>
                    <a:pt x="2" y="20"/>
                    <a:pt x="2" y="20"/>
                    <a:pt x="2" y="20"/>
                  </a:cubicBezTo>
                  <a:cubicBezTo>
                    <a:pt x="2" y="21"/>
                    <a:pt x="2" y="21"/>
                    <a:pt x="2" y="21"/>
                  </a:cubicBezTo>
                  <a:cubicBezTo>
                    <a:pt x="1" y="21"/>
                    <a:pt x="1" y="21"/>
                    <a:pt x="1" y="21"/>
                  </a:cubicBezTo>
                  <a:cubicBezTo>
                    <a:pt x="1" y="33"/>
                    <a:pt x="1" y="43"/>
                    <a:pt x="1" y="52"/>
                  </a:cubicBezTo>
                  <a:cubicBezTo>
                    <a:pt x="1" y="78"/>
                    <a:pt x="2" y="98"/>
                    <a:pt x="2" y="124"/>
                  </a:cubicBezTo>
                  <a:cubicBezTo>
                    <a:pt x="2" y="133"/>
                    <a:pt x="2" y="143"/>
                    <a:pt x="2" y="155"/>
                  </a:cubicBezTo>
                  <a:cubicBezTo>
                    <a:pt x="1" y="155"/>
                    <a:pt x="0" y="156"/>
                    <a:pt x="0" y="157"/>
                  </a:cubicBezTo>
                  <a:cubicBezTo>
                    <a:pt x="0" y="158"/>
                    <a:pt x="1" y="158"/>
                    <a:pt x="2" y="158"/>
                  </a:cubicBezTo>
                  <a:cubicBezTo>
                    <a:pt x="2" y="158"/>
                    <a:pt x="2" y="158"/>
                    <a:pt x="2" y="158"/>
                  </a:cubicBezTo>
                  <a:cubicBezTo>
                    <a:pt x="33" y="157"/>
                    <a:pt x="58" y="156"/>
                    <a:pt x="84" y="156"/>
                  </a:cubicBezTo>
                  <a:cubicBezTo>
                    <a:pt x="104" y="156"/>
                    <a:pt x="125" y="157"/>
                    <a:pt x="149" y="157"/>
                  </a:cubicBezTo>
                  <a:cubicBezTo>
                    <a:pt x="149" y="158"/>
                    <a:pt x="150" y="159"/>
                    <a:pt x="150" y="159"/>
                  </a:cubicBezTo>
                  <a:cubicBezTo>
                    <a:pt x="150" y="159"/>
                    <a:pt x="150" y="159"/>
                    <a:pt x="150" y="159"/>
                  </a:cubicBezTo>
                  <a:cubicBezTo>
                    <a:pt x="151" y="159"/>
                    <a:pt x="152" y="158"/>
                    <a:pt x="152" y="158"/>
                  </a:cubicBezTo>
                  <a:cubicBezTo>
                    <a:pt x="152" y="158"/>
                    <a:pt x="152" y="158"/>
                    <a:pt x="152" y="158"/>
                  </a:cubicBezTo>
                  <a:cubicBezTo>
                    <a:pt x="153" y="158"/>
                    <a:pt x="153" y="158"/>
                    <a:pt x="154" y="158"/>
                  </a:cubicBezTo>
                  <a:cubicBezTo>
                    <a:pt x="154" y="158"/>
                    <a:pt x="154" y="158"/>
                    <a:pt x="154" y="158"/>
                  </a:cubicBezTo>
                  <a:cubicBezTo>
                    <a:pt x="155" y="158"/>
                    <a:pt x="156" y="157"/>
                    <a:pt x="156" y="156"/>
                  </a:cubicBezTo>
                  <a:cubicBezTo>
                    <a:pt x="156" y="155"/>
                    <a:pt x="155" y="155"/>
                    <a:pt x="155" y="154"/>
                  </a:cubicBezTo>
                  <a:cubicBezTo>
                    <a:pt x="161" y="148"/>
                    <a:pt x="167" y="141"/>
                    <a:pt x="172" y="133"/>
                  </a:cubicBezTo>
                  <a:cubicBezTo>
                    <a:pt x="172" y="133"/>
                    <a:pt x="172" y="132"/>
                    <a:pt x="171" y="131"/>
                  </a:cubicBezTo>
                  <a:cubicBezTo>
                    <a:pt x="171" y="131"/>
                    <a:pt x="171" y="131"/>
                    <a:pt x="171" y="131"/>
                  </a:cubicBezTo>
                  <a:cubicBezTo>
                    <a:pt x="171" y="131"/>
                    <a:pt x="171" y="131"/>
                    <a:pt x="171" y="131"/>
                  </a:cubicBezTo>
                  <a:cubicBezTo>
                    <a:pt x="171" y="128"/>
                    <a:pt x="171" y="124"/>
                    <a:pt x="171" y="120"/>
                  </a:cubicBezTo>
                  <a:cubicBezTo>
                    <a:pt x="171" y="118"/>
                    <a:pt x="171" y="116"/>
                    <a:pt x="171" y="113"/>
                  </a:cubicBezTo>
                  <a:cubicBezTo>
                    <a:pt x="171" y="108"/>
                    <a:pt x="171" y="103"/>
                    <a:pt x="171" y="100"/>
                  </a:cubicBezTo>
                  <a:cubicBezTo>
                    <a:pt x="171" y="99"/>
                    <a:pt x="171" y="99"/>
                    <a:pt x="171" y="99"/>
                  </a:cubicBezTo>
                  <a:cubicBezTo>
                    <a:pt x="171" y="99"/>
                    <a:pt x="171" y="99"/>
                    <a:pt x="171" y="99"/>
                  </a:cubicBezTo>
                  <a:cubicBezTo>
                    <a:pt x="171" y="99"/>
                    <a:pt x="171" y="99"/>
                    <a:pt x="171" y="99"/>
                  </a:cubicBezTo>
                  <a:cubicBezTo>
                    <a:pt x="171" y="98"/>
                    <a:pt x="171" y="98"/>
                    <a:pt x="171" y="98"/>
                  </a:cubicBezTo>
                  <a:cubicBezTo>
                    <a:pt x="171" y="98"/>
                    <a:pt x="171" y="98"/>
                    <a:pt x="171" y="98"/>
                  </a:cubicBezTo>
                  <a:cubicBezTo>
                    <a:pt x="170" y="98"/>
                    <a:pt x="170" y="98"/>
                    <a:pt x="170" y="98"/>
                  </a:cubicBezTo>
                  <a:cubicBezTo>
                    <a:pt x="170" y="98"/>
                    <a:pt x="170" y="98"/>
                    <a:pt x="170" y="98"/>
                  </a:cubicBezTo>
                  <a:cubicBezTo>
                    <a:pt x="170" y="98"/>
                    <a:pt x="170" y="98"/>
                    <a:pt x="170" y="98"/>
                  </a:cubicBezTo>
                  <a:cubicBezTo>
                    <a:pt x="163" y="98"/>
                    <a:pt x="157" y="98"/>
                    <a:pt x="152" y="98"/>
                  </a:cubicBezTo>
                  <a:cubicBezTo>
                    <a:pt x="150" y="98"/>
                    <a:pt x="148" y="98"/>
                    <a:pt x="146" y="98"/>
                  </a:cubicBezTo>
                  <a:cubicBezTo>
                    <a:pt x="145" y="98"/>
                    <a:pt x="145" y="98"/>
                    <a:pt x="145" y="98"/>
                  </a:cubicBezTo>
                  <a:cubicBezTo>
                    <a:pt x="144" y="99"/>
                    <a:pt x="144" y="99"/>
                    <a:pt x="143" y="99"/>
                  </a:cubicBezTo>
                  <a:cubicBezTo>
                    <a:pt x="143" y="99"/>
                    <a:pt x="143" y="99"/>
                    <a:pt x="143" y="99"/>
                  </a:cubicBezTo>
                  <a:cubicBezTo>
                    <a:pt x="143" y="96"/>
                    <a:pt x="143" y="93"/>
                    <a:pt x="143" y="91"/>
                  </a:cubicBezTo>
                  <a:cubicBezTo>
                    <a:pt x="143" y="89"/>
                    <a:pt x="143" y="87"/>
                    <a:pt x="143" y="86"/>
                  </a:cubicBezTo>
                  <a:cubicBezTo>
                    <a:pt x="143" y="82"/>
                    <a:pt x="143" y="78"/>
                    <a:pt x="144" y="75"/>
                  </a:cubicBezTo>
                  <a:cubicBezTo>
                    <a:pt x="144" y="74"/>
                    <a:pt x="144" y="74"/>
                    <a:pt x="144" y="74"/>
                  </a:cubicBezTo>
                  <a:cubicBezTo>
                    <a:pt x="144" y="74"/>
                    <a:pt x="144" y="74"/>
                    <a:pt x="144" y="74"/>
                  </a:cubicBezTo>
                  <a:cubicBezTo>
                    <a:pt x="144" y="74"/>
                    <a:pt x="144" y="74"/>
                    <a:pt x="144" y="74"/>
                  </a:cubicBezTo>
                  <a:cubicBezTo>
                    <a:pt x="143" y="73"/>
                    <a:pt x="143" y="73"/>
                    <a:pt x="143" y="73"/>
                  </a:cubicBezTo>
                  <a:cubicBezTo>
                    <a:pt x="143" y="73"/>
                    <a:pt x="143" y="73"/>
                    <a:pt x="143" y="73"/>
                  </a:cubicBezTo>
                  <a:cubicBezTo>
                    <a:pt x="142" y="73"/>
                    <a:pt x="142" y="73"/>
                    <a:pt x="142" y="73"/>
                  </a:cubicBezTo>
                  <a:cubicBezTo>
                    <a:pt x="142" y="73"/>
                    <a:pt x="142" y="73"/>
                    <a:pt x="142" y="73"/>
                  </a:cubicBezTo>
                  <a:cubicBezTo>
                    <a:pt x="142" y="73"/>
                    <a:pt x="142" y="73"/>
                    <a:pt x="142" y="73"/>
                  </a:cubicBezTo>
                  <a:cubicBezTo>
                    <a:pt x="137" y="73"/>
                    <a:pt x="131" y="73"/>
                    <a:pt x="126" y="73"/>
                  </a:cubicBezTo>
                  <a:cubicBezTo>
                    <a:pt x="121" y="73"/>
                    <a:pt x="117" y="73"/>
                    <a:pt x="114" y="74"/>
                  </a:cubicBezTo>
                  <a:cubicBezTo>
                    <a:pt x="114" y="73"/>
                    <a:pt x="114" y="73"/>
                    <a:pt x="114" y="72"/>
                  </a:cubicBezTo>
                  <a:cubicBezTo>
                    <a:pt x="114" y="66"/>
                    <a:pt x="114" y="59"/>
                    <a:pt x="114" y="54"/>
                  </a:cubicBezTo>
                  <a:cubicBezTo>
                    <a:pt x="114" y="52"/>
                    <a:pt x="114" y="50"/>
                    <a:pt x="114" y="48"/>
                  </a:cubicBezTo>
                  <a:cubicBezTo>
                    <a:pt x="114" y="48"/>
                    <a:pt x="114" y="48"/>
                    <a:pt x="114" y="48"/>
                  </a:cubicBezTo>
                  <a:cubicBezTo>
                    <a:pt x="114" y="48"/>
                    <a:pt x="114" y="48"/>
                    <a:pt x="114" y="48"/>
                  </a:cubicBezTo>
                  <a:cubicBezTo>
                    <a:pt x="114" y="48"/>
                    <a:pt x="114" y="48"/>
                    <a:pt x="114" y="48"/>
                  </a:cubicBezTo>
                  <a:cubicBezTo>
                    <a:pt x="113" y="47"/>
                    <a:pt x="113" y="47"/>
                    <a:pt x="113" y="47"/>
                  </a:cubicBezTo>
                  <a:cubicBezTo>
                    <a:pt x="113" y="47"/>
                    <a:pt x="113" y="47"/>
                    <a:pt x="113" y="47"/>
                  </a:cubicBezTo>
                  <a:cubicBezTo>
                    <a:pt x="112" y="46"/>
                    <a:pt x="112" y="46"/>
                    <a:pt x="112" y="46"/>
                  </a:cubicBezTo>
                  <a:cubicBezTo>
                    <a:pt x="112" y="46"/>
                    <a:pt x="112" y="46"/>
                    <a:pt x="112" y="46"/>
                  </a:cubicBezTo>
                  <a:cubicBezTo>
                    <a:pt x="112" y="46"/>
                    <a:pt x="112" y="46"/>
                    <a:pt x="112" y="46"/>
                  </a:cubicBezTo>
                  <a:cubicBezTo>
                    <a:pt x="103" y="47"/>
                    <a:pt x="92" y="47"/>
                    <a:pt x="86" y="49"/>
                  </a:cubicBezTo>
                  <a:cubicBezTo>
                    <a:pt x="86" y="46"/>
                    <a:pt x="86" y="44"/>
                    <a:pt x="86" y="42"/>
                  </a:cubicBezTo>
                  <a:cubicBezTo>
                    <a:pt x="86" y="40"/>
                    <a:pt x="86" y="39"/>
                    <a:pt x="86" y="37"/>
                  </a:cubicBezTo>
                  <a:cubicBezTo>
                    <a:pt x="86" y="33"/>
                    <a:pt x="86" y="29"/>
                    <a:pt x="87" y="26"/>
                  </a:cubicBezTo>
                  <a:cubicBezTo>
                    <a:pt x="87" y="25"/>
                    <a:pt x="87" y="25"/>
                    <a:pt x="87" y="25"/>
                  </a:cubicBezTo>
                  <a:cubicBezTo>
                    <a:pt x="87" y="25"/>
                    <a:pt x="87" y="25"/>
                    <a:pt x="87" y="25"/>
                  </a:cubicBezTo>
                  <a:cubicBezTo>
                    <a:pt x="87" y="25"/>
                    <a:pt x="87" y="25"/>
                    <a:pt x="87" y="25"/>
                  </a:cubicBezTo>
                  <a:cubicBezTo>
                    <a:pt x="86" y="25"/>
                    <a:pt x="86" y="25"/>
                    <a:pt x="86" y="25"/>
                  </a:cubicBezTo>
                  <a:cubicBezTo>
                    <a:pt x="86" y="24"/>
                    <a:pt x="86" y="24"/>
                    <a:pt x="86" y="24"/>
                  </a:cubicBezTo>
                  <a:cubicBezTo>
                    <a:pt x="85" y="24"/>
                    <a:pt x="85" y="24"/>
                    <a:pt x="85" y="24"/>
                  </a:cubicBezTo>
                  <a:cubicBezTo>
                    <a:pt x="85" y="24"/>
                    <a:pt x="85" y="24"/>
                    <a:pt x="85" y="24"/>
                  </a:cubicBezTo>
                  <a:cubicBezTo>
                    <a:pt x="85" y="24"/>
                    <a:pt x="85" y="24"/>
                    <a:pt x="85" y="24"/>
                  </a:cubicBezTo>
                  <a:cubicBezTo>
                    <a:pt x="77" y="25"/>
                    <a:pt x="67" y="25"/>
                    <a:pt x="61" y="25"/>
                  </a:cubicBezTo>
                  <a:cubicBezTo>
                    <a:pt x="60" y="25"/>
                    <a:pt x="60" y="25"/>
                    <a:pt x="59" y="25"/>
                  </a:cubicBezTo>
                  <a:cubicBezTo>
                    <a:pt x="59" y="23"/>
                    <a:pt x="59" y="20"/>
                    <a:pt x="59" y="18"/>
                  </a:cubicBezTo>
                  <a:cubicBezTo>
                    <a:pt x="59" y="16"/>
                    <a:pt x="59" y="15"/>
                    <a:pt x="59" y="13"/>
                  </a:cubicBezTo>
                  <a:cubicBezTo>
                    <a:pt x="59" y="9"/>
                    <a:pt x="59" y="6"/>
                    <a:pt x="59" y="2"/>
                  </a:cubicBezTo>
                  <a:cubicBezTo>
                    <a:pt x="59" y="2"/>
                    <a:pt x="59" y="2"/>
                    <a:pt x="59" y="2"/>
                  </a:cubicBezTo>
                  <a:cubicBezTo>
                    <a:pt x="59" y="2"/>
                    <a:pt x="59" y="2"/>
                    <a:pt x="59" y="2"/>
                  </a:cubicBezTo>
                  <a:cubicBezTo>
                    <a:pt x="59" y="2"/>
                    <a:pt x="59" y="2"/>
                    <a:pt x="59" y="2"/>
                  </a:cubicBezTo>
                  <a:cubicBezTo>
                    <a:pt x="59" y="1"/>
                    <a:pt x="59" y="1"/>
                    <a:pt x="59" y="1"/>
                  </a:cubicBezTo>
                  <a:cubicBezTo>
                    <a:pt x="59" y="1"/>
                    <a:pt x="59" y="1"/>
                    <a:pt x="59" y="1"/>
                  </a:cubicBezTo>
                  <a:cubicBezTo>
                    <a:pt x="58" y="0"/>
                    <a:pt x="58" y="0"/>
                    <a:pt x="5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7" name="Freeform 826"/>
            <p:cNvSpPr>
              <a:spLocks noEditPoints="1"/>
            </p:cNvSpPr>
            <p:nvPr/>
          </p:nvSpPr>
          <p:spPr bwMode="auto">
            <a:xfrm>
              <a:off x="1317384" y="4918687"/>
              <a:ext cx="46597" cy="57350"/>
            </a:xfrm>
            <a:custGeom>
              <a:avLst/>
              <a:gdLst>
                <a:gd name="T0" fmla="*/ 6 w 22"/>
                <a:gd name="T1" fmla="*/ 14 h 27"/>
                <a:gd name="T2" fmla="*/ 6 w 22"/>
                <a:gd name="T3" fmla="*/ 4 h 27"/>
                <a:gd name="T4" fmla="*/ 10 w 22"/>
                <a:gd name="T5" fmla="*/ 3 h 27"/>
                <a:gd name="T6" fmla="*/ 16 w 22"/>
                <a:gd name="T7" fmla="*/ 3 h 27"/>
                <a:gd name="T8" fmla="*/ 17 w 22"/>
                <a:gd name="T9" fmla="*/ 3 h 27"/>
                <a:gd name="T10" fmla="*/ 18 w 22"/>
                <a:gd name="T11" fmla="*/ 4 h 27"/>
                <a:gd name="T12" fmla="*/ 16 w 22"/>
                <a:gd name="T13" fmla="*/ 7 h 27"/>
                <a:gd name="T14" fmla="*/ 12 w 22"/>
                <a:gd name="T15" fmla="*/ 7 h 27"/>
                <a:gd name="T16" fmla="*/ 10 w 22"/>
                <a:gd name="T17" fmla="*/ 11 h 27"/>
                <a:gd name="T18" fmla="*/ 11 w 22"/>
                <a:gd name="T19" fmla="*/ 11 h 27"/>
                <a:gd name="T20" fmla="*/ 15 w 22"/>
                <a:gd name="T21" fmla="*/ 23 h 27"/>
                <a:gd name="T22" fmla="*/ 9 w 22"/>
                <a:gd name="T23" fmla="*/ 24 h 27"/>
                <a:gd name="T24" fmla="*/ 4 w 22"/>
                <a:gd name="T25" fmla="*/ 24 h 27"/>
                <a:gd name="T26" fmla="*/ 5 w 22"/>
                <a:gd name="T27" fmla="*/ 21 h 27"/>
                <a:gd name="T28" fmla="*/ 5 w 22"/>
                <a:gd name="T29" fmla="*/ 21 h 27"/>
                <a:gd name="T30" fmla="*/ 9 w 22"/>
                <a:gd name="T31" fmla="*/ 21 h 27"/>
                <a:gd name="T32" fmla="*/ 13 w 22"/>
                <a:gd name="T33" fmla="*/ 15 h 27"/>
                <a:gd name="T34" fmla="*/ 8 w 22"/>
                <a:gd name="T35" fmla="*/ 14 h 27"/>
                <a:gd name="T36" fmla="*/ 6 w 22"/>
                <a:gd name="T37" fmla="*/ 14 h 27"/>
                <a:gd name="T38" fmla="*/ 10 w 22"/>
                <a:gd name="T39" fmla="*/ 0 h 27"/>
                <a:gd name="T40" fmla="*/ 3 w 22"/>
                <a:gd name="T41" fmla="*/ 4 h 27"/>
                <a:gd name="T42" fmla="*/ 3 w 22"/>
                <a:gd name="T43" fmla="*/ 14 h 27"/>
                <a:gd name="T44" fmla="*/ 4 w 22"/>
                <a:gd name="T45" fmla="*/ 16 h 27"/>
                <a:gd name="T46" fmla="*/ 6 w 22"/>
                <a:gd name="T47" fmla="*/ 17 h 27"/>
                <a:gd name="T48" fmla="*/ 6 w 22"/>
                <a:gd name="T49" fmla="*/ 17 h 27"/>
                <a:gd name="T50" fmla="*/ 8 w 22"/>
                <a:gd name="T51" fmla="*/ 17 h 27"/>
                <a:gd name="T52" fmla="*/ 11 w 22"/>
                <a:gd name="T53" fmla="*/ 17 h 27"/>
                <a:gd name="T54" fmla="*/ 9 w 22"/>
                <a:gd name="T55" fmla="*/ 18 h 27"/>
                <a:gd name="T56" fmla="*/ 8 w 22"/>
                <a:gd name="T57" fmla="*/ 18 h 27"/>
                <a:gd name="T58" fmla="*/ 5 w 22"/>
                <a:gd name="T59" fmla="*/ 18 h 27"/>
                <a:gd name="T60" fmla="*/ 2 w 22"/>
                <a:gd name="T61" fmla="*/ 20 h 27"/>
                <a:gd name="T62" fmla="*/ 2 w 22"/>
                <a:gd name="T63" fmla="*/ 20 h 27"/>
                <a:gd name="T64" fmla="*/ 1 w 22"/>
                <a:gd name="T65" fmla="*/ 25 h 27"/>
                <a:gd name="T66" fmla="*/ 3 w 22"/>
                <a:gd name="T67" fmla="*/ 26 h 27"/>
                <a:gd name="T68" fmla="*/ 9 w 22"/>
                <a:gd name="T69" fmla="*/ 27 h 27"/>
                <a:gd name="T70" fmla="*/ 16 w 22"/>
                <a:gd name="T71" fmla="*/ 26 h 27"/>
                <a:gd name="T72" fmla="*/ 22 w 22"/>
                <a:gd name="T73" fmla="*/ 16 h 27"/>
                <a:gd name="T74" fmla="*/ 17 w 22"/>
                <a:gd name="T75" fmla="*/ 10 h 27"/>
                <a:gd name="T76" fmla="*/ 20 w 22"/>
                <a:gd name="T77" fmla="*/ 8 h 27"/>
                <a:gd name="T78" fmla="*/ 21 w 22"/>
                <a:gd name="T79" fmla="*/ 5 h 27"/>
                <a:gd name="T80" fmla="*/ 21 w 22"/>
                <a:gd name="T81" fmla="*/ 4 h 27"/>
                <a:gd name="T82" fmla="*/ 17 w 22"/>
                <a:gd name="T83" fmla="*/ 0 h 27"/>
                <a:gd name="T84" fmla="*/ 16 w 22"/>
                <a:gd name="T85" fmla="*/ 0 h 27"/>
                <a:gd name="T86" fmla="*/ 16 w 22"/>
                <a:gd name="T87" fmla="*/ 0 h 27"/>
                <a:gd name="T88" fmla="*/ 14 w 22"/>
                <a:gd name="T89" fmla="*/ 0 h 27"/>
                <a:gd name="T90" fmla="*/ 10 w 22"/>
                <a:gd name="T9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 h="27">
                  <a:moveTo>
                    <a:pt x="6" y="14"/>
                  </a:moveTo>
                  <a:cubicBezTo>
                    <a:pt x="6" y="11"/>
                    <a:pt x="6" y="7"/>
                    <a:pt x="6" y="4"/>
                  </a:cubicBezTo>
                  <a:cubicBezTo>
                    <a:pt x="6" y="3"/>
                    <a:pt x="7" y="3"/>
                    <a:pt x="10" y="3"/>
                  </a:cubicBezTo>
                  <a:cubicBezTo>
                    <a:pt x="12" y="3"/>
                    <a:pt x="14" y="3"/>
                    <a:pt x="16" y="3"/>
                  </a:cubicBezTo>
                  <a:cubicBezTo>
                    <a:pt x="16" y="3"/>
                    <a:pt x="17" y="3"/>
                    <a:pt x="17" y="3"/>
                  </a:cubicBezTo>
                  <a:cubicBezTo>
                    <a:pt x="18" y="3"/>
                    <a:pt x="18" y="3"/>
                    <a:pt x="18" y="4"/>
                  </a:cubicBezTo>
                  <a:cubicBezTo>
                    <a:pt x="18" y="6"/>
                    <a:pt x="19" y="7"/>
                    <a:pt x="16" y="7"/>
                  </a:cubicBezTo>
                  <a:cubicBezTo>
                    <a:pt x="15" y="7"/>
                    <a:pt x="13" y="7"/>
                    <a:pt x="12" y="7"/>
                  </a:cubicBezTo>
                  <a:cubicBezTo>
                    <a:pt x="10" y="7"/>
                    <a:pt x="10" y="7"/>
                    <a:pt x="10" y="11"/>
                  </a:cubicBezTo>
                  <a:cubicBezTo>
                    <a:pt x="10" y="11"/>
                    <a:pt x="11" y="11"/>
                    <a:pt x="11" y="11"/>
                  </a:cubicBezTo>
                  <a:cubicBezTo>
                    <a:pt x="19" y="11"/>
                    <a:pt x="22" y="20"/>
                    <a:pt x="15" y="23"/>
                  </a:cubicBezTo>
                  <a:cubicBezTo>
                    <a:pt x="13" y="24"/>
                    <a:pt x="11" y="24"/>
                    <a:pt x="9" y="24"/>
                  </a:cubicBezTo>
                  <a:cubicBezTo>
                    <a:pt x="7" y="24"/>
                    <a:pt x="5" y="24"/>
                    <a:pt x="4" y="24"/>
                  </a:cubicBezTo>
                  <a:cubicBezTo>
                    <a:pt x="4" y="23"/>
                    <a:pt x="5" y="21"/>
                    <a:pt x="5" y="21"/>
                  </a:cubicBezTo>
                  <a:cubicBezTo>
                    <a:pt x="5" y="21"/>
                    <a:pt x="5" y="21"/>
                    <a:pt x="5" y="21"/>
                  </a:cubicBezTo>
                  <a:cubicBezTo>
                    <a:pt x="6" y="21"/>
                    <a:pt x="8" y="21"/>
                    <a:pt x="9" y="21"/>
                  </a:cubicBezTo>
                  <a:cubicBezTo>
                    <a:pt x="13" y="21"/>
                    <a:pt x="17" y="17"/>
                    <a:pt x="13" y="15"/>
                  </a:cubicBezTo>
                  <a:cubicBezTo>
                    <a:pt x="11" y="14"/>
                    <a:pt x="10" y="14"/>
                    <a:pt x="8" y="14"/>
                  </a:cubicBezTo>
                  <a:cubicBezTo>
                    <a:pt x="7" y="14"/>
                    <a:pt x="6" y="14"/>
                    <a:pt x="6" y="14"/>
                  </a:cubicBezTo>
                  <a:moveTo>
                    <a:pt x="10" y="0"/>
                  </a:moveTo>
                  <a:cubicBezTo>
                    <a:pt x="4" y="0"/>
                    <a:pt x="3" y="2"/>
                    <a:pt x="3" y="4"/>
                  </a:cubicBezTo>
                  <a:cubicBezTo>
                    <a:pt x="3" y="14"/>
                    <a:pt x="3" y="14"/>
                    <a:pt x="3" y="14"/>
                  </a:cubicBezTo>
                  <a:cubicBezTo>
                    <a:pt x="3" y="15"/>
                    <a:pt x="3" y="16"/>
                    <a:pt x="4" y="16"/>
                  </a:cubicBezTo>
                  <a:cubicBezTo>
                    <a:pt x="4" y="17"/>
                    <a:pt x="5" y="17"/>
                    <a:pt x="6" y="17"/>
                  </a:cubicBezTo>
                  <a:cubicBezTo>
                    <a:pt x="6" y="17"/>
                    <a:pt x="6" y="17"/>
                    <a:pt x="6" y="17"/>
                  </a:cubicBezTo>
                  <a:cubicBezTo>
                    <a:pt x="7" y="17"/>
                    <a:pt x="8" y="17"/>
                    <a:pt x="8" y="17"/>
                  </a:cubicBezTo>
                  <a:cubicBezTo>
                    <a:pt x="10" y="17"/>
                    <a:pt x="11" y="17"/>
                    <a:pt x="11" y="17"/>
                  </a:cubicBezTo>
                  <a:cubicBezTo>
                    <a:pt x="11" y="18"/>
                    <a:pt x="10" y="18"/>
                    <a:pt x="9" y="18"/>
                  </a:cubicBezTo>
                  <a:cubicBezTo>
                    <a:pt x="9" y="18"/>
                    <a:pt x="8" y="18"/>
                    <a:pt x="8" y="18"/>
                  </a:cubicBezTo>
                  <a:cubicBezTo>
                    <a:pt x="7" y="18"/>
                    <a:pt x="6" y="18"/>
                    <a:pt x="5" y="18"/>
                  </a:cubicBezTo>
                  <a:cubicBezTo>
                    <a:pt x="3" y="18"/>
                    <a:pt x="2" y="19"/>
                    <a:pt x="2" y="20"/>
                  </a:cubicBezTo>
                  <a:cubicBezTo>
                    <a:pt x="2" y="20"/>
                    <a:pt x="2" y="20"/>
                    <a:pt x="2" y="20"/>
                  </a:cubicBezTo>
                  <a:cubicBezTo>
                    <a:pt x="1" y="22"/>
                    <a:pt x="0" y="23"/>
                    <a:pt x="1" y="25"/>
                  </a:cubicBezTo>
                  <a:cubicBezTo>
                    <a:pt x="2" y="26"/>
                    <a:pt x="2" y="26"/>
                    <a:pt x="3" y="26"/>
                  </a:cubicBezTo>
                  <a:cubicBezTo>
                    <a:pt x="5" y="27"/>
                    <a:pt x="7" y="27"/>
                    <a:pt x="9" y="27"/>
                  </a:cubicBezTo>
                  <a:cubicBezTo>
                    <a:pt x="12" y="27"/>
                    <a:pt x="14" y="27"/>
                    <a:pt x="16" y="26"/>
                  </a:cubicBezTo>
                  <a:cubicBezTo>
                    <a:pt x="20" y="24"/>
                    <a:pt x="22" y="20"/>
                    <a:pt x="22" y="16"/>
                  </a:cubicBezTo>
                  <a:cubicBezTo>
                    <a:pt x="21" y="13"/>
                    <a:pt x="19" y="11"/>
                    <a:pt x="17" y="10"/>
                  </a:cubicBezTo>
                  <a:cubicBezTo>
                    <a:pt x="18" y="9"/>
                    <a:pt x="19" y="9"/>
                    <a:pt x="20" y="8"/>
                  </a:cubicBezTo>
                  <a:cubicBezTo>
                    <a:pt x="21" y="7"/>
                    <a:pt x="21" y="6"/>
                    <a:pt x="21" y="5"/>
                  </a:cubicBezTo>
                  <a:cubicBezTo>
                    <a:pt x="21" y="4"/>
                    <a:pt x="21" y="4"/>
                    <a:pt x="21" y="4"/>
                  </a:cubicBezTo>
                  <a:cubicBezTo>
                    <a:pt x="21" y="0"/>
                    <a:pt x="18" y="0"/>
                    <a:pt x="17" y="0"/>
                  </a:cubicBezTo>
                  <a:cubicBezTo>
                    <a:pt x="16" y="0"/>
                    <a:pt x="16" y="0"/>
                    <a:pt x="16" y="0"/>
                  </a:cubicBezTo>
                  <a:cubicBezTo>
                    <a:pt x="16" y="0"/>
                    <a:pt x="16" y="0"/>
                    <a:pt x="16" y="0"/>
                  </a:cubicBezTo>
                  <a:cubicBezTo>
                    <a:pt x="15" y="0"/>
                    <a:pt x="14" y="0"/>
                    <a:pt x="14" y="0"/>
                  </a:cubicBezTo>
                  <a:cubicBezTo>
                    <a:pt x="12" y="0"/>
                    <a:pt x="11" y="0"/>
                    <a:pt x="1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8" name="Freeform 827"/>
            <p:cNvSpPr>
              <a:spLocks noEditPoints="1"/>
            </p:cNvSpPr>
            <p:nvPr/>
          </p:nvSpPr>
          <p:spPr bwMode="auto">
            <a:xfrm>
              <a:off x="1079918" y="4730505"/>
              <a:ext cx="51078" cy="67208"/>
            </a:xfrm>
            <a:custGeom>
              <a:avLst/>
              <a:gdLst>
                <a:gd name="T0" fmla="*/ 5 w 24"/>
                <a:gd name="T1" fmla="*/ 14 h 32"/>
                <a:gd name="T2" fmla="*/ 5 w 24"/>
                <a:gd name="T3" fmla="*/ 14 h 32"/>
                <a:gd name="T4" fmla="*/ 5 w 24"/>
                <a:gd name="T5" fmla="*/ 14 h 32"/>
                <a:gd name="T6" fmla="*/ 3 w 24"/>
                <a:gd name="T7" fmla="*/ 10 h 32"/>
                <a:gd name="T8" fmla="*/ 13 w 24"/>
                <a:gd name="T9" fmla="*/ 3 h 32"/>
                <a:gd name="T10" fmla="*/ 13 w 24"/>
                <a:gd name="T11" fmla="*/ 3 h 32"/>
                <a:gd name="T12" fmla="*/ 14 w 24"/>
                <a:gd name="T13" fmla="*/ 4 h 32"/>
                <a:gd name="T14" fmla="*/ 15 w 24"/>
                <a:gd name="T15" fmla="*/ 5 h 32"/>
                <a:gd name="T16" fmla="*/ 15 w 24"/>
                <a:gd name="T17" fmla="*/ 24 h 32"/>
                <a:gd name="T18" fmla="*/ 18 w 24"/>
                <a:gd name="T19" fmla="*/ 24 h 32"/>
                <a:gd name="T20" fmla="*/ 21 w 24"/>
                <a:gd name="T21" fmla="*/ 25 h 32"/>
                <a:gd name="T22" fmla="*/ 21 w 24"/>
                <a:gd name="T23" fmla="*/ 29 h 32"/>
                <a:gd name="T24" fmla="*/ 21 w 24"/>
                <a:gd name="T25" fmla="*/ 29 h 32"/>
                <a:gd name="T26" fmla="*/ 21 w 24"/>
                <a:gd name="T27" fmla="*/ 29 h 32"/>
                <a:gd name="T28" fmla="*/ 21 w 24"/>
                <a:gd name="T29" fmla="*/ 29 h 32"/>
                <a:gd name="T30" fmla="*/ 4 w 24"/>
                <a:gd name="T31" fmla="*/ 29 h 32"/>
                <a:gd name="T32" fmla="*/ 4 w 24"/>
                <a:gd name="T33" fmla="*/ 25 h 32"/>
                <a:gd name="T34" fmla="*/ 5 w 24"/>
                <a:gd name="T35" fmla="*/ 25 h 32"/>
                <a:gd name="T36" fmla="*/ 10 w 24"/>
                <a:gd name="T37" fmla="*/ 25 h 32"/>
                <a:gd name="T38" fmla="*/ 11 w 24"/>
                <a:gd name="T39" fmla="*/ 11 h 32"/>
                <a:gd name="T40" fmla="*/ 5 w 24"/>
                <a:gd name="T41" fmla="*/ 14 h 32"/>
                <a:gd name="T42" fmla="*/ 5 w 24"/>
                <a:gd name="T43" fmla="*/ 14 h 32"/>
                <a:gd name="T44" fmla="*/ 13 w 24"/>
                <a:gd name="T45" fmla="*/ 0 h 32"/>
                <a:gd name="T46" fmla="*/ 10 w 24"/>
                <a:gd name="T47" fmla="*/ 2 h 32"/>
                <a:gd name="T48" fmla="*/ 2 w 24"/>
                <a:gd name="T49" fmla="*/ 7 h 32"/>
                <a:gd name="T50" fmla="*/ 0 w 24"/>
                <a:gd name="T51" fmla="*/ 8 h 32"/>
                <a:gd name="T52" fmla="*/ 0 w 24"/>
                <a:gd name="T53" fmla="*/ 11 h 32"/>
                <a:gd name="T54" fmla="*/ 2 w 24"/>
                <a:gd name="T55" fmla="*/ 15 h 32"/>
                <a:gd name="T56" fmla="*/ 4 w 24"/>
                <a:gd name="T57" fmla="*/ 17 h 32"/>
                <a:gd name="T58" fmla="*/ 5 w 24"/>
                <a:gd name="T59" fmla="*/ 17 h 32"/>
                <a:gd name="T60" fmla="*/ 7 w 24"/>
                <a:gd name="T61" fmla="*/ 17 h 32"/>
                <a:gd name="T62" fmla="*/ 8 w 24"/>
                <a:gd name="T63" fmla="*/ 16 h 32"/>
                <a:gd name="T64" fmla="*/ 8 w 24"/>
                <a:gd name="T65" fmla="*/ 18 h 32"/>
                <a:gd name="T66" fmla="*/ 7 w 24"/>
                <a:gd name="T67" fmla="*/ 22 h 32"/>
                <a:gd name="T68" fmla="*/ 5 w 24"/>
                <a:gd name="T69" fmla="*/ 22 h 32"/>
                <a:gd name="T70" fmla="*/ 4 w 24"/>
                <a:gd name="T71" fmla="*/ 22 h 32"/>
                <a:gd name="T72" fmla="*/ 2 w 24"/>
                <a:gd name="T73" fmla="*/ 25 h 32"/>
                <a:gd name="T74" fmla="*/ 2 w 24"/>
                <a:gd name="T75" fmla="*/ 27 h 32"/>
                <a:gd name="T76" fmla="*/ 2 w 24"/>
                <a:gd name="T77" fmla="*/ 29 h 32"/>
                <a:gd name="T78" fmla="*/ 4 w 24"/>
                <a:gd name="T79" fmla="*/ 31 h 32"/>
                <a:gd name="T80" fmla="*/ 12 w 24"/>
                <a:gd name="T81" fmla="*/ 32 h 32"/>
                <a:gd name="T82" fmla="*/ 21 w 24"/>
                <a:gd name="T83" fmla="*/ 32 h 32"/>
                <a:gd name="T84" fmla="*/ 23 w 24"/>
                <a:gd name="T85" fmla="*/ 31 h 32"/>
                <a:gd name="T86" fmla="*/ 24 w 24"/>
                <a:gd name="T87" fmla="*/ 29 h 32"/>
                <a:gd name="T88" fmla="*/ 24 w 24"/>
                <a:gd name="T89" fmla="*/ 25 h 32"/>
                <a:gd name="T90" fmla="*/ 21 w 24"/>
                <a:gd name="T91" fmla="*/ 22 h 32"/>
                <a:gd name="T92" fmla="*/ 18 w 24"/>
                <a:gd name="T93" fmla="*/ 21 h 32"/>
                <a:gd name="T94" fmla="*/ 18 w 24"/>
                <a:gd name="T95" fmla="*/ 21 h 32"/>
                <a:gd name="T96" fmla="*/ 18 w 24"/>
                <a:gd name="T97" fmla="*/ 6 h 32"/>
                <a:gd name="T98" fmla="*/ 18 w 24"/>
                <a:gd name="T99" fmla="*/ 3 h 32"/>
                <a:gd name="T100" fmla="*/ 17 w 24"/>
                <a:gd name="T101" fmla="*/ 3 h 32"/>
                <a:gd name="T102" fmla="*/ 16 w 24"/>
                <a:gd name="T103" fmla="*/ 2 h 32"/>
                <a:gd name="T104" fmla="*/ 14 w 24"/>
                <a:gd name="T105" fmla="*/ 1 h 32"/>
                <a:gd name="T106" fmla="*/ 13 w 24"/>
                <a:gd name="T10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 h="32">
                  <a:moveTo>
                    <a:pt x="5" y="14"/>
                  </a:moveTo>
                  <a:cubicBezTo>
                    <a:pt x="5" y="14"/>
                    <a:pt x="5" y="14"/>
                    <a:pt x="5" y="14"/>
                  </a:cubicBezTo>
                  <a:cubicBezTo>
                    <a:pt x="5" y="14"/>
                    <a:pt x="5" y="14"/>
                    <a:pt x="5" y="14"/>
                  </a:cubicBezTo>
                  <a:cubicBezTo>
                    <a:pt x="4" y="13"/>
                    <a:pt x="3" y="11"/>
                    <a:pt x="3" y="10"/>
                  </a:cubicBezTo>
                  <a:cubicBezTo>
                    <a:pt x="6" y="8"/>
                    <a:pt x="13" y="3"/>
                    <a:pt x="13" y="3"/>
                  </a:cubicBezTo>
                  <a:cubicBezTo>
                    <a:pt x="13" y="3"/>
                    <a:pt x="13" y="3"/>
                    <a:pt x="13" y="3"/>
                  </a:cubicBezTo>
                  <a:cubicBezTo>
                    <a:pt x="14" y="4"/>
                    <a:pt x="14" y="4"/>
                    <a:pt x="14" y="4"/>
                  </a:cubicBezTo>
                  <a:cubicBezTo>
                    <a:pt x="14" y="4"/>
                    <a:pt x="15" y="5"/>
                    <a:pt x="15" y="5"/>
                  </a:cubicBezTo>
                  <a:cubicBezTo>
                    <a:pt x="15" y="12"/>
                    <a:pt x="15" y="18"/>
                    <a:pt x="15" y="24"/>
                  </a:cubicBezTo>
                  <a:cubicBezTo>
                    <a:pt x="16" y="24"/>
                    <a:pt x="17" y="24"/>
                    <a:pt x="18" y="24"/>
                  </a:cubicBezTo>
                  <a:cubicBezTo>
                    <a:pt x="19" y="24"/>
                    <a:pt x="20" y="24"/>
                    <a:pt x="21" y="25"/>
                  </a:cubicBezTo>
                  <a:cubicBezTo>
                    <a:pt x="21" y="26"/>
                    <a:pt x="21" y="27"/>
                    <a:pt x="21" y="29"/>
                  </a:cubicBezTo>
                  <a:cubicBezTo>
                    <a:pt x="21" y="29"/>
                    <a:pt x="21" y="29"/>
                    <a:pt x="21" y="29"/>
                  </a:cubicBezTo>
                  <a:cubicBezTo>
                    <a:pt x="21" y="29"/>
                    <a:pt x="21" y="29"/>
                    <a:pt x="21" y="29"/>
                  </a:cubicBezTo>
                  <a:cubicBezTo>
                    <a:pt x="21" y="29"/>
                    <a:pt x="21" y="29"/>
                    <a:pt x="21" y="29"/>
                  </a:cubicBezTo>
                  <a:cubicBezTo>
                    <a:pt x="15" y="29"/>
                    <a:pt x="10" y="29"/>
                    <a:pt x="4" y="29"/>
                  </a:cubicBezTo>
                  <a:cubicBezTo>
                    <a:pt x="4" y="27"/>
                    <a:pt x="4" y="26"/>
                    <a:pt x="4" y="25"/>
                  </a:cubicBezTo>
                  <a:cubicBezTo>
                    <a:pt x="5" y="25"/>
                    <a:pt x="5" y="25"/>
                    <a:pt x="5" y="25"/>
                  </a:cubicBezTo>
                  <a:cubicBezTo>
                    <a:pt x="7" y="25"/>
                    <a:pt x="9" y="25"/>
                    <a:pt x="10" y="25"/>
                  </a:cubicBezTo>
                  <a:cubicBezTo>
                    <a:pt x="10" y="20"/>
                    <a:pt x="11" y="15"/>
                    <a:pt x="11" y="11"/>
                  </a:cubicBezTo>
                  <a:cubicBezTo>
                    <a:pt x="9" y="12"/>
                    <a:pt x="7" y="13"/>
                    <a:pt x="5" y="14"/>
                  </a:cubicBezTo>
                  <a:cubicBezTo>
                    <a:pt x="5" y="14"/>
                    <a:pt x="5" y="14"/>
                    <a:pt x="5" y="14"/>
                  </a:cubicBezTo>
                  <a:moveTo>
                    <a:pt x="13" y="0"/>
                  </a:moveTo>
                  <a:cubicBezTo>
                    <a:pt x="12" y="0"/>
                    <a:pt x="12" y="1"/>
                    <a:pt x="10" y="2"/>
                  </a:cubicBezTo>
                  <a:cubicBezTo>
                    <a:pt x="8" y="3"/>
                    <a:pt x="4" y="6"/>
                    <a:pt x="2" y="7"/>
                  </a:cubicBezTo>
                  <a:cubicBezTo>
                    <a:pt x="1" y="7"/>
                    <a:pt x="0" y="8"/>
                    <a:pt x="0" y="8"/>
                  </a:cubicBezTo>
                  <a:cubicBezTo>
                    <a:pt x="0" y="9"/>
                    <a:pt x="0" y="10"/>
                    <a:pt x="0" y="11"/>
                  </a:cubicBezTo>
                  <a:cubicBezTo>
                    <a:pt x="1" y="12"/>
                    <a:pt x="2" y="14"/>
                    <a:pt x="2" y="15"/>
                  </a:cubicBezTo>
                  <a:cubicBezTo>
                    <a:pt x="3" y="16"/>
                    <a:pt x="3" y="17"/>
                    <a:pt x="4" y="17"/>
                  </a:cubicBezTo>
                  <a:cubicBezTo>
                    <a:pt x="4" y="17"/>
                    <a:pt x="5" y="17"/>
                    <a:pt x="5" y="17"/>
                  </a:cubicBezTo>
                  <a:cubicBezTo>
                    <a:pt x="6" y="17"/>
                    <a:pt x="6" y="17"/>
                    <a:pt x="7" y="17"/>
                  </a:cubicBezTo>
                  <a:cubicBezTo>
                    <a:pt x="8" y="16"/>
                    <a:pt x="8" y="16"/>
                    <a:pt x="8" y="16"/>
                  </a:cubicBezTo>
                  <a:cubicBezTo>
                    <a:pt x="8" y="17"/>
                    <a:pt x="8" y="17"/>
                    <a:pt x="8" y="18"/>
                  </a:cubicBezTo>
                  <a:cubicBezTo>
                    <a:pt x="7" y="19"/>
                    <a:pt x="7" y="20"/>
                    <a:pt x="7" y="22"/>
                  </a:cubicBezTo>
                  <a:cubicBezTo>
                    <a:pt x="7" y="22"/>
                    <a:pt x="6" y="22"/>
                    <a:pt x="5" y="22"/>
                  </a:cubicBezTo>
                  <a:cubicBezTo>
                    <a:pt x="4" y="22"/>
                    <a:pt x="4" y="22"/>
                    <a:pt x="4" y="22"/>
                  </a:cubicBezTo>
                  <a:cubicBezTo>
                    <a:pt x="3" y="22"/>
                    <a:pt x="2" y="23"/>
                    <a:pt x="2" y="25"/>
                  </a:cubicBezTo>
                  <a:cubicBezTo>
                    <a:pt x="2" y="27"/>
                    <a:pt x="2" y="27"/>
                    <a:pt x="2" y="27"/>
                  </a:cubicBezTo>
                  <a:cubicBezTo>
                    <a:pt x="2" y="29"/>
                    <a:pt x="2" y="29"/>
                    <a:pt x="2" y="29"/>
                  </a:cubicBezTo>
                  <a:cubicBezTo>
                    <a:pt x="2" y="30"/>
                    <a:pt x="3" y="31"/>
                    <a:pt x="4" y="31"/>
                  </a:cubicBezTo>
                  <a:cubicBezTo>
                    <a:pt x="7" y="31"/>
                    <a:pt x="10" y="32"/>
                    <a:pt x="12" y="32"/>
                  </a:cubicBezTo>
                  <a:cubicBezTo>
                    <a:pt x="15" y="32"/>
                    <a:pt x="18" y="32"/>
                    <a:pt x="21" y="32"/>
                  </a:cubicBezTo>
                  <a:cubicBezTo>
                    <a:pt x="22" y="32"/>
                    <a:pt x="22" y="32"/>
                    <a:pt x="23" y="31"/>
                  </a:cubicBezTo>
                  <a:cubicBezTo>
                    <a:pt x="23" y="31"/>
                    <a:pt x="24" y="30"/>
                    <a:pt x="24" y="29"/>
                  </a:cubicBezTo>
                  <a:cubicBezTo>
                    <a:pt x="24" y="25"/>
                    <a:pt x="24" y="25"/>
                    <a:pt x="24" y="25"/>
                  </a:cubicBezTo>
                  <a:cubicBezTo>
                    <a:pt x="24" y="23"/>
                    <a:pt x="23" y="22"/>
                    <a:pt x="21" y="22"/>
                  </a:cubicBezTo>
                  <a:cubicBezTo>
                    <a:pt x="21" y="21"/>
                    <a:pt x="20" y="21"/>
                    <a:pt x="18" y="21"/>
                  </a:cubicBezTo>
                  <a:cubicBezTo>
                    <a:pt x="18" y="21"/>
                    <a:pt x="18" y="21"/>
                    <a:pt x="18" y="21"/>
                  </a:cubicBezTo>
                  <a:cubicBezTo>
                    <a:pt x="18" y="16"/>
                    <a:pt x="18" y="11"/>
                    <a:pt x="18" y="6"/>
                  </a:cubicBezTo>
                  <a:cubicBezTo>
                    <a:pt x="18" y="5"/>
                    <a:pt x="18" y="4"/>
                    <a:pt x="18" y="3"/>
                  </a:cubicBezTo>
                  <a:cubicBezTo>
                    <a:pt x="17" y="3"/>
                    <a:pt x="17" y="3"/>
                    <a:pt x="17" y="3"/>
                  </a:cubicBezTo>
                  <a:cubicBezTo>
                    <a:pt x="16" y="2"/>
                    <a:pt x="16" y="2"/>
                    <a:pt x="16" y="2"/>
                  </a:cubicBezTo>
                  <a:cubicBezTo>
                    <a:pt x="16" y="1"/>
                    <a:pt x="15" y="1"/>
                    <a:pt x="14" y="1"/>
                  </a:cubicBezTo>
                  <a:cubicBezTo>
                    <a:pt x="13" y="0"/>
                    <a:pt x="13"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9" name="Freeform 828"/>
            <p:cNvSpPr>
              <a:spLocks noEditPoints="1"/>
            </p:cNvSpPr>
            <p:nvPr/>
          </p:nvSpPr>
          <p:spPr bwMode="auto">
            <a:xfrm>
              <a:off x="1137268" y="4772622"/>
              <a:ext cx="46597" cy="65415"/>
            </a:xfrm>
            <a:custGeom>
              <a:avLst/>
              <a:gdLst>
                <a:gd name="T0" fmla="*/ 3 w 22"/>
                <a:gd name="T1" fmla="*/ 4 h 31"/>
                <a:gd name="T2" fmla="*/ 10 w 22"/>
                <a:gd name="T3" fmla="*/ 2 h 31"/>
                <a:gd name="T4" fmla="*/ 10 w 22"/>
                <a:gd name="T5" fmla="*/ 2 h 31"/>
                <a:gd name="T6" fmla="*/ 17 w 22"/>
                <a:gd name="T7" fmla="*/ 9 h 31"/>
                <a:gd name="T8" fmla="*/ 10 w 22"/>
                <a:gd name="T9" fmla="*/ 22 h 31"/>
                <a:gd name="T10" fmla="*/ 11 w 22"/>
                <a:gd name="T11" fmla="*/ 24 h 31"/>
                <a:gd name="T12" fmla="*/ 19 w 22"/>
                <a:gd name="T13" fmla="*/ 27 h 31"/>
                <a:gd name="T14" fmla="*/ 9 w 22"/>
                <a:gd name="T15" fmla="*/ 27 h 31"/>
                <a:gd name="T16" fmla="*/ 4 w 22"/>
                <a:gd name="T17" fmla="*/ 24 h 31"/>
                <a:gd name="T18" fmla="*/ 4 w 22"/>
                <a:gd name="T19" fmla="*/ 24 h 31"/>
                <a:gd name="T20" fmla="*/ 12 w 22"/>
                <a:gd name="T21" fmla="*/ 16 h 31"/>
                <a:gd name="T22" fmla="*/ 13 w 22"/>
                <a:gd name="T23" fmla="*/ 12 h 31"/>
                <a:gd name="T24" fmla="*/ 11 w 22"/>
                <a:gd name="T25" fmla="*/ 8 h 31"/>
                <a:gd name="T26" fmla="*/ 11 w 22"/>
                <a:gd name="T27" fmla="*/ 8 h 31"/>
                <a:gd name="T28" fmla="*/ 8 w 22"/>
                <a:gd name="T29" fmla="*/ 7 h 31"/>
                <a:gd name="T30" fmla="*/ 4 w 22"/>
                <a:gd name="T31" fmla="*/ 8 h 31"/>
                <a:gd name="T32" fmla="*/ 10 w 22"/>
                <a:gd name="T33" fmla="*/ 0 h 31"/>
                <a:gd name="T34" fmla="*/ 10 w 22"/>
                <a:gd name="T35" fmla="*/ 0 h 31"/>
                <a:gd name="T36" fmla="*/ 0 w 22"/>
                <a:gd name="T37" fmla="*/ 4 h 31"/>
                <a:gd name="T38" fmla="*/ 2 w 22"/>
                <a:gd name="T39" fmla="*/ 11 h 31"/>
                <a:gd name="T40" fmla="*/ 4 w 22"/>
                <a:gd name="T41" fmla="*/ 11 h 31"/>
                <a:gd name="T42" fmla="*/ 8 w 22"/>
                <a:gd name="T43" fmla="*/ 10 h 31"/>
                <a:gd name="T44" fmla="*/ 10 w 22"/>
                <a:gd name="T45" fmla="*/ 10 h 31"/>
                <a:gd name="T46" fmla="*/ 10 w 22"/>
                <a:gd name="T47" fmla="*/ 12 h 31"/>
                <a:gd name="T48" fmla="*/ 3 w 22"/>
                <a:gd name="T49" fmla="*/ 21 h 31"/>
                <a:gd name="T50" fmla="*/ 1 w 22"/>
                <a:gd name="T51" fmla="*/ 24 h 31"/>
                <a:gd name="T52" fmla="*/ 1 w 22"/>
                <a:gd name="T53" fmla="*/ 29 h 31"/>
                <a:gd name="T54" fmla="*/ 2 w 22"/>
                <a:gd name="T55" fmla="*/ 31 h 31"/>
                <a:gd name="T56" fmla="*/ 9 w 22"/>
                <a:gd name="T57" fmla="*/ 30 h 31"/>
                <a:gd name="T58" fmla="*/ 21 w 22"/>
                <a:gd name="T59" fmla="*/ 31 h 31"/>
                <a:gd name="T60" fmla="*/ 22 w 22"/>
                <a:gd name="T61" fmla="*/ 29 h 31"/>
                <a:gd name="T62" fmla="*/ 22 w 22"/>
                <a:gd name="T63" fmla="*/ 23 h 31"/>
                <a:gd name="T64" fmla="*/ 21 w 22"/>
                <a:gd name="T65" fmla="*/ 22 h 31"/>
                <a:gd name="T66" fmla="*/ 17 w 22"/>
                <a:gd name="T67" fmla="*/ 18 h 31"/>
                <a:gd name="T68" fmla="*/ 19 w 22"/>
                <a:gd name="T6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31">
                  <a:moveTo>
                    <a:pt x="4" y="8"/>
                  </a:moveTo>
                  <a:cubicBezTo>
                    <a:pt x="4" y="7"/>
                    <a:pt x="3" y="6"/>
                    <a:pt x="3" y="4"/>
                  </a:cubicBezTo>
                  <a:cubicBezTo>
                    <a:pt x="5" y="3"/>
                    <a:pt x="8" y="3"/>
                    <a:pt x="10" y="2"/>
                  </a:cubicBezTo>
                  <a:cubicBezTo>
                    <a:pt x="10" y="2"/>
                    <a:pt x="10" y="2"/>
                    <a:pt x="10" y="2"/>
                  </a:cubicBezTo>
                  <a:cubicBezTo>
                    <a:pt x="10" y="2"/>
                    <a:pt x="10" y="2"/>
                    <a:pt x="10" y="2"/>
                  </a:cubicBezTo>
                  <a:cubicBezTo>
                    <a:pt x="10" y="2"/>
                    <a:pt x="10" y="2"/>
                    <a:pt x="10" y="2"/>
                  </a:cubicBezTo>
                  <a:cubicBezTo>
                    <a:pt x="13" y="2"/>
                    <a:pt x="15" y="4"/>
                    <a:pt x="16" y="6"/>
                  </a:cubicBezTo>
                  <a:cubicBezTo>
                    <a:pt x="17" y="7"/>
                    <a:pt x="17" y="8"/>
                    <a:pt x="17" y="9"/>
                  </a:cubicBezTo>
                  <a:cubicBezTo>
                    <a:pt x="17" y="11"/>
                    <a:pt x="16" y="14"/>
                    <a:pt x="15" y="16"/>
                  </a:cubicBezTo>
                  <a:cubicBezTo>
                    <a:pt x="13" y="19"/>
                    <a:pt x="11" y="21"/>
                    <a:pt x="10" y="22"/>
                  </a:cubicBezTo>
                  <a:cubicBezTo>
                    <a:pt x="10" y="22"/>
                    <a:pt x="10" y="23"/>
                    <a:pt x="10" y="23"/>
                  </a:cubicBezTo>
                  <a:cubicBezTo>
                    <a:pt x="10" y="24"/>
                    <a:pt x="11" y="24"/>
                    <a:pt x="11" y="24"/>
                  </a:cubicBezTo>
                  <a:cubicBezTo>
                    <a:pt x="14" y="24"/>
                    <a:pt x="17" y="24"/>
                    <a:pt x="19" y="24"/>
                  </a:cubicBezTo>
                  <a:cubicBezTo>
                    <a:pt x="19" y="25"/>
                    <a:pt x="19" y="26"/>
                    <a:pt x="19" y="27"/>
                  </a:cubicBezTo>
                  <a:cubicBezTo>
                    <a:pt x="19" y="28"/>
                    <a:pt x="19" y="28"/>
                    <a:pt x="19" y="28"/>
                  </a:cubicBezTo>
                  <a:cubicBezTo>
                    <a:pt x="16" y="28"/>
                    <a:pt x="12" y="27"/>
                    <a:pt x="9" y="27"/>
                  </a:cubicBezTo>
                  <a:cubicBezTo>
                    <a:pt x="7" y="27"/>
                    <a:pt x="6" y="28"/>
                    <a:pt x="4" y="28"/>
                  </a:cubicBezTo>
                  <a:cubicBezTo>
                    <a:pt x="4" y="26"/>
                    <a:pt x="4" y="25"/>
                    <a:pt x="4" y="24"/>
                  </a:cubicBezTo>
                  <a:cubicBezTo>
                    <a:pt x="4" y="24"/>
                    <a:pt x="4" y="24"/>
                    <a:pt x="4" y="24"/>
                  </a:cubicBezTo>
                  <a:cubicBezTo>
                    <a:pt x="4" y="24"/>
                    <a:pt x="4" y="24"/>
                    <a:pt x="4" y="24"/>
                  </a:cubicBezTo>
                  <a:cubicBezTo>
                    <a:pt x="4" y="23"/>
                    <a:pt x="4" y="23"/>
                    <a:pt x="4" y="23"/>
                  </a:cubicBezTo>
                  <a:cubicBezTo>
                    <a:pt x="8" y="22"/>
                    <a:pt x="10" y="19"/>
                    <a:pt x="12" y="16"/>
                  </a:cubicBezTo>
                  <a:cubicBezTo>
                    <a:pt x="13" y="15"/>
                    <a:pt x="13" y="14"/>
                    <a:pt x="13" y="12"/>
                  </a:cubicBezTo>
                  <a:cubicBezTo>
                    <a:pt x="13" y="12"/>
                    <a:pt x="13" y="12"/>
                    <a:pt x="13" y="12"/>
                  </a:cubicBezTo>
                  <a:cubicBezTo>
                    <a:pt x="13" y="10"/>
                    <a:pt x="13" y="8"/>
                    <a:pt x="11" y="8"/>
                  </a:cubicBezTo>
                  <a:cubicBezTo>
                    <a:pt x="11" y="8"/>
                    <a:pt x="11" y="8"/>
                    <a:pt x="11" y="8"/>
                  </a:cubicBezTo>
                  <a:cubicBezTo>
                    <a:pt x="11" y="8"/>
                    <a:pt x="11" y="8"/>
                    <a:pt x="11" y="8"/>
                  </a:cubicBezTo>
                  <a:cubicBezTo>
                    <a:pt x="11" y="8"/>
                    <a:pt x="11" y="8"/>
                    <a:pt x="11" y="8"/>
                  </a:cubicBezTo>
                  <a:cubicBezTo>
                    <a:pt x="10" y="7"/>
                    <a:pt x="9" y="7"/>
                    <a:pt x="8" y="7"/>
                  </a:cubicBezTo>
                  <a:cubicBezTo>
                    <a:pt x="8" y="7"/>
                    <a:pt x="8" y="7"/>
                    <a:pt x="8" y="7"/>
                  </a:cubicBezTo>
                  <a:cubicBezTo>
                    <a:pt x="8" y="7"/>
                    <a:pt x="8" y="7"/>
                    <a:pt x="8" y="7"/>
                  </a:cubicBezTo>
                  <a:cubicBezTo>
                    <a:pt x="7" y="7"/>
                    <a:pt x="5" y="7"/>
                    <a:pt x="4" y="8"/>
                  </a:cubicBezTo>
                  <a:moveTo>
                    <a:pt x="10" y="0"/>
                  </a:moveTo>
                  <a:cubicBezTo>
                    <a:pt x="10" y="0"/>
                    <a:pt x="10" y="0"/>
                    <a:pt x="10" y="0"/>
                  </a:cubicBezTo>
                  <a:cubicBezTo>
                    <a:pt x="10" y="0"/>
                    <a:pt x="10" y="0"/>
                    <a:pt x="10" y="0"/>
                  </a:cubicBezTo>
                  <a:cubicBezTo>
                    <a:pt x="10" y="0"/>
                    <a:pt x="10" y="0"/>
                    <a:pt x="10" y="0"/>
                  </a:cubicBezTo>
                  <a:cubicBezTo>
                    <a:pt x="7" y="0"/>
                    <a:pt x="3" y="1"/>
                    <a:pt x="1" y="2"/>
                  </a:cubicBezTo>
                  <a:cubicBezTo>
                    <a:pt x="0" y="3"/>
                    <a:pt x="0" y="3"/>
                    <a:pt x="0" y="4"/>
                  </a:cubicBezTo>
                  <a:cubicBezTo>
                    <a:pt x="0" y="6"/>
                    <a:pt x="1" y="8"/>
                    <a:pt x="1" y="10"/>
                  </a:cubicBezTo>
                  <a:cubicBezTo>
                    <a:pt x="2" y="11"/>
                    <a:pt x="2" y="11"/>
                    <a:pt x="2" y="11"/>
                  </a:cubicBezTo>
                  <a:cubicBezTo>
                    <a:pt x="2" y="11"/>
                    <a:pt x="3" y="11"/>
                    <a:pt x="3" y="11"/>
                  </a:cubicBezTo>
                  <a:cubicBezTo>
                    <a:pt x="3" y="11"/>
                    <a:pt x="3" y="11"/>
                    <a:pt x="4" y="11"/>
                  </a:cubicBezTo>
                  <a:cubicBezTo>
                    <a:pt x="5" y="10"/>
                    <a:pt x="7" y="10"/>
                    <a:pt x="8" y="10"/>
                  </a:cubicBezTo>
                  <a:cubicBezTo>
                    <a:pt x="8" y="10"/>
                    <a:pt x="8" y="10"/>
                    <a:pt x="8" y="10"/>
                  </a:cubicBezTo>
                  <a:cubicBezTo>
                    <a:pt x="8" y="10"/>
                    <a:pt x="8" y="10"/>
                    <a:pt x="8" y="10"/>
                  </a:cubicBezTo>
                  <a:cubicBezTo>
                    <a:pt x="9" y="10"/>
                    <a:pt x="9" y="10"/>
                    <a:pt x="10" y="10"/>
                  </a:cubicBezTo>
                  <a:cubicBezTo>
                    <a:pt x="10" y="10"/>
                    <a:pt x="10" y="11"/>
                    <a:pt x="10" y="12"/>
                  </a:cubicBezTo>
                  <a:cubicBezTo>
                    <a:pt x="10" y="12"/>
                    <a:pt x="10" y="12"/>
                    <a:pt x="10" y="12"/>
                  </a:cubicBezTo>
                  <a:cubicBezTo>
                    <a:pt x="10" y="13"/>
                    <a:pt x="10" y="14"/>
                    <a:pt x="9" y="15"/>
                  </a:cubicBezTo>
                  <a:cubicBezTo>
                    <a:pt x="8" y="17"/>
                    <a:pt x="6" y="19"/>
                    <a:pt x="3" y="21"/>
                  </a:cubicBezTo>
                  <a:cubicBezTo>
                    <a:pt x="3" y="21"/>
                    <a:pt x="2" y="21"/>
                    <a:pt x="1" y="22"/>
                  </a:cubicBezTo>
                  <a:cubicBezTo>
                    <a:pt x="1" y="23"/>
                    <a:pt x="1" y="24"/>
                    <a:pt x="1" y="24"/>
                  </a:cubicBezTo>
                  <a:cubicBezTo>
                    <a:pt x="1" y="24"/>
                    <a:pt x="1" y="24"/>
                    <a:pt x="1" y="24"/>
                  </a:cubicBezTo>
                  <a:cubicBezTo>
                    <a:pt x="1" y="26"/>
                    <a:pt x="1" y="27"/>
                    <a:pt x="1" y="29"/>
                  </a:cubicBezTo>
                  <a:cubicBezTo>
                    <a:pt x="1" y="29"/>
                    <a:pt x="1" y="30"/>
                    <a:pt x="1" y="30"/>
                  </a:cubicBezTo>
                  <a:cubicBezTo>
                    <a:pt x="2" y="30"/>
                    <a:pt x="2" y="31"/>
                    <a:pt x="2" y="31"/>
                  </a:cubicBezTo>
                  <a:cubicBezTo>
                    <a:pt x="3" y="31"/>
                    <a:pt x="3" y="31"/>
                    <a:pt x="3" y="31"/>
                  </a:cubicBezTo>
                  <a:cubicBezTo>
                    <a:pt x="5" y="30"/>
                    <a:pt x="7" y="30"/>
                    <a:pt x="9" y="30"/>
                  </a:cubicBezTo>
                  <a:cubicBezTo>
                    <a:pt x="13" y="30"/>
                    <a:pt x="17" y="31"/>
                    <a:pt x="21" y="31"/>
                  </a:cubicBezTo>
                  <a:cubicBezTo>
                    <a:pt x="21" y="31"/>
                    <a:pt x="21" y="31"/>
                    <a:pt x="21" y="31"/>
                  </a:cubicBezTo>
                  <a:cubicBezTo>
                    <a:pt x="21" y="31"/>
                    <a:pt x="21" y="31"/>
                    <a:pt x="22" y="30"/>
                  </a:cubicBezTo>
                  <a:cubicBezTo>
                    <a:pt x="22" y="30"/>
                    <a:pt x="22" y="30"/>
                    <a:pt x="22" y="29"/>
                  </a:cubicBezTo>
                  <a:cubicBezTo>
                    <a:pt x="22" y="29"/>
                    <a:pt x="22" y="28"/>
                    <a:pt x="22" y="27"/>
                  </a:cubicBezTo>
                  <a:cubicBezTo>
                    <a:pt x="22" y="26"/>
                    <a:pt x="22" y="24"/>
                    <a:pt x="22" y="23"/>
                  </a:cubicBezTo>
                  <a:cubicBezTo>
                    <a:pt x="22" y="23"/>
                    <a:pt x="22" y="22"/>
                    <a:pt x="22" y="22"/>
                  </a:cubicBezTo>
                  <a:cubicBezTo>
                    <a:pt x="22" y="22"/>
                    <a:pt x="21" y="22"/>
                    <a:pt x="21" y="22"/>
                  </a:cubicBezTo>
                  <a:cubicBezTo>
                    <a:pt x="19" y="22"/>
                    <a:pt x="17" y="21"/>
                    <a:pt x="15" y="21"/>
                  </a:cubicBezTo>
                  <a:cubicBezTo>
                    <a:pt x="15" y="20"/>
                    <a:pt x="16" y="19"/>
                    <a:pt x="17" y="18"/>
                  </a:cubicBezTo>
                  <a:cubicBezTo>
                    <a:pt x="19" y="15"/>
                    <a:pt x="20" y="12"/>
                    <a:pt x="20" y="9"/>
                  </a:cubicBezTo>
                  <a:cubicBezTo>
                    <a:pt x="20" y="7"/>
                    <a:pt x="20" y="6"/>
                    <a:pt x="19" y="4"/>
                  </a:cubicBezTo>
                  <a:cubicBezTo>
                    <a:pt x="17" y="1"/>
                    <a:pt x="14" y="0"/>
                    <a:pt x="1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0" name="Rectangle 829"/>
            <p:cNvSpPr>
              <a:spLocks noChangeArrowheads="1"/>
            </p:cNvSpPr>
            <p:nvPr/>
          </p:nvSpPr>
          <p:spPr bwMode="auto">
            <a:xfrm>
              <a:off x="1160567" y="4789648"/>
              <a:ext cx="896" cy="89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1" name="Rectangle 830"/>
            <p:cNvSpPr>
              <a:spLocks noChangeArrowheads="1"/>
            </p:cNvSpPr>
            <p:nvPr/>
          </p:nvSpPr>
          <p:spPr bwMode="auto">
            <a:xfrm>
              <a:off x="1160567" y="4789648"/>
              <a:ext cx="896"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 name="Freeform 831"/>
            <p:cNvSpPr>
              <a:spLocks noEditPoints="1"/>
            </p:cNvSpPr>
            <p:nvPr/>
          </p:nvSpPr>
          <p:spPr bwMode="auto">
            <a:xfrm>
              <a:off x="1196411" y="4819219"/>
              <a:ext cx="49286" cy="68104"/>
            </a:xfrm>
            <a:custGeom>
              <a:avLst/>
              <a:gdLst>
                <a:gd name="T0" fmla="*/ 5 w 23"/>
                <a:gd name="T1" fmla="*/ 4 h 32"/>
                <a:gd name="T2" fmla="*/ 5 w 23"/>
                <a:gd name="T3" fmla="*/ 4 h 32"/>
                <a:gd name="T4" fmla="*/ 11 w 23"/>
                <a:gd name="T5" fmla="*/ 3 h 32"/>
                <a:gd name="T6" fmla="*/ 17 w 23"/>
                <a:gd name="T7" fmla="*/ 8 h 32"/>
                <a:gd name="T8" fmla="*/ 13 w 23"/>
                <a:gd name="T9" fmla="*/ 13 h 32"/>
                <a:gd name="T10" fmla="*/ 14 w 23"/>
                <a:gd name="T11" fmla="*/ 16 h 32"/>
                <a:gd name="T12" fmla="*/ 20 w 23"/>
                <a:gd name="T13" fmla="*/ 23 h 32"/>
                <a:gd name="T14" fmla="*/ 13 w 23"/>
                <a:gd name="T15" fmla="*/ 29 h 32"/>
                <a:gd name="T16" fmla="*/ 11 w 23"/>
                <a:gd name="T17" fmla="*/ 29 h 32"/>
                <a:gd name="T18" fmla="*/ 4 w 23"/>
                <a:gd name="T19" fmla="*/ 28 h 32"/>
                <a:gd name="T20" fmla="*/ 9 w 23"/>
                <a:gd name="T21" fmla="*/ 26 h 32"/>
                <a:gd name="T22" fmla="*/ 15 w 23"/>
                <a:gd name="T23" fmla="*/ 24 h 32"/>
                <a:gd name="T24" fmla="*/ 12 w 23"/>
                <a:gd name="T25" fmla="*/ 17 h 32"/>
                <a:gd name="T26" fmla="*/ 8 w 23"/>
                <a:gd name="T27" fmla="*/ 17 h 32"/>
                <a:gd name="T28" fmla="*/ 11 w 23"/>
                <a:gd name="T29" fmla="*/ 14 h 32"/>
                <a:gd name="T30" fmla="*/ 13 w 23"/>
                <a:gd name="T31" fmla="*/ 9 h 32"/>
                <a:gd name="T32" fmla="*/ 8 w 23"/>
                <a:gd name="T33" fmla="*/ 6 h 32"/>
                <a:gd name="T34" fmla="*/ 5 w 23"/>
                <a:gd name="T35" fmla="*/ 6 h 32"/>
                <a:gd name="T36" fmla="*/ 11 w 23"/>
                <a:gd name="T37" fmla="*/ 0 h 32"/>
                <a:gd name="T38" fmla="*/ 2 w 23"/>
                <a:gd name="T39" fmla="*/ 2 h 32"/>
                <a:gd name="T40" fmla="*/ 2 w 23"/>
                <a:gd name="T41" fmla="*/ 4 h 32"/>
                <a:gd name="T42" fmla="*/ 2 w 23"/>
                <a:gd name="T43" fmla="*/ 8 h 32"/>
                <a:gd name="T44" fmla="*/ 3 w 23"/>
                <a:gd name="T45" fmla="*/ 9 h 32"/>
                <a:gd name="T46" fmla="*/ 5 w 23"/>
                <a:gd name="T47" fmla="*/ 9 h 32"/>
                <a:gd name="T48" fmla="*/ 8 w 23"/>
                <a:gd name="T49" fmla="*/ 9 h 32"/>
                <a:gd name="T50" fmla="*/ 10 w 23"/>
                <a:gd name="T51" fmla="*/ 10 h 32"/>
                <a:gd name="T52" fmla="*/ 10 w 23"/>
                <a:gd name="T53" fmla="*/ 11 h 32"/>
                <a:gd name="T54" fmla="*/ 7 w 23"/>
                <a:gd name="T55" fmla="*/ 12 h 32"/>
                <a:gd name="T56" fmla="*/ 7 w 23"/>
                <a:gd name="T57" fmla="*/ 12 h 32"/>
                <a:gd name="T58" fmla="*/ 6 w 23"/>
                <a:gd name="T59" fmla="*/ 11 h 32"/>
                <a:gd name="T60" fmla="*/ 5 w 23"/>
                <a:gd name="T61" fmla="*/ 13 h 32"/>
                <a:gd name="T62" fmla="*/ 5 w 23"/>
                <a:gd name="T63" fmla="*/ 18 h 32"/>
                <a:gd name="T64" fmla="*/ 5 w 23"/>
                <a:gd name="T65" fmla="*/ 19 h 32"/>
                <a:gd name="T66" fmla="*/ 6 w 23"/>
                <a:gd name="T67" fmla="*/ 20 h 32"/>
                <a:gd name="T68" fmla="*/ 11 w 23"/>
                <a:gd name="T69" fmla="*/ 20 h 32"/>
                <a:gd name="T70" fmla="*/ 12 w 23"/>
                <a:gd name="T71" fmla="*/ 22 h 32"/>
                <a:gd name="T72" fmla="*/ 9 w 23"/>
                <a:gd name="T73" fmla="*/ 23 h 32"/>
                <a:gd name="T74" fmla="*/ 4 w 23"/>
                <a:gd name="T75" fmla="*/ 22 h 32"/>
                <a:gd name="T76" fmla="*/ 0 w 23"/>
                <a:gd name="T77" fmla="*/ 29 h 32"/>
                <a:gd name="T78" fmla="*/ 11 w 23"/>
                <a:gd name="T79" fmla="*/ 32 h 32"/>
                <a:gd name="T80" fmla="*/ 20 w 23"/>
                <a:gd name="T81" fmla="*/ 29 h 32"/>
                <a:gd name="T82" fmla="*/ 23 w 23"/>
                <a:gd name="T83" fmla="*/ 23 h 32"/>
                <a:gd name="T84" fmla="*/ 18 w 23"/>
                <a:gd name="T85" fmla="*/ 12 h 32"/>
                <a:gd name="T86" fmla="*/ 18 w 23"/>
                <a:gd name="T8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 h="32">
                  <a:moveTo>
                    <a:pt x="5" y="6"/>
                  </a:moveTo>
                  <a:cubicBezTo>
                    <a:pt x="5" y="5"/>
                    <a:pt x="5" y="5"/>
                    <a:pt x="5" y="4"/>
                  </a:cubicBezTo>
                  <a:cubicBezTo>
                    <a:pt x="5" y="4"/>
                    <a:pt x="5" y="4"/>
                    <a:pt x="5" y="4"/>
                  </a:cubicBezTo>
                  <a:cubicBezTo>
                    <a:pt x="5" y="4"/>
                    <a:pt x="5" y="4"/>
                    <a:pt x="5" y="4"/>
                  </a:cubicBezTo>
                  <a:cubicBezTo>
                    <a:pt x="7" y="3"/>
                    <a:pt x="9" y="3"/>
                    <a:pt x="11" y="3"/>
                  </a:cubicBezTo>
                  <a:cubicBezTo>
                    <a:pt x="11" y="3"/>
                    <a:pt x="11" y="3"/>
                    <a:pt x="11" y="3"/>
                  </a:cubicBezTo>
                  <a:cubicBezTo>
                    <a:pt x="13" y="3"/>
                    <a:pt x="15" y="3"/>
                    <a:pt x="16" y="4"/>
                  </a:cubicBezTo>
                  <a:cubicBezTo>
                    <a:pt x="17" y="6"/>
                    <a:pt x="17" y="7"/>
                    <a:pt x="17" y="8"/>
                  </a:cubicBezTo>
                  <a:cubicBezTo>
                    <a:pt x="17" y="9"/>
                    <a:pt x="17" y="10"/>
                    <a:pt x="16" y="11"/>
                  </a:cubicBezTo>
                  <a:cubicBezTo>
                    <a:pt x="15" y="12"/>
                    <a:pt x="14" y="13"/>
                    <a:pt x="13" y="13"/>
                  </a:cubicBezTo>
                  <a:cubicBezTo>
                    <a:pt x="13" y="14"/>
                    <a:pt x="13" y="14"/>
                    <a:pt x="13" y="15"/>
                  </a:cubicBezTo>
                  <a:cubicBezTo>
                    <a:pt x="13" y="15"/>
                    <a:pt x="13" y="16"/>
                    <a:pt x="14" y="16"/>
                  </a:cubicBezTo>
                  <a:cubicBezTo>
                    <a:pt x="18" y="17"/>
                    <a:pt x="20" y="20"/>
                    <a:pt x="20" y="23"/>
                  </a:cubicBezTo>
                  <a:cubicBezTo>
                    <a:pt x="20" y="23"/>
                    <a:pt x="20" y="23"/>
                    <a:pt x="20" y="23"/>
                  </a:cubicBezTo>
                  <a:cubicBezTo>
                    <a:pt x="19" y="25"/>
                    <a:pt x="19" y="26"/>
                    <a:pt x="18" y="27"/>
                  </a:cubicBezTo>
                  <a:cubicBezTo>
                    <a:pt x="17" y="28"/>
                    <a:pt x="15" y="29"/>
                    <a:pt x="13" y="29"/>
                  </a:cubicBezTo>
                  <a:cubicBezTo>
                    <a:pt x="13" y="29"/>
                    <a:pt x="12" y="29"/>
                    <a:pt x="11" y="29"/>
                  </a:cubicBezTo>
                  <a:cubicBezTo>
                    <a:pt x="11" y="29"/>
                    <a:pt x="11" y="29"/>
                    <a:pt x="11" y="29"/>
                  </a:cubicBezTo>
                  <a:cubicBezTo>
                    <a:pt x="11" y="29"/>
                    <a:pt x="11" y="29"/>
                    <a:pt x="11" y="29"/>
                  </a:cubicBezTo>
                  <a:cubicBezTo>
                    <a:pt x="8" y="29"/>
                    <a:pt x="5" y="29"/>
                    <a:pt x="4" y="28"/>
                  </a:cubicBezTo>
                  <a:cubicBezTo>
                    <a:pt x="4" y="27"/>
                    <a:pt x="4" y="26"/>
                    <a:pt x="5" y="25"/>
                  </a:cubicBezTo>
                  <a:cubicBezTo>
                    <a:pt x="6" y="26"/>
                    <a:pt x="7" y="26"/>
                    <a:pt x="9" y="26"/>
                  </a:cubicBezTo>
                  <a:cubicBezTo>
                    <a:pt x="10" y="26"/>
                    <a:pt x="11" y="26"/>
                    <a:pt x="12" y="25"/>
                  </a:cubicBezTo>
                  <a:cubicBezTo>
                    <a:pt x="13" y="25"/>
                    <a:pt x="14" y="25"/>
                    <a:pt x="15" y="24"/>
                  </a:cubicBezTo>
                  <a:cubicBezTo>
                    <a:pt x="15" y="23"/>
                    <a:pt x="15" y="22"/>
                    <a:pt x="15" y="22"/>
                  </a:cubicBezTo>
                  <a:cubicBezTo>
                    <a:pt x="15" y="20"/>
                    <a:pt x="14" y="18"/>
                    <a:pt x="12" y="17"/>
                  </a:cubicBezTo>
                  <a:cubicBezTo>
                    <a:pt x="11" y="17"/>
                    <a:pt x="10" y="16"/>
                    <a:pt x="9" y="16"/>
                  </a:cubicBezTo>
                  <a:cubicBezTo>
                    <a:pt x="9" y="16"/>
                    <a:pt x="8" y="16"/>
                    <a:pt x="8" y="17"/>
                  </a:cubicBezTo>
                  <a:cubicBezTo>
                    <a:pt x="8" y="16"/>
                    <a:pt x="8" y="15"/>
                    <a:pt x="8" y="14"/>
                  </a:cubicBezTo>
                  <a:cubicBezTo>
                    <a:pt x="9" y="14"/>
                    <a:pt x="10" y="14"/>
                    <a:pt x="11" y="14"/>
                  </a:cubicBezTo>
                  <a:cubicBezTo>
                    <a:pt x="12" y="13"/>
                    <a:pt x="13" y="12"/>
                    <a:pt x="13" y="10"/>
                  </a:cubicBezTo>
                  <a:cubicBezTo>
                    <a:pt x="13" y="9"/>
                    <a:pt x="13" y="9"/>
                    <a:pt x="13" y="9"/>
                  </a:cubicBezTo>
                  <a:cubicBezTo>
                    <a:pt x="13" y="8"/>
                    <a:pt x="12" y="7"/>
                    <a:pt x="11" y="6"/>
                  </a:cubicBezTo>
                  <a:cubicBezTo>
                    <a:pt x="10" y="6"/>
                    <a:pt x="9" y="6"/>
                    <a:pt x="8" y="6"/>
                  </a:cubicBezTo>
                  <a:cubicBezTo>
                    <a:pt x="7" y="6"/>
                    <a:pt x="6" y="6"/>
                    <a:pt x="5" y="6"/>
                  </a:cubicBezTo>
                  <a:cubicBezTo>
                    <a:pt x="5" y="6"/>
                    <a:pt x="5" y="6"/>
                    <a:pt x="5" y="6"/>
                  </a:cubicBezTo>
                  <a:moveTo>
                    <a:pt x="11" y="0"/>
                  </a:moveTo>
                  <a:cubicBezTo>
                    <a:pt x="11" y="0"/>
                    <a:pt x="11" y="0"/>
                    <a:pt x="11" y="0"/>
                  </a:cubicBezTo>
                  <a:cubicBezTo>
                    <a:pt x="9" y="0"/>
                    <a:pt x="6" y="0"/>
                    <a:pt x="4" y="1"/>
                  </a:cubicBezTo>
                  <a:cubicBezTo>
                    <a:pt x="4" y="1"/>
                    <a:pt x="3" y="1"/>
                    <a:pt x="2" y="2"/>
                  </a:cubicBezTo>
                  <a:cubicBezTo>
                    <a:pt x="2" y="3"/>
                    <a:pt x="2" y="3"/>
                    <a:pt x="2" y="3"/>
                  </a:cubicBezTo>
                  <a:cubicBezTo>
                    <a:pt x="2" y="4"/>
                    <a:pt x="2" y="4"/>
                    <a:pt x="2" y="4"/>
                  </a:cubicBezTo>
                  <a:cubicBezTo>
                    <a:pt x="2" y="4"/>
                    <a:pt x="2" y="4"/>
                    <a:pt x="2" y="4"/>
                  </a:cubicBezTo>
                  <a:cubicBezTo>
                    <a:pt x="2" y="5"/>
                    <a:pt x="2" y="7"/>
                    <a:pt x="2" y="8"/>
                  </a:cubicBezTo>
                  <a:cubicBezTo>
                    <a:pt x="2" y="8"/>
                    <a:pt x="2" y="9"/>
                    <a:pt x="2" y="9"/>
                  </a:cubicBezTo>
                  <a:cubicBezTo>
                    <a:pt x="2" y="9"/>
                    <a:pt x="3" y="9"/>
                    <a:pt x="3" y="9"/>
                  </a:cubicBezTo>
                  <a:cubicBezTo>
                    <a:pt x="3" y="9"/>
                    <a:pt x="3" y="9"/>
                    <a:pt x="3" y="9"/>
                  </a:cubicBezTo>
                  <a:cubicBezTo>
                    <a:pt x="4" y="9"/>
                    <a:pt x="4" y="9"/>
                    <a:pt x="5" y="9"/>
                  </a:cubicBezTo>
                  <a:cubicBezTo>
                    <a:pt x="6" y="9"/>
                    <a:pt x="7" y="9"/>
                    <a:pt x="8" y="9"/>
                  </a:cubicBezTo>
                  <a:cubicBezTo>
                    <a:pt x="8" y="9"/>
                    <a:pt x="8" y="9"/>
                    <a:pt x="8" y="9"/>
                  </a:cubicBezTo>
                  <a:cubicBezTo>
                    <a:pt x="9" y="9"/>
                    <a:pt x="9" y="9"/>
                    <a:pt x="10" y="9"/>
                  </a:cubicBezTo>
                  <a:cubicBezTo>
                    <a:pt x="10" y="9"/>
                    <a:pt x="10" y="9"/>
                    <a:pt x="10" y="10"/>
                  </a:cubicBezTo>
                  <a:cubicBezTo>
                    <a:pt x="10" y="10"/>
                    <a:pt x="10" y="10"/>
                    <a:pt x="10" y="10"/>
                  </a:cubicBezTo>
                  <a:cubicBezTo>
                    <a:pt x="10" y="11"/>
                    <a:pt x="10" y="11"/>
                    <a:pt x="10" y="11"/>
                  </a:cubicBezTo>
                  <a:cubicBezTo>
                    <a:pt x="9" y="11"/>
                    <a:pt x="8" y="12"/>
                    <a:pt x="7" y="12"/>
                  </a:cubicBezTo>
                  <a:cubicBezTo>
                    <a:pt x="7" y="12"/>
                    <a:pt x="7" y="12"/>
                    <a:pt x="7" y="12"/>
                  </a:cubicBezTo>
                  <a:cubicBezTo>
                    <a:pt x="7" y="12"/>
                    <a:pt x="7" y="12"/>
                    <a:pt x="7" y="12"/>
                  </a:cubicBezTo>
                  <a:cubicBezTo>
                    <a:pt x="7" y="12"/>
                    <a:pt x="7" y="12"/>
                    <a:pt x="7" y="12"/>
                  </a:cubicBezTo>
                  <a:cubicBezTo>
                    <a:pt x="7" y="12"/>
                    <a:pt x="7" y="12"/>
                    <a:pt x="7" y="12"/>
                  </a:cubicBezTo>
                  <a:cubicBezTo>
                    <a:pt x="7" y="11"/>
                    <a:pt x="6" y="11"/>
                    <a:pt x="6" y="11"/>
                  </a:cubicBezTo>
                  <a:cubicBezTo>
                    <a:pt x="6" y="11"/>
                    <a:pt x="6" y="11"/>
                    <a:pt x="5" y="12"/>
                  </a:cubicBezTo>
                  <a:cubicBezTo>
                    <a:pt x="5" y="12"/>
                    <a:pt x="5" y="12"/>
                    <a:pt x="5" y="13"/>
                  </a:cubicBezTo>
                  <a:cubicBezTo>
                    <a:pt x="5" y="13"/>
                    <a:pt x="5" y="13"/>
                    <a:pt x="5" y="13"/>
                  </a:cubicBezTo>
                  <a:cubicBezTo>
                    <a:pt x="5" y="14"/>
                    <a:pt x="5" y="17"/>
                    <a:pt x="5" y="18"/>
                  </a:cubicBezTo>
                  <a:cubicBezTo>
                    <a:pt x="5" y="18"/>
                    <a:pt x="5" y="18"/>
                    <a:pt x="5" y="18"/>
                  </a:cubicBezTo>
                  <a:cubicBezTo>
                    <a:pt x="5" y="19"/>
                    <a:pt x="5" y="19"/>
                    <a:pt x="5" y="19"/>
                  </a:cubicBezTo>
                  <a:cubicBezTo>
                    <a:pt x="5" y="20"/>
                    <a:pt x="6" y="20"/>
                    <a:pt x="6" y="20"/>
                  </a:cubicBezTo>
                  <a:cubicBezTo>
                    <a:pt x="6" y="20"/>
                    <a:pt x="6" y="20"/>
                    <a:pt x="6" y="20"/>
                  </a:cubicBezTo>
                  <a:cubicBezTo>
                    <a:pt x="7" y="20"/>
                    <a:pt x="8" y="19"/>
                    <a:pt x="9" y="19"/>
                  </a:cubicBezTo>
                  <a:cubicBezTo>
                    <a:pt x="10" y="19"/>
                    <a:pt x="11" y="19"/>
                    <a:pt x="11" y="20"/>
                  </a:cubicBezTo>
                  <a:cubicBezTo>
                    <a:pt x="12" y="20"/>
                    <a:pt x="12" y="21"/>
                    <a:pt x="12" y="22"/>
                  </a:cubicBezTo>
                  <a:cubicBezTo>
                    <a:pt x="12" y="22"/>
                    <a:pt x="12" y="22"/>
                    <a:pt x="12" y="22"/>
                  </a:cubicBezTo>
                  <a:cubicBezTo>
                    <a:pt x="12" y="22"/>
                    <a:pt x="12" y="22"/>
                    <a:pt x="11" y="23"/>
                  </a:cubicBezTo>
                  <a:cubicBezTo>
                    <a:pt x="10" y="23"/>
                    <a:pt x="10" y="23"/>
                    <a:pt x="9" y="23"/>
                  </a:cubicBezTo>
                  <a:cubicBezTo>
                    <a:pt x="7" y="23"/>
                    <a:pt x="6" y="23"/>
                    <a:pt x="5" y="22"/>
                  </a:cubicBezTo>
                  <a:cubicBezTo>
                    <a:pt x="5" y="22"/>
                    <a:pt x="4" y="22"/>
                    <a:pt x="4" y="22"/>
                  </a:cubicBezTo>
                  <a:cubicBezTo>
                    <a:pt x="4" y="22"/>
                    <a:pt x="3" y="22"/>
                    <a:pt x="3" y="22"/>
                  </a:cubicBezTo>
                  <a:cubicBezTo>
                    <a:pt x="2" y="24"/>
                    <a:pt x="1" y="26"/>
                    <a:pt x="0" y="29"/>
                  </a:cubicBezTo>
                  <a:cubicBezTo>
                    <a:pt x="0" y="29"/>
                    <a:pt x="1" y="30"/>
                    <a:pt x="1" y="30"/>
                  </a:cubicBezTo>
                  <a:cubicBezTo>
                    <a:pt x="4" y="32"/>
                    <a:pt x="8" y="32"/>
                    <a:pt x="11" y="32"/>
                  </a:cubicBezTo>
                  <a:cubicBezTo>
                    <a:pt x="12" y="32"/>
                    <a:pt x="13" y="32"/>
                    <a:pt x="14" y="32"/>
                  </a:cubicBezTo>
                  <a:cubicBezTo>
                    <a:pt x="16" y="31"/>
                    <a:pt x="18" y="31"/>
                    <a:pt x="20" y="29"/>
                  </a:cubicBezTo>
                  <a:cubicBezTo>
                    <a:pt x="21" y="28"/>
                    <a:pt x="22" y="26"/>
                    <a:pt x="22" y="23"/>
                  </a:cubicBezTo>
                  <a:cubicBezTo>
                    <a:pt x="23" y="23"/>
                    <a:pt x="23" y="23"/>
                    <a:pt x="23" y="23"/>
                  </a:cubicBezTo>
                  <a:cubicBezTo>
                    <a:pt x="23" y="19"/>
                    <a:pt x="21" y="16"/>
                    <a:pt x="17" y="14"/>
                  </a:cubicBezTo>
                  <a:cubicBezTo>
                    <a:pt x="17" y="13"/>
                    <a:pt x="18" y="13"/>
                    <a:pt x="18" y="12"/>
                  </a:cubicBezTo>
                  <a:cubicBezTo>
                    <a:pt x="19" y="11"/>
                    <a:pt x="20" y="9"/>
                    <a:pt x="20" y="8"/>
                  </a:cubicBezTo>
                  <a:cubicBezTo>
                    <a:pt x="20" y="6"/>
                    <a:pt x="19" y="4"/>
                    <a:pt x="18" y="2"/>
                  </a:cubicBezTo>
                  <a:cubicBezTo>
                    <a:pt x="16" y="0"/>
                    <a:pt x="13" y="0"/>
                    <a:pt x="1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832"/>
            <p:cNvSpPr>
              <a:spLocks noEditPoints="1"/>
            </p:cNvSpPr>
            <p:nvPr/>
          </p:nvSpPr>
          <p:spPr bwMode="auto">
            <a:xfrm>
              <a:off x="1264514" y="4882843"/>
              <a:ext cx="21506" cy="23299"/>
            </a:xfrm>
            <a:custGeom>
              <a:avLst/>
              <a:gdLst>
                <a:gd name="T0" fmla="*/ 7 w 10"/>
                <a:gd name="T1" fmla="*/ 8 h 11"/>
                <a:gd name="T2" fmla="*/ 5 w 10"/>
                <a:gd name="T3" fmla="*/ 7 h 11"/>
                <a:gd name="T4" fmla="*/ 7 w 10"/>
                <a:gd name="T5" fmla="*/ 5 h 11"/>
                <a:gd name="T6" fmla="*/ 7 w 10"/>
                <a:gd name="T7" fmla="*/ 8 h 11"/>
                <a:gd name="T8" fmla="*/ 9 w 10"/>
                <a:gd name="T9" fmla="*/ 0 h 11"/>
                <a:gd name="T10" fmla="*/ 8 w 10"/>
                <a:gd name="T11" fmla="*/ 0 h 11"/>
                <a:gd name="T12" fmla="*/ 8 w 10"/>
                <a:gd name="T13" fmla="*/ 0 h 11"/>
                <a:gd name="T14" fmla="*/ 7 w 10"/>
                <a:gd name="T15" fmla="*/ 1 h 11"/>
                <a:gd name="T16" fmla="*/ 0 w 10"/>
                <a:gd name="T17" fmla="*/ 8 h 11"/>
                <a:gd name="T18" fmla="*/ 0 w 10"/>
                <a:gd name="T19" fmla="*/ 10 h 11"/>
                <a:gd name="T20" fmla="*/ 1 w 10"/>
                <a:gd name="T21" fmla="*/ 11 h 11"/>
                <a:gd name="T22" fmla="*/ 1 w 10"/>
                <a:gd name="T23" fmla="*/ 11 h 11"/>
                <a:gd name="T24" fmla="*/ 4 w 10"/>
                <a:gd name="T25" fmla="*/ 10 h 11"/>
                <a:gd name="T26" fmla="*/ 8 w 10"/>
                <a:gd name="T27" fmla="*/ 11 h 11"/>
                <a:gd name="T28" fmla="*/ 8 w 10"/>
                <a:gd name="T29" fmla="*/ 11 h 11"/>
                <a:gd name="T30" fmla="*/ 9 w 10"/>
                <a:gd name="T31" fmla="*/ 9 h 11"/>
                <a:gd name="T32" fmla="*/ 10 w 10"/>
                <a:gd name="T33" fmla="*/ 2 h 11"/>
                <a:gd name="T34" fmla="*/ 9 w 10"/>
                <a:gd name="T35" fmla="*/ 0 h 11"/>
                <a:gd name="T36" fmla="*/ 9 w 10"/>
                <a:gd name="T3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1">
                  <a:moveTo>
                    <a:pt x="7" y="8"/>
                  </a:moveTo>
                  <a:cubicBezTo>
                    <a:pt x="6" y="8"/>
                    <a:pt x="5" y="7"/>
                    <a:pt x="5" y="7"/>
                  </a:cubicBezTo>
                  <a:cubicBezTo>
                    <a:pt x="5" y="7"/>
                    <a:pt x="6" y="6"/>
                    <a:pt x="7" y="5"/>
                  </a:cubicBezTo>
                  <a:cubicBezTo>
                    <a:pt x="7" y="6"/>
                    <a:pt x="7" y="7"/>
                    <a:pt x="7" y="8"/>
                  </a:cubicBezTo>
                  <a:moveTo>
                    <a:pt x="9" y="0"/>
                  </a:moveTo>
                  <a:cubicBezTo>
                    <a:pt x="8" y="0"/>
                    <a:pt x="8" y="0"/>
                    <a:pt x="8" y="0"/>
                  </a:cubicBezTo>
                  <a:cubicBezTo>
                    <a:pt x="8" y="0"/>
                    <a:pt x="8" y="0"/>
                    <a:pt x="8" y="0"/>
                  </a:cubicBezTo>
                  <a:cubicBezTo>
                    <a:pt x="7" y="1"/>
                    <a:pt x="7" y="1"/>
                    <a:pt x="7" y="1"/>
                  </a:cubicBezTo>
                  <a:cubicBezTo>
                    <a:pt x="5" y="3"/>
                    <a:pt x="2" y="5"/>
                    <a:pt x="0" y="8"/>
                  </a:cubicBezTo>
                  <a:cubicBezTo>
                    <a:pt x="0" y="9"/>
                    <a:pt x="0" y="9"/>
                    <a:pt x="0" y="10"/>
                  </a:cubicBezTo>
                  <a:cubicBezTo>
                    <a:pt x="0" y="10"/>
                    <a:pt x="1" y="11"/>
                    <a:pt x="1" y="11"/>
                  </a:cubicBezTo>
                  <a:cubicBezTo>
                    <a:pt x="1" y="11"/>
                    <a:pt x="1" y="11"/>
                    <a:pt x="1" y="11"/>
                  </a:cubicBezTo>
                  <a:cubicBezTo>
                    <a:pt x="2" y="10"/>
                    <a:pt x="3" y="10"/>
                    <a:pt x="4" y="10"/>
                  </a:cubicBezTo>
                  <a:cubicBezTo>
                    <a:pt x="5" y="10"/>
                    <a:pt x="7" y="10"/>
                    <a:pt x="8" y="11"/>
                  </a:cubicBezTo>
                  <a:cubicBezTo>
                    <a:pt x="8" y="11"/>
                    <a:pt x="8" y="11"/>
                    <a:pt x="8" y="11"/>
                  </a:cubicBezTo>
                  <a:cubicBezTo>
                    <a:pt x="9" y="11"/>
                    <a:pt x="9" y="10"/>
                    <a:pt x="9" y="9"/>
                  </a:cubicBezTo>
                  <a:cubicBezTo>
                    <a:pt x="10" y="7"/>
                    <a:pt x="10" y="4"/>
                    <a:pt x="10" y="2"/>
                  </a:cubicBezTo>
                  <a:cubicBezTo>
                    <a:pt x="10" y="1"/>
                    <a:pt x="10" y="1"/>
                    <a:pt x="9" y="0"/>
                  </a:cubicBezTo>
                  <a:cubicBezTo>
                    <a:pt x="9" y="0"/>
                    <a:pt x="9" y="0"/>
                    <a:pt x="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4" name="Freeform 833"/>
            <p:cNvSpPr>
              <a:spLocks noEditPoints="1"/>
            </p:cNvSpPr>
            <p:nvPr/>
          </p:nvSpPr>
          <p:spPr bwMode="auto">
            <a:xfrm>
              <a:off x="1251969" y="4868505"/>
              <a:ext cx="54662" cy="67208"/>
            </a:xfrm>
            <a:custGeom>
              <a:avLst/>
              <a:gdLst>
                <a:gd name="T0" fmla="*/ 19 w 26"/>
                <a:gd name="T1" fmla="*/ 3 h 32"/>
                <a:gd name="T2" fmla="*/ 18 w 26"/>
                <a:gd name="T3" fmla="*/ 15 h 32"/>
                <a:gd name="T4" fmla="*/ 18 w 26"/>
                <a:gd name="T5" fmla="*/ 17 h 32"/>
                <a:gd name="T6" fmla="*/ 20 w 26"/>
                <a:gd name="T7" fmla="*/ 18 h 32"/>
                <a:gd name="T8" fmla="*/ 23 w 26"/>
                <a:gd name="T9" fmla="*/ 18 h 32"/>
                <a:gd name="T10" fmla="*/ 23 w 26"/>
                <a:gd name="T11" fmla="*/ 20 h 32"/>
                <a:gd name="T12" fmla="*/ 19 w 26"/>
                <a:gd name="T13" fmla="*/ 20 h 32"/>
                <a:gd name="T14" fmla="*/ 18 w 26"/>
                <a:gd name="T15" fmla="*/ 21 h 32"/>
                <a:gd name="T16" fmla="*/ 17 w 26"/>
                <a:gd name="T17" fmla="*/ 27 h 32"/>
                <a:gd name="T18" fmla="*/ 15 w 26"/>
                <a:gd name="T19" fmla="*/ 29 h 32"/>
                <a:gd name="T20" fmla="*/ 14 w 26"/>
                <a:gd name="T21" fmla="*/ 20 h 32"/>
                <a:gd name="T22" fmla="*/ 13 w 26"/>
                <a:gd name="T23" fmla="*/ 20 h 32"/>
                <a:gd name="T24" fmla="*/ 5 w 26"/>
                <a:gd name="T25" fmla="*/ 20 h 32"/>
                <a:gd name="T26" fmla="*/ 3 w 26"/>
                <a:gd name="T27" fmla="*/ 20 h 32"/>
                <a:gd name="T28" fmla="*/ 3 w 26"/>
                <a:gd name="T29" fmla="*/ 17 h 32"/>
                <a:gd name="T30" fmla="*/ 15 w 26"/>
                <a:gd name="T31" fmla="*/ 3 h 32"/>
                <a:gd name="T32" fmla="*/ 20 w 26"/>
                <a:gd name="T33" fmla="*/ 0 h 32"/>
                <a:gd name="T34" fmla="*/ 17 w 26"/>
                <a:gd name="T35" fmla="*/ 0 h 32"/>
                <a:gd name="T36" fmla="*/ 15 w 26"/>
                <a:gd name="T37" fmla="*/ 0 h 32"/>
                <a:gd name="T38" fmla="*/ 14 w 26"/>
                <a:gd name="T39" fmla="*/ 0 h 32"/>
                <a:gd name="T40" fmla="*/ 13 w 26"/>
                <a:gd name="T41" fmla="*/ 0 h 32"/>
                <a:gd name="T42" fmla="*/ 13 w 26"/>
                <a:gd name="T43" fmla="*/ 1 h 32"/>
                <a:gd name="T44" fmla="*/ 2 w 26"/>
                <a:gd name="T45" fmla="*/ 14 h 32"/>
                <a:gd name="T46" fmla="*/ 0 w 26"/>
                <a:gd name="T47" fmla="*/ 18 h 32"/>
                <a:gd name="T48" fmla="*/ 0 w 26"/>
                <a:gd name="T49" fmla="*/ 22 h 32"/>
                <a:gd name="T50" fmla="*/ 5 w 26"/>
                <a:gd name="T51" fmla="*/ 23 h 32"/>
                <a:gd name="T52" fmla="*/ 12 w 26"/>
                <a:gd name="T53" fmla="*/ 30 h 32"/>
                <a:gd name="T54" fmla="*/ 12 w 26"/>
                <a:gd name="T55" fmla="*/ 32 h 32"/>
                <a:gd name="T56" fmla="*/ 13 w 26"/>
                <a:gd name="T57" fmla="*/ 32 h 32"/>
                <a:gd name="T58" fmla="*/ 20 w 26"/>
                <a:gd name="T59" fmla="*/ 30 h 32"/>
                <a:gd name="T60" fmla="*/ 20 w 26"/>
                <a:gd name="T61" fmla="*/ 27 h 32"/>
                <a:gd name="T62" fmla="*/ 23 w 26"/>
                <a:gd name="T63" fmla="*/ 23 h 32"/>
                <a:gd name="T64" fmla="*/ 26 w 26"/>
                <a:gd name="T65" fmla="*/ 22 h 32"/>
                <a:gd name="T66" fmla="*/ 26 w 26"/>
                <a:gd name="T67" fmla="*/ 15 h 32"/>
                <a:gd name="T68" fmla="*/ 25 w 26"/>
                <a:gd name="T69" fmla="*/ 15 h 32"/>
                <a:gd name="T70" fmla="*/ 21 w 26"/>
                <a:gd name="T71" fmla="*/ 15 h 32"/>
                <a:gd name="T72" fmla="*/ 22 w 26"/>
                <a:gd name="T73" fmla="*/ 2 h 32"/>
                <a:gd name="T74" fmla="*/ 20 w 26"/>
                <a:gd name="T7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 h="32">
                  <a:moveTo>
                    <a:pt x="17" y="3"/>
                  </a:moveTo>
                  <a:cubicBezTo>
                    <a:pt x="17" y="3"/>
                    <a:pt x="18" y="3"/>
                    <a:pt x="19" y="3"/>
                  </a:cubicBezTo>
                  <a:cubicBezTo>
                    <a:pt x="18" y="7"/>
                    <a:pt x="18" y="9"/>
                    <a:pt x="18" y="13"/>
                  </a:cubicBezTo>
                  <a:cubicBezTo>
                    <a:pt x="18" y="14"/>
                    <a:pt x="18" y="15"/>
                    <a:pt x="18" y="15"/>
                  </a:cubicBezTo>
                  <a:cubicBezTo>
                    <a:pt x="18" y="16"/>
                    <a:pt x="18" y="16"/>
                    <a:pt x="18" y="16"/>
                  </a:cubicBezTo>
                  <a:cubicBezTo>
                    <a:pt x="18" y="17"/>
                    <a:pt x="18" y="17"/>
                    <a:pt x="18" y="17"/>
                  </a:cubicBezTo>
                  <a:cubicBezTo>
                    <a:pt x="18" y="17"/>
                    <a:pt x="19" y="17"/>
                    <a:pt x="19" y="18"/>
                  </a:cubicBezTo>
                  <a:cubicBezTo>
                    <a:pt x="20" y="18"/>
                    <a:pt x="20" y="18"/>
                    <a:pt x="20" y="18"/>
                  </a:cubicBezTo>
                  <a:cubicBezTo>
                    <a:pt x="20" y="18"/>
                    <a:pt x="20" y="18"/>
                    <a:pt x="20" y="18"/>
                  </a:cubicBezTo>
                  <a:cubicBezTo>
                    <a:pt x="21" y="18"/>
                    <a:pt x="22" y="18"/>
                    <a:pt x="23" y="18"/>
                  </a:cubicBezTo>
                  <a:cubicBezTo>
                    <a:pt x="23" y="18"/>
                    <a:pt x="23" y="18"/>
                    <a:pt x="23" y="18"/>
                  </a:cubicBezTo>
                  <a:cubicBezTo>
                    <a:pt x="23" y="19"/>
                    <a:pt x="23" y="19"/>
                    <a:pt x="23" y="20"/>
                  </a:cubicBezTo>
                  <a:cubicBezTo>
                    <a:pt x="23" y="20"/>
                    <a:pt x="23" y="20"/>
                    <a:pt x="23" y="20"/>
                  </a:cubicBezTo>
                  <a:cubicBezTo>
                    <a:pt x="22" y="20"/>
                    <a:pt x="21" y="20"/>
                    <a:pt x="19" y="20"/>
                  </a:cubicBezTo>
                  <a:cubicBezTo>
                    <a:pt x="19" y="20"/>
                    <a:pt x="19" y="20"/>
                    <a:pt x="19" y="20"/>
                  </a:cubicBezTo>
                  <a:cubicBezTo>
                    <a:pt x="19" y="20"/>
                    <a:pt x="19" y="20"/>
                    <a:pt x="18" y="21"/>
                  </a:cubicBezTo>
                  <a:cubicBezTo>
                    <a:pt x="18" y="21"/>
                    <a:pt x="18" y="21"/>
                    <a:pt x="18" y="22"/>
                  </a:cubicBezTo>
                  <a:cubicBezTo>
                    <a:pt x="18" y="24"/>
                    <a:pt x="18" y="26"/>
                    <a:pt x="17" y="27"/>
                  </a:cubicBezTo>
                  <a:cubicBezTo>
                    <a:pt x="17" y="28"/>
                    <a:pt x="17" y="29"/>
                    <a:pt x="17" y="29"/>
                  </a:cubicBezTo>
                  <a:cubicBezTo>
                    <a:pt x="16" y="29"/>
                    <a:pt x="16" y="29"/>
                    <a:pt x="15" y="29"/>
                  </a:cubicBezTo>
                  <a:cubicBezTo>
                    <a:pt x="15" y="27"/>
                    <a:pt x="15" y="25"/>
                    <a:pt x="15" y="22"/>
                  </a:cubicBezTo>
                  <a:cubicBezTo>
                    <a:pt x="15" y="21"/>
                    <a:pt x="15" y="20"/>
                    <a:pt x="14" y="20"/>
                  </a:cubicBezTo>
                  <a:cubicBezTo>
                    <a:pt x="13" y="20"/>
                    <a:pt x="13" y="20"/>
                    <a:pt x="13" y="20"/>
                  </a:cubicBezTo>
                  <a:cubicBezTo>
                    <a:pt x="13" y="20"/>
                    <a:pt x="13" y="20"/>
                    <a:pt x="13" y="20"/>
                  </a:cubicBezTo>
                  <a:cubicBezTo>
                    <a:pt x="13" y="20"/>
                    <a:pt x="13" y="20"/>
                    <a:pt x="13" y="20"/>
                  </a:cubicBezTo>
                  <a:cubicBezTo>
                    <a:pt x="10" y="20"/>
                    <a:pt x="8" y="20"/>
                    <a:pt x="5" y="20"/>
                  </a:cubicBezTo>
                  <a:cubicBezTo>
                    <a:pt x="4" y="20"/>
                    <a:pt x="4" y="20"/>
                    <a:pt x="3" y="20"/>
                  </a:cubicBezTo>
                  <a:cubicBezTo>
                    <a:pt x="3" y="20"/>
                    <a:pt x="3" y="20"/>
                    <a:pt x="3" y="20"/>
                  </a:cubicBezTo>
                  <a:cubicBezTo>
                    <a:pt x="3" y="19"/>
                    <a:pt x="3" y="19"/>
                    <a:pt x="3" y="18"/>
                  </a:cubicBezTo>
                  <a:cubicBezTo>
                    <a:pt x="3" y="18"/>
                    <a:pt x="3" y="18"/>
                    <a:pt x="3" y="17"/>
                  </a:cubicBezTo>
                  <a:cubicBezTo>
                    <a:pt x="5" y="14"/>
                    <a:pt x="11" y="7"/>
                    <a:pt x="14" y="3"/>
                  </a:cubicBezTo>
                  <a:cubicBezTo>
                    <a:pt x="15" y="3"/>
                    <a:pt x="15" y="3"/>
                    <a:pt x="15" y="3"/>
                  </a:cubicBezTo>
                  <a:cubicBezTo>
                    <a:pt x="15" y="3"/>
                    <a:pt x="16" y="3"/>
                    <a:pt x="17" y="3"/>
                  </a:cubicBezTo>
                  <a:moveTo>
                    <a:pt x="20" y="0"/>
                  </a:moveTo>
                  <a:cubicBezTo>
                    <a:pt x="20" y="0"/>
                    <a:pt x="20" y="0"/>
                    <a:pt x="20" y="0"/>
                  </a:cubicBezTo>
                  <a:cubicBezTo>
                    <a:pt x="19" y="0"/>
                    <a:pt x="18" y="0"/>
                    <a:pt x="17" y="0"/>
                  </a:cubicBezTo>
                  <a:cubicBezTo>
                    <a:pt x="17" y="0"/>
                    <a:pt x="17" y="0"/>
                    <a:pt x="17" y="0"/>
                  </a:cubicBezTo>
                  <a:cubicBezTo>
                    <a:pt x="16" y="0"/>
                    <a:pt x="15" y="0"/>
                    <a:pt x="15" y="0"/>
                  </a:cubicBezTo>
                  <a:cubicBezTo>
                    <a:pt x="14" y="0"/>
                    <a:pt x="14" y="0"/>
                    <a:pt x="14" y="0"/>
                  </a:cubicBezTo>
                  <a:cubicBezTo>
                    <a:pt x="14" y="0"/>
                    <a:pt x="14" y="0"/>
                    <a:pt x="14" y="0"/>
                  </a:cubicBezTo>
                  <a:cubicBezTo>
                    <a:pt x="13" y="0"/>
                    <a:pt x="13" y="0"/>
                    <a:pt x="13" y="0"/>
                  </a:cubicBezTo>
                  <a:cubicBezTo>
                    <a:pt x="13" y="0"/>
                    <a:pt x="13" y="0"/>
                    <a:pt x="13" y="0"/>
                  </a:cubicBezTo>
                  <a:cubicBezTo>
                    <a:pt x="13" y="1"/>
                    <a:pt x="13" y="1"/>
                    <a:pt x="13" y="1"/>
                  </a:cubicBezTo>
                  <a:cubicBezTo>
                    <a:pt x="13" y="1"/>
                    <a:pt x="13" y="1"/>
                    <a:pt x="13" y="1"/>
                  </a:cubicBezTo>
                  <a:cubicBezTo>
                    <a:pt x="10" y="3"/>
                    <a:pt x="7" y="7"/>
                    <a:pt x="5" y="10"/>
                  </a:cubicBezTo>
                  <a:cubicBezTo>
                    <a:pt x="4" y="11"/>
                    <a:pt x="2" y="13"/>
                    <a:pt x="2" y="14"/>
                  </a:cubicBezTo>
                  <a:cubicBezTo>
                    <a:pt x="1" y="15"/>
                    <a:pt x="1" y="16"/>
                    <a:pt x="1" y="16"/>
                  </a:cubicBezTo>
                  <a:cubicBezTo>
                    <a:pt x="0" y="17"/>
                    <a:pt x="0" y="17"/>
                    <a:pt x="0" y="18"/>
                  </a:cubicBezTo>
                  <a:cubicBezTo>
                    <a:pt x="0" y="18"/>
                    <a:pt x="0" y="19"/>
                    <a:pt x="0" y="20"/>
                  </a:cubicBezTo>
                  <a:cubicBezTo>
                    <a:pt x="0" y="20"/>
                    <a:pt x="0" y="21"/>
                    <a:pt x="0" y="22"/>
                  </a:cubicBezTo>
                  <a:cubicBezTo>
                    <a:pt x="0" y="23"/>
                    <a:pt x="1" y="23"/>
                    <a:pt x="2" y="23"/>
                  </a:cubicBezTo>
                  <a:cubicBezTo>
                    <a:pt x="3" y="23"/>
                    <a:pt x="4" y="23"/>
                    <a:pt x="5" y="23"/>
                  </a:cubicBezTo>
                  <a:cubicBezTo>
                    <a:pt x="7" y="23"/>
                    <a:pt x="10" y="23"/>
                    <a:pt x="12" y="23"/>
                  </a:cubicBezTo>
                  <a:cubicBezTo>
                    <a:pt x="12" y="25"/>
                    <a:pt x="12" y="27"/>
                    <a:pt x="12" y="30"/>
                  </a:cubicBezTo>
                  <a:cubicBezTo>
                    <a:pt x="12" y="30"/>
                    <a:pt x="12" y="30"/>
                    <a:pt x="12" y="31"/>
                  </a:cubicBezTo>
                  <a:cubicBezTo>
                    <a:pt x="12" y="31"/>
                    <a:pt x="12" y="32"/>
                    <a:pt x="12" y="32"/>
                  </a:cubicBezTo>
                  <a:cubicBezTo>
                    <a:pt x="13" y="32"/>
                    <a:pt x="13" y="32"/>
                    <a:pt x="13" y="32"/>
                  </a:cubicBezTo>
                  <a:cubicBezTo>
                    <a:pt x="13" y="32"/>
                    <a:pt x="13" y="32"/>
                    <a:pt x="13" y="32"/>
                  </a:cubicBezTo>
                  <a:cubicBezTo>
                    <a:pt x="15" y="32"/>
                    <a:pt x="17" y="32"/>
                    <a:pt x="19" y="32"/>
                  </a:cubicBezTo>
                  <a:cubicBezTo>
                    <a:pt x="20" y="32"/>
                    <a:pt x="20" y="31"/>
                    <a:pt x="20" y="30"/>
                  </a:cubicBezTo>
                  <a:cubicBezTo>
                    <a:pt x="20" y="30"/>
                    <a:pt x="20" y="30"/>
                    <a:pt x="20" y="30"/>
                  </a:cubicBezTo>
                  <a:cubicBezTo>
                    <a:pt x="20" y="30"/>
                    <a:pt x="20" y="29"/>
                    <a:pt x="20" y="27"/>
                  </a:cubicBezTo>
                  <a:cubicBezTo>
                    <a:pt x="21" y="26"/>
                    <a:pt x="21" y="25"/>
                    <a:pt x="21" y="23"/>
                  </a:cubicBezTo>
                  <a:cubicBezTo>
                    <a:pt x="21" y="23"/>
                    <a:pt x="22" y="23"/>
                    <a:pt x="23" y="23"/>
                  </a:cubicBezTo>
                  <a:cubicBezTo>
                    <a:pt x="24" y="23"/>
                    <a:pt x="24" y="23"/>
                    <a:pt x="25" y="23"/>
                  </a:cubicBezTo>
                  <a:cubicBezTo>
                    <a:pt x="26" y="23"/>
                    <a:pt x="26" y="23"/>
                    <a:pt x="26" y="22"/>
                  </a:cubicBezTo>
                  <a:cubicBezTo>
                    <a:pt x="26" y="21"/>
                    <a:pt x="26" y="18"/>
                    <a:pt x="26" y="16"/>
                  </a:cubicBezTo>
                  <a:cubicBezTo>
                    <a:pt x="26" y="16"/>
                    <a:pt x="26" y="16"/>
                    <a:pt x="26" y="15"/>
                  </a:cubicBezTo>
                  <a:cubicBezTo>
                    <a:pt x="26" y="15"/>
                    <a:pt x="25" y="15"/>
                    <a:pt x="25" y="15"/>
                  </a:cubicBezTo>
                  <a:cubicBezTo>
                    <a:pt x="25" y="15"/>
                    <a:pt x="25" y="15"/>
                    <a:pt x="25" y="15"/>
                  </a:cubicBezTo>
                  <a:cubicBezTo>
                    <a:pt x="24" y="15"/>
                    <a:pt x="24" y="15"/>
                    <a:pt x="23" y="15"/>
                  </a:cubicBezTo>
                  <a:cubicBezTo>
                    <a:pt x="22" y="15"/>
                    <a:pt x="22" y="15"/>
                    <a:pt x="21" y="15"/>
                  </a:cubicBezTo>
                  <a:cubicBezTo>
                    <a:pt x="21" y="14"/>
                    <a:pt x="21" y="14"/>
                    <a:pt x="21" y="13"/>
                  </a:cubicBezTo>
                  <a:cubicBezTo>
                    <a:pt x="21" y="9"/>
                    <a:pt x="21" y="6"/>
                    <a:pt x="22" y="2"/>
                  </a:cubicBezTo>
                  <a:cubicBezTo>
                    <a:pt x="22" y="1"/>
                    <a:pt x="21" y="1"/>
                    <a:pt x="21" y="0"/>
                  </a:cubicBezTo>
                  <a:cubicBezTo>
                    <a:pt x="21" y="0"/>
                    <a:pt x="20" y="0"/>
                    <a:pt x="2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5" name="组合 142"/>
          <p:cNvGrpSpPr/>
          <p:nvPr/>
        </p:nvGrpSpPr>
        <p:grpSpPr>
          <a:xfrm>
            <a:off x="2573620" y="3121081"/>
            <a:ext cx="555411" cy="310051"/>
            <a:chOff x="254610" y="4524402"/>
            <a:chExt cx="555582" cy="310051"/>
          </a:xfrm>
        </p:grpSpPr>
        <p:sp>
          <p:nvSpPr>
            <p:cNvPr id="106" name="Rectangle 834"/>
            <p:cNvSpPr>
              <a:spLocks noChangeArrowheads="1"/>
            </p:cNvSpPr>
            <p:nvPr/>
          </p:nvSpPr>
          <p:spPr bwMode="auto">
            <a:xfrm>
              <a:off x="384544" y="4581752"/>
              <a:ext cx="896" cy="89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835"/>
            <p:cNvSpPr>
              <a:spLocks/>
            </p:cNvSpPr>
            <p:nvPr/>
          </p:nvSpPr>
          <p:spPr bwMode="auto">
            <a:xfrm>
              <a:off x="384544" y="458175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8" name="Rectangle 836"/>
            <p:cNvSpPr>
              <a:spLocks noChangeArrowheads="1"/>
            </p:cNvSpPr>
            <p:nvPr/>
          </p:nvSpPr>
          <p:spPr bwMode="auto">
            <a:xfrm>
              <a:off x="420388" y="4713479"/>
              <a:ext cx="896" cy="89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9" name="Rectangle 837"/>
            <p:cNvSpPr>
              <a:spLocks noChangeArrowheads="1"/>
            </p:cNvSpPr>
            <p:nvPr/>
          </p:nvSpPr>
          <p:spPr bwMode="auto">
            <a:xfrm>
              <a:off x="420388" y="4713479"/>
              <a:ext cx="896"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10" name="Freeform 838"/>
            <p:cNvSpPr>
              <a:spLocks noEditPoints="1"/>
            </p:cNvSpPr>
            <p:nvPr/>
          </p:nvSpPr>
          <p:spPr bwMode="auto">
            <a:xfrm>
              <a:off x="254610" y="4524402"/>
              <a:ext cx="555582" cy="310051"/>
            </a:xfrm>
            <a:custGeom>
              <a:avLst/>
              <a:gdLst>
                <a:gd name="T0" fmla="*/ 119 w 262"/>
                <a:gd name="T1" fmla="*/ 120 h 146"/>
                <a:gd name="T2" fmla="*/ 116 w 262"/>
                <a:gd name="T3" fmla="*/ 139 h 146"/>
                <a:gd name="T4" fmla="*/ 105 w 262"/>
                <a:gd name="T5" fmla="*/ 107 h 146"/>
                <a:gd name="T6" fmla="*/ 106 w 262"/>
                <a:gd name="T7" fmla="*/ 132 h 146"/>
                <a:gd name="T8" fmla="*/ 83 w 262"/>
                <a:gd name="T9" fmla="*/ 116 h 146"/>
                <a:gd name="T10" fmla="*/ 96 w 262"/>
                <a:gd name="T11" fmla="*/ 97 h 146"/>
                <a:gd name="T12" fmla="*/ 75 w 262"/>
                <a:gd name="T13" fmla="*/ 112 h 146"/>
                <a:gd name="T14" fmla="*/ 79 w 262"/>
                <a:gd name="T15" fmla="*/ 93 h 146"/>
                <a:gd name="T16" fmla="*/ 78 w 262"/>
                <a:gd name="T17" fmla="*/ 110 h 146"/>
                <a:gd name="T18" fmla="*/ 36 w 262"/>
                <a:gd name="T19" fmla="*/ 90 h 146"/>
                <a:gd name="T20" fmla="*/ 213 w 262"/>
                <a:gd name="T21" fmla="*/ 87 h 146"/>
                <a:gd name="T22" fmla="*/ 31 w 262"/>
                <a:gd name="T23" fmla="*/ 88 h 146"/>
                <a:gd name="T24" fmla="*/ 205 w 262"/>
                <a:gd name="T25" fmla="*/ 82 h 146"/>
                <a:gd name="T26" fmla="*/ 32 w 262"/>
                <a:gd name="T27" fmla="*/ 79 h 146"/>
                <a:gd name="T28" fmla="*/ 63 w 262"/>
                <a:gd name="T29" fmla="*/ 32 h 146"/>
                <a:gd name="T30" fmla="*/ 108 w 262"/>
                <a:gd name="T31" fmla="*/ 47 h 146"/>
                <a:gd name="T32" fmla="*/ 196 w 262"/>
                <a:gd name="T33" fmla="*/ 90 h 146"/>
                <a:gd name="T34" fmla="*/ 147 w 262"/>
                <a:gd name="T35" fmla="*/ 83 h 146"/>
                <a:gd name="T36" fmla="*/ 145 w 262"/>
                <a:gd name="T37" fmla="*/ 102 h 146"/>
                <a:gd name="T38" fmla="*/ 167 w 262"/>
                <a:gd name="T39" fmla="*/ 122 h 146"/>
                <a:gd name="T40" fmla="*/ 133 w 262"/>
                <a:gd name="T41" fmla="*/ 120 h 146"/>
                <a:gd name="T42" fmla="*/ 143 w 262"/>
                <a:gd name="T43" fmla="*/ 141 h 146"/>
                <a:gd name="T44" fmla="*/ 123 w 262"/>
                <a:gd name="T45" fmla="*/ 116 h 146"/>
                <a:gd name="T46" fmla="*/ 110 w 262"/>
                <a:gd name="T47" fmla="*/ 100 h 146"/>
                <a:gd name="T48" fmla="*/ 78 w 262"/>
                <a:gd name="T49" fmla="*/ 89 h 146"/>
                <a:gd name="T50" fmla="*/ 75 w 262"/>
                <a:gd name="T51" fmla="*/ 48 h 146"/>
                <a:gd name="T52" fmla="*/ 176 w 262"/>
                <a:gd name="T53" fmla="*/ 34 h 146"/>
                <a:gd name="T54" fmla="*/ 129 w 262"/>
                <a:gd name="T55" fmla="*/ 39 h 146"/>
                <a:gd name="T56" fmla="*/ 38 w 262"/>
                <a:gd name="T57" fmla="*/ 79 h 146"/>
                <a:gd name="T58" fmla="*/ 61 w 262"/>
                <a:gd name="T59" fmla="*/ 27 h 146"/>
                <a:gd name="T60" fmla="*/ 39 w 262"/>
                <a:gd name="T61" fmla="*/ 85 h 146"/>
                <a:gd name="T62" fmla="*/ 219 w 262"/>
                <a:gd name="T63" fmla="*/ 71 h 146"/>
                <a:gd name="T64" fmla="*/ 213 w 262"/>
                <a:gd name="T65" fmla="*/ 78 h 146"/>
                <a:gd name="T66" fmla="*/ 190 w 262"/>
                <a:gd name="T67" fmla="*/ 24 h 146"/>
                <a:gd name="T68" fmla="*/ 198 w 262"/>
                <a:gd name="T69" fmla="*/ 9 h 146"/>
                <a:gd name="T70" fmla="*/ 184 w 262"/>
                <a:gd name="T71" fmla="*/ 23 h 146"/>
                <a:gd name="T72" fmla="*/ 98 w 262"/>
                <a:gd name="T73" fmla="*/ 22 h 146"/>
                <a:gd name="T74" fmla="*/ 64 w 262"/>
                <a:gd name="T75" fmla="*/ 17 h 146"/>
                <a:gd name="T76" fmla="*/ 52 w 262"/>
                <a:gd name="T77" fmla="*/ 16 h 146"/>
                <a:gd name="T78" fmla="*/ 30 w 262"/>
                <a:gd name="T79" fmla="*/ 70 h 146"/>
                <a:gd name="T80" fmla="*/ 22 w 262"/>
                <a:gd name="T81" fmla="*/ 68 h 146"/>
                <a:gd name="T82" fmla="*/ 19 w 262"/>
                <a:gd name="T83" fmla="*/ 62 h 146"/>
                <a:gd name="T84" fmla="*/ 13 w 262"/>
                <a:gd name="T85" fmla="*/ 60 h 146"/>
                <a:gd name="T86" fmla="*/ 9 w 262"/>
                <a:gd name="T87" fmla="*/ 55 h 146"/>
                <a:gd name="T88" fmla="*/ 2 w 262"/>
                <a:gd name="T89" fmla="*/ 79 h 146"/>
                <a:gd name="T90" fmla="*/ 52 w 262"/>
                <a:gd name="T91" fmla="*/ 84 h 146"/>
                <a:gd name="T92" fmla="*/ 78 w 262"/>
                <a:gd name="T93" fmla="*/ 117 h 146"/>
                <a:gd name="T94" fmla="*/ 95 w 262"/>
                <a:gd name="T95" fmla="*/ 132 h 146"/>
                <a:gd name="T96" fmla="*/ 124 w 262"/>
                <a:gd name="T97" fmla="*/ 137 h 146"/>
                <a:gd name="T98" fmla="*/ 155 w 262"/>
                <a:gd name="T99" fmla="*/ 134 h 146"/>
                <a:gd name="T100" fmla="*/ 192 w 262"/>
                <a:gd name="T101" fmla="*/ 110 h 146"/>
                <a:gd name="T102" fmla="*/ 206 w 262"/>
                <a:gd name="T103" fmla="*/ 89 h 146"/>
                <a:gd name="T104" fmla="*/ 262 w 262"/>
                <a:gd name="T105" fmla="*/ 55 h 146"/>
                <a:gd name="T106" fmla="*/ 254 w 262"/>
                <a:gd name="T107" fmla="*/ 56 h 146"/>
                <a:gd name="T108" fmla="*/ 238 w 262"/>
                <a:gd name="T109" fmla="*/ 77 h 146"/>
                <a:gd name="T110" fmla="*/ 241 w 262"/>
                <a:gd name="T111" fmla="*/ 59 h 146"/>
                <a:gd name="T112" fmla="*/ 232 w 262"/>
                <a:gd name="T113" fmla="*/ 61 h 146"/>
                <a:gd name="T114" fmla="*/ 224 w 262"/>
                <a:gd name="T115" fmla="*/ 72 h 146"/>
                <a:gd name="T116" fmla="*/ 197 w 262"/>
                <a:gd name="T117" fmla="*/ 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2" h="146">
                  <a:moveTo>
                    <a:pt x="116" y="139"/>
                  </a:moveTo>
                  <a:cubicBezTo>
                    <a:pt x="114" y="139"/>
                    <a:pt x="114" y="139"/>
                    <a:pt x="113" y="139"/>
                  </a:cubicBezTo>
                  <a:cubicBezTo>
                    <a:pt x="112" y="138"/>
                    <a:pt x="111" y="135"/>
                    <a:pt x="111" y="133"/>
                  </a:cubicBezTo>
                  <a:cubicBezTo>
                    <a:pt x="111" y="133"/>
                    <a:pt x="112" y="132"/>
                    <a:pt x="112" y="131"/>
                  </a:cubicBezTo>
                  <a:cubicBezTo>
                    <a:pt x="113" y="129"/>
                    <a:pt x="114" y="125"/>
                    <a:pt x="115" y="123"/>
                  </a:cubicBezTo>
                  <a:cubicBezTo>
                    <a:pt x="115" y="122"/>
                    <a:pt x="115" y="122"/>
                    <a:pt x="116" y="122"/>
                  </a:cubicBezTo>
                  <a:cubicBezTo>
                    <a:pt x="116" y="122"/>
                    <a:pt x="116" y="122"/>
                    <a:pt x="116" y="122"/>
                  </a:cubicBezTo>
                  <a:cubicBezTo>
                    <a:pt x="116" y="121"/>
                    <a:pt x="116" y="121"/>
                    <a:pt x="117" y="120"/>
                  </a:cubicBezTo>
                  <a:cubicBezTo>
                    <a:pt x="118" y="120"/>
                    <a:pt x="118" y="120"/>
                    <a:pt x="119" y="120"/>
                  </a:cubicBezTo>
                  <a:cubicBezTo>
                    <a:pt x="119" y="120"/>
                    <a:pt x="119" y="120"/>
                    <a:pt x="119" y="120"/>
                  </a:cubicBezTo>
                  <a:cubicBezTo>
                    <a:pt x="119" y="120"/>
                    <a:pt x="120" y="120"/>
                    <a:pt x="121" y="120"/>
                  </a:cubicBezTo>
                  <a:cubicBezTo>
                    <a:pt x="122" y="121"/>
                    <a:pt x="123" y="122"/>
                    <a:pt x="123" y="122"/>
                  </a:cubicBezTo>
                  <a:cubicBezTo>
                    <a:pt x="124" y="123"/>
                    <a:pt x="124" y="124"/>
                    <a:pt x="124" y="125"/>
                  </a:cubicBezTo>
                  <a:cubicBezTo>
                    <a:pt x="124" y="125"/>
                    <a:pt x="124" y="125"/>
                    <a:pt x="124" y="125"/>
                  </a:cubicBezTo>
                  <a:cubicBezTo>
                    <a:pt x="124" y="125"/>
                    <a:pt x="124" y="126"/>
                    <a:pt x="123" y="128"/>
                  </a:cubicBezTo>
                  <a:cubicBezTo>
                    <a:pt x="122" y="131"/>
                    <a:pt x="120" y="135"/>
                    <a:pt x="118" y="138"/>
                  </a:cubicBezTo>
                  <a:cubicBezTo>
                    <a:pt x="118" y="139"/>
                    <a:pt x="117" y="139"/>
                    <a:pt x="116" y="139"/>
                  </a:cubicBezTo>
                  <a:cubicBezTo>
                    <a:pt x="116" y="139"/>
                    <a:pt x="116" y="139"/>
                    <a:pt x="116" y="139"/>
                  </a:cubicBezTo>
                  <a:cubicBezTo>
                    <a:pt x="116" y="139"/>
                    <a:pt x="116" y="139"/>
                    <a:pt x="116" y="139"/>
                  </a:cubicBezTo>
                  <a:moveTo>
                    <a:pt x="104" y="133"/>
                  </a:moveTo>
                  <a:cubicBezTo>
                    <a:pt x="102" y="133"/>
                    <a:pt x="100" y="131"/>
                    <a:pt x="99" y="130"/>
                  </a:cubicBezTo>
                  <a:cubicBezTo>
                    <a:pt x="98" y="129"/>
                    <a:pt x="98" y="127"/>
                    <a:pt x="98" y="126"/>
                  </a:cubicBezTo>
                  <a:cubicBezTo>
                    <a:pt x="98" y="125"/>
                    <a:pt x="98" y="124"/>
                    <a:pt x="99" y="122"/>
                  </a:cubicBezTo>
                  <a:cubicBezTo>
                    <a:pt x="99" y="122"/>
                    <a:pt x="99" y="122"/>
                    <a:pt x="99" y="122"/>
                  </a:cubicBezTo>
                  <a:cubicBezTo>
                    <a:pt x="99" y="121"/>
                    <a:pt x="100" y="120"/>
                    <a:pt x="100" y="119"/>
                  </a:cubicBezTo>
                  <a:cubicBezTo>
                    <a:pt x="102" y="116"/>
                    <a:pt x="103" y="113"/>
                    <a:pt x="104" y="110"/>
                  </a:cubicBezTo>
                  <a:cubicBezTo>
                    <a:pt x="104" y="109"/>
                    <a:pt x="104" y="108"/>
                    <a:pt x="105" y="107"/>
                  </a:cubicBezTo>
                  <a:cubicBezTo>
                    <a:pt x="105" y="106"/>
                    <a:pt x="107" y="105"/>
                    <a:pt x="109" y="105"/>
                  </a:cubicBezTo>
                  <a:cubicBezTo>
                    <a:pt x="109" y="105"/>
                    <a:pt x="109" y="105"/>
                    <a:pt x="109" y="105"/>
                  </a:cubicBezTo>
                  <a:cubicBezTo>
                    <a:pt x="109" y="105"/>
                    <a:pt x="109" y="105"/>
                    <a:pt x="109" y="105"/>
                  </a:cubicBezTo>
                  <a:cubicBezTo>
                    <a:pt x="109" y="105"/>
                    <a:pt x="109" y="105"/>
                    <a:pt x="109" y="105"/>
                  </a:cubicBezTo>
                  <a:cubicBezTo>
                    <a:pt x="111" y="105"/>
                    <a:pt x="113" y="107"/>
                    <a:pt x="113" y="109"/>
                  </a:cubicBezTo>
                  <a:cubicBezTo>
                    <a:pt x="113" y="109"/>
                    <a:pt x="113" y="109"/>
                    <a:pt x="113" y="110"/>
                  </a:cubicBezTo>
                  <a:cubicBezTo>
                    <a:pt x="113" y="111"/>
                    <a:pt x="113" y="112"/>
                    <a:pt x="112" y="114"/>
                  </a:cubicBezTo>
                  <a:cubicBezTo>
                    <a:pt x="111" y="119"/>
                    <a:pt x="109" y="125"/>
                    <a:pt x="107" y="130"/>
                  </a:cubicBezTo>
                  <a:cubicBezTo>
                    <a:pt x="107" y="132"/>
                    <a:pt x="106" y="132"/>
                    <a:pt x="106" y="132"/>
                  </a:cubicBezTo>
                  <a:cubicBezTo>
                    <a:pt x="105" y="133"/>
                    <a:pt x="105" y="133"/>
                    <a:pt x="105" y="133"/>
                  </a:cubicBezTo>
                  <a:cubicBezTo>
                    <a:pt x="104" y="133"/>
                    <a:pt x="104" y="133"/>
                    <a:pt x="104" y="133"/>
                  </a:cubicBezTo>
                  <a:cubicBezTo>
                    <a:pt x="104" y="133"/>
                    <a:pt x="104" y="133"/>
                    <a:pt x="104" y="133"/>
                  </a:cubicBezTo>
                  <a:moveTo>
                    <a:pt x="89" y="124"/>
                  </a:moveTo>
                  <a:cubicBezTo>
                    <a:pt x="89" y="124"/>
                    <a:pt x="89" y="124"/>
                    <a:pt x="89" y="124"/>
                  </a:cubicBezTo>
                  <a:cubicBezTo>
                    <a:pt x="88" y="124"/>
                    <a:pt x="86" y="124"/>
                    <a:pt x="86" y="123"/>
                  </a:cubicBezTo>
                  <a:cubicBezTo>
                    <a:pt x="85" y="123"/>
                    <a:pt x="84" y="123"/>
                    <a:pt x="84" y="122"/>
                  </a:cubicBezTo>
                  <a:cubicBezTo>
                    <a:pt x="84" y="122"/>
                    <a:pt x="84" y="121"/>
                    <a:pt x="83" y="121"/>
                  </a:cubicBezTo>
                  <a:cubicBezTo>
                    <a:pt x="83" y="119"/>
                    <a:pt x="83" y="117"/>
                    <a:pt x="83" y="116"/>
                  </a:cubicBezTo>
                  <a:cubicBezTo>
                    <a:pt x="83" y="116"/>
                    <a:pt x="83" y="116"/>
                    <a:pt x="83" y="116"/>
                  </a:cubicBezTo>
                  <a:cubicBezTo>
                    <a:pt x="83" y="113"/>
                    <a:pt x="84" y="110"/>
                    <a:pt x="86" y="106"/>
                  </a:cubicBezTo>
                  <a:cubicBezTo>
                    <a:pt x="87" y="105"/>
                    <a:pt x="87" y="104"/>
                    <a:pt x="87" y="104"/>
                  </a:cubicBezTo>
                  <a:cubicBezTo>
                    <a:pt x="88" y="103"/>
                    <a:pt x="88" y="103"/>
                    <a:pt x="88" y="103"/>
                  </a:cubicBezTo>
                  <a:cubicBezTo>
                    <a:pt x="88" y="102"/>
                    <a:pt x="88" y="102"/>
                    <a:pt x="88" y="102"/>
                  </a:cubicBezTo>
                  <a:cubicBezTo>
                    <a:pt x="89" y="101"/>
                    <a:pt x="89" y="100"/>
                    <a:pt x="90" y="99"/>
                  </a:cubicBezTo>
                  <a:cubicBezTo>
                    <a:pt x="91" y="98"/>
                    <a:pt x="93" y="97"/>
                    <a:pt x="94" y="97"/>
                  </a:cubicBezTo>
                  <a:cubicBezTo>
                    <a:pt x="94" y="97"/>
                    <a:pt x="94" y="97"/>
                    <a:pt x="94" y="97"/>
                  </a:cubicBezTo>
                  <a:cubicBezTo>
                    <a:pt x="95" y="97"/>
                    <a:pt x="96" y="97"/>
                    <a:pt x="96" y="97"/>
                  </a:cubicBezTo>
                  <a:cubicBezTo>
                    <a:pt x="97" y="97"/>
                    <a:pt x="98" y="98"/>
                    <a:pt x="99" y="99"/>
                  </a:cubicBezTo>
                  <a:cubicBezTo>
                    <a:pt x="99" y="101"/>
                    <a:pt x="100" y="102"/>
                    <a:pt x="100" y="104"/>
                  </a:cubicBezTo>
                  <a:cubicBezTo>
                    <a:pt x="100" y="104"/>
                    <a:pt x="100" y="105"/>
                    <a:pt x="100" y="106"/>
                  </a:cubicBezTo>
                  <a:cubicBezTo>
                    <a:pt x="100" y="106"/>
                    <a:pt x="100" y="106"/>
                    <a:pt x="100" y="106"/>
                  </a:cubicBezTo>
                  <a:cubicBezTo>
                    <a:pt x="100" y="107"/>
                    <a:pt x="100" y="107"/>
                    <a:pt x="99" y="108"/>
                  </a:cubicBezTo>
                  <a:cubicBezTo>
                    <a:pt x="98" y="111"/>
                    <a:pt x="97" y="114"/>
                    <a:pt x="96" y="117"/>
                  </a:cubicBezTo>
                  <a:cubicBezTo>
                    <a:pt x="94" y="120"/>
                    <a:pt x="93" y="122"/>
                    <a:pt x="91" y="123"/>
                  </a:cubicBezTo>
                  <a:cubicBezTo>
                    <a:pt x="90" y="124"/>
                    <a:pt x="90" y="124"/>
                    <a:pt x="89" y="124"/>
                  </a:cubicBezTo>
                  <a:moveTo>
                    <a:pt x="75" y="112"/>
                  </a:moveTo>
                  <a:cubicBezTo>
                    <a:pt x="75" y="112"/>
                    <a:pt x="75" y="112"/>
                    <a:pt x="75" y="112"/>
                  </a:cubicBezTo>
                  <a:cubicBezTo>
                    <a:pt x="74" y="112"/>
                    <a:pt x="74" y="112"/>
                    <a:pt x="74" y="112"/>
                  </a:cubicBezTo>
                  <a:cubicBezTo>
                    <a:pt x="74" y="112"/>
                    <a:pt x="73" y="112"/>
                    <a:pt x="72" y="111"/>
                  </a:cubicBezTo>
                  <a:cubicBezTo>
                    <a:pt x="72" y="110"/>
                    <a:pt x="72" y="110"/>
                    <a:pt x="72" y="109"/>
                  </a:cubicBezTo>
                  <a:cubicBezTo>
                    <a:pt x="72" y="109"/>
                    <a:pt x="72" y="109"/>
                    <a:pt x="72" y="109"/>
                  </a:cubicBezTo>
                  <a:cubicBezTo>
                    <a:pt x="72" y="108"/>
                    <a:pt x="72" y="108"/>
                    <a:pt x="72" y="107"/>
                  </a:cubicBezTo>
                  <a:cubicBezTo>
                    <a:pt x="73" y="103"/>
                    <a:pt x="74" y="100"/>
                    <a:pt x="76" y="97"/>
                  </a:cubicBezTo>
                  <a:cubicBezTo>
                    <a:pt x="76" y="96"/>
                    <a:pt x="77" y="95"/>
                    <a:pt x="77" y="94"/>
                  </a:cubicBezTo>
                  <a:cubicBezTo>
                    <a:pt x="78" y="94"/>
                    <a:pt x="78" y="93"/>
                    <a:pt x="79" y="93"/>
                  </a:cubicBezTo>
                  <a:cubicBezTo>
                    <a:pt x="79" y="93"/>
                    <a:pt x="79" y="93"/>
                    <a:pt x="79" y="93"/>
                  </a:cubicBezTo>
                  <a:cubicBezTo>
                    <a:pt x="79" y="93"/>
                    <a:pt x="79" y="93"/>
                    <a:pt x="79" y="93"/>
                  </a:cubicBezTo>
                  <a:cubicBezTo>
                    <a:pt x="79" y="93"/>
                    <a:pt x="79" y="93"/>
                    <a:pt x="79" y="93"/>
                  </a:cubicBezTo>
                  <a:cubicBezTo>
                    <a:pt x="80" y="93"/>
                    <a:pt x="81" y="94"/>
                    <a:pt x="82" y="94"/>
                  </a:cubicBezTo>
                  <a:cubicBezTo>
                    <a:pt x="83" y="95"/>
                    <a:pt x="84" y="96"/>
                    <a:pt x="84" y="98"/>
                  </a:cubicBezTo>
                  <a:cubicBezTo>
                    <a:pt x="84" y="99"/>
                    <a:pt x="84" y="100"/>
                    <a:pt x="83" y="101"/>
                  </a:cubicBezTo>
                  <a:cubicBezTo>
                    <a:pt x="83" y="102"/>
                    <a:pt x="82" y="103"/>
                    <a:pt x="82" y="104"/>
                  </a:cubicBezTo>
                  <a:cubicBezTo>
                    <a:pt x="81" y="106"/>
                    <a:pt x="80" y="107"/>
                    <a:pt x="79" y="109"/>
                  </a:cubicBezTo>
                  <a:cubicBezTo>
                    <a:pt x="79" y="109"/>
                    <a:pt x="78" y="110"/>
                    <a:pt x="78" y="110"/>
                  </a:cubicBezTo>
                  <a:cubicBezTo>
                    <a:pt x="78" y="111"/>
                    <a:pt x="76" y="112"/>
                    <a:pt x="75" y="112"/>
                  </a:cubicBezTo>
                  <a:moveTo>
                    <a:pt x="36" y="90"/>
                  </a:moveTo>
                  <a:cubicBezTo>
                    <a:pt x="36" y="90"/>
                    <a:pt x="35" y="90"/>
                    <a:pt x="34" y="90"/>
                  </a:cubicBezTo>
                  <a:cubicBezTo>
                    <a:pt x="34" y="90"/>
                    <a:pt x="34" y="90"/>
                    <a:pt x="33" y="89"/>
                  </a:cubicBezTo>
                  <a:cubicBezTo>
                    <a:pt x="34" y="89"/>
                    <a:pt x="34" y="88"/>
                    <a:pt x="34" y="88"/>
                  </a:cubicBezTo>
                  <a:cubicBezTo>
                    <a:pt x="35" y="88"/>
                    <a:pt x="35" y="88"/>
                    <a:pt x="35" y="88"/>
                  </a:cubicBezTo>
                  <a:cubicBezTo>
                    <a:pt x="35" y="89"/>
                    <a:pt x="36" y="89"/>
                    <a:pt x="36" y="89"/>
                  </a:cubicBezTo>
                  <a:cubicBezTo>
                    <a:pt x="36" y="90"/>
                    <a:pt x="36" y="90"/>
                    <a:pt x="36" y="90"/>
                  </a:cubicBezTo>
                  <a:cubicBezTo>
                    <a:pt x="36" y="90"/>
                    <a:pt x="36" y="90"/>
                    <a:pt x="36" y="90"/>
                  </a:cubicBezTo>
                  <a:cubicBezTo>
                    <a:pt x="36" y="90"/>
                    <a:pt x="36" y="90"/>
                    <a:pt x="36" y="90"/>
                  </a:cubicBezTo>
                  <a:cubicBezTo>
                    <a:pt x="36" y="90"/>
                    <a:pt x="36" y="90"/>
                    <a:pt x="36" y="90"/>
                  </a:cubicBezTo>
                  <a:cubicBezTo>
                    <a:pt x="36" y="90"/>
                    <a:pt x="36" y="90"/>
                    <a:pt x="36" y="90"/>
                  </a:cubicBezTo>
                  <a:moveTo>
                    <a:pt x="213" y="87"/>
                  </a:moveTo>
                  <a:cubicBezTo>
                    <a:pt x="212" y="87"/>
                    <a:pt x="212" y="87"/>
                    <a:pt x="211" y="87"/>
                  </a:cubicBezTo>
                  <a:cubicBezTo>
                    <a:pt x="212" y="86"/>
                    <a:pt x="212" y="86"/>
                    <a:pt x="212" y="86"/>
                  </a:cubicBezTo>
                  <a:cubicBezTo>
                    <a:pt x="213" y="86"/>
                    <a:pt x="213" y="86"/>
                    <a:pt x="214" y="86"/>
                  </a:cubicBezTo>
                  <a:cubicBezTo>
                    <a:pt x="214" y="86"/>
                    <a:pt x="214" y="86"/>
                    <a:pt x="214" y="86"/>
                  </a:cubicBezTo>
                  <a:cubicBezTo>
                    <a:pt x="214" y="86"/>
                    <a:pt x="213" y="87"/>
                    <a:pt x="213" y="87"/>
                  </a:cubicBezTo>
                  <a:moveTo>
                    <a:pt x="209" y="85"/>
                  </a:moveTo>
                  <a:cubicBezTo>
                    <a:pt x="208" y="85"/>
                    <a:pt x="208" y="85"/>
                    <a:pt x="208" y="85"/>
                  </a:cubicBezTo>
                  <a:cubicBezTo>
                    <a:pt x="208" y="85"/>
                    <a:pt x="208" y="85"/>
                    <a:pt x="208" y="85"/>
                  </a:cubicBezTo>
                  <a:cubicBezTo>
                    <a:pt x="208" y="84"/>
                    <a:pt x="208" y="84"/>
                    <a:pt x="208" y="84"/>
                  </a:cubicBezTo>
                  <a:cubicBezTo>
                    <a:pt x="209" y="84"/>
                    <a:pt x="209" y="85"/>
                    <a:pt x="210" y="85"/>
                  </a:cubicBezTo>
                  <a:cubicBezTo>
                    <a:pt x="210" y="85"/>
                    <a:pt x="210" y="85"/>
                    <a:pt x="210" y="85"/>
                  </a:cubicBezTo>
                  <a:cubicBezTo>
                    <a:pt x="210" y="85"/>
                    <a:pt x="210" y="85"/>
                    <a:pt x="210" y="85"/>
                  </a:cubicBezTo>
                  <a:cubicBezTo>
                    <a:pt x="209" y="85"/>
                    <a:pt x="209" y="85"/>
                    <a:pt x="209" y="85"/>
                  </a:cubicBezTo>
                  <a:moveTo>
                    <a:pt x="31" y="88"/>
                  </a:moveTo>
                  <a:cubicBezTo>
                    <a:pt x="31" y="88"/>
                    <a:pt x="31" y="88"/>
                    <a:pt x="31" y="88"/>
                  </a:cubicBezTo>
                  <a:cubicBezTo>
                    <a:pt x="31" y="88"/>
                    <a:pt x="30" y="88"/>
                    <a:pt x="30" y="87"/>
                  </a:cubicBezTo>
                  <a:cubicBezTo>
                    <a:pt x="30" y="87"/>
                    <a:pt x="30" y="87"/>
                    <a:pt x="30" y="87"/>
                  </a:cubicBezTo>
                  <a:cubicBezTo>
                    <a:pt x="31" y="85"/>
                    <a:pt x="32" y="83"/>
                    <a:pt x="33" y="82"/>
                  </a:cubicBezTo>
                  <a:cubicBezTo>
                    <a:pt x="33" y="82"/>
                    <a:pt x="33" y="83"/>
                    <a:pt x="33" y="83"/>
                  </a:cubicBezTo>
                  <a:cubicBezTo>
                    <a:pt x="33" y="84"/>
                    <a:pt x="33" y="84"/>
                    <a:pt x="33" y="85"/>
                  </a:cubicBezTo>
                  <a:cubicBezTo>
                    <a:pt x="32" y="86"/>
                    <a:pt x="32" y="87"/>
                    <a:pt x="31" y="88"/>
                  </a:cubicBezTo>
                  <a:moveTo>
                    <a:pt x="206" y="83"/>
                  </a:moveTo>
                  <a:cubicBezTo>
                    <a:pt x="206" y="82"/>
                    <a:pt x="205" y="82"/>
                    <a:pt x="205" y="82"/>
                  </a:cubicBezTo>
                  <a:cubicBezTo>
                    <a:pt x="206" y="81"/>
                    <a:pt x="206" y="81"/>
                    <a:pt x="206" y="81"/>
                  </a:cubicBezTo>
                  <a:cubicBezTo>
                    <a:pt x="206" y="82"/>
                    <a:pt x="206" y="82"/>
                    <a:pt x="206" y="82"/>
                  </a:cubicBezTo>
                  <a:cubicBezTo>
                    <a:pt x="206" y="83"/>
                    <a:pt x="206" y="83"/>
                    <a:pt x="206" y="83"/>
                  </a:cubicBezTo>
                  <a:moveTo>
                    <a:pt x="27" y="86"/>
                  </a:moveTo>
                  <a:cubicBezTo>
                    <a:pt x="27" y="86"/>
                    <a:pt x="26" y="86"/>
                    <a:pt x="26" y="85"/>
                  </a:cubicBezTo>
                  <a:cubicBezTo>
                    <a:pt x="28" y="82"/>
                    <a:pt x="30" y="78"/>
                    <a:pt x="33" y="75"/>
                  </a:cubicBezTo>
                  <a:cubicBezTo>
                    <a:pt x="33" y="76"/>
                    <a:pt x="33" y="77"/>
                    <a:pt x="33" y="79"/>
                  </a:cubicBezTo>
                  <a:cubicBezTo>
                    <a:pt x="33" y="79"/>
                    <a:pt x="33" y="79"/>
                    <a:pt x="33" y="79"/>
                  </a:cubicBezTo>
                  <a:cubicBezTo>
                    <a:pt x="32" y="79"/>
                    <a:pt x="32" y="79"/>
                    <a:pt x="32" y="79"/>
                  </a:cubicBezTo>
                  <a:cubicBezTo>
                    <a:pt x="30" y="81"/>
                    <a:pt x="29" y="84"/>
                    <a:pt x="27" y="86"/>
                  </a:cubicBezTo>
                  <a:moveTo>
                    <a:pt x="71" y="95"/>
                  </a:moveTo>
                  <a:cubicBezTo>
                    <a:pt x="65" y="86"/>
                    <a:pt x="56" y="80"/>
                    <a:pt x="45" y="76"/>
                  </a:cubicBezTo>
                  <a:cubicBezTo>
                    <a:pt x="46" y="61"/>
                    <a:pt x="51" y="45"/>
                    <a:pt x="61" y="33"/>
                  </a:cubicBezTo>
                  <a:cubicBezTo>
                    <a:pt x="61" y="32"/>
                    <a:pt x="62" y="32"/>
                    <a:pt x="62" y="32"/>
                  </a:cubicBezTo>
                  <a:cubicBezTo>
                    <a:pt x="62" y="32"/>
                    <a:pt x="62" y="32"/>
                    <a:pt x="62" y="32"/>
                  </a:cubicBezTo>
                  <a:cubicBezTo>
                    <a:pt x="62" y="32"/>
                    <a:pt x="62" y="32"/>
                    <a:pt x="62" y="32"/>
                  </a:cubicBezTo>
                  <a:cubicBezTo>
                    <a:pt x="63" y="32"/>
                    <a:pt x="63" y="32"/>
                    <a:pt x="63" y="32"/>
                  </a:cubicBezTo>
                  <a:cubicBezTo>
                    <a:pt x="63" y="32"/>
                    <a:pt x="63" y="32"/>
                    <a:pt x="63" y="32"/>
                  </a:cubicBezTo>
                  <a:cubicBezTo>
                    <a:pt x="63" y="32"/>
                    <a:pt x="63" y="32"/>
                    <a:pt x="64" y="32"/>
                  </a:cubicBezTo>
                  <a:cubicBezTo>
                    <a:pt x="69" y="33"/>
                    <a:pt x="74" y="34"/>
                    <a:pt x="80" y="36"/>
                  </a:cubicBezTo>
                  <a:cubicBezTo>
                    <a:pt x="78" y="38"/>
                    <a:pt x="76" y="39"/>
                    <a:pt x="73" y="41"/>
                  </a:cubicBezTo>
                  <a:cubicBezTo>
                    <a:pt x="71" y="43"/>
                    <a:pt x="70" y="45"/>
                    <a:pt x="70" y="48"/>
                  </a:cubicBezTo>
                  <a:cubicBezTo>
                    <a:pt x="70" y="50"/>
                    <a:pt x="70" y="51"/>
                    <a:pt x="71" y="53"/>
                  </a:cubicBezTo>
                  <a:cubicBezTo>
                    <a:pt x="72" y="54"/>
                    <a:pt x="74" y="56"/>
                    <a:pt x="76" y="56"/>
                  </a:cubicBezTo>
                  <a:cubicBezTo>
                    <a:pt x="78" y="57"/>
                    <a:pt x="81" y="57"/>
                    <a:pt x="83" y="57"/>
                  </a:cubicBezTo>
                  <a:cubicBezTo>
                    <a:pt x="85" y="57"/>
                    <a:pt x="87" y="57"/>
                    <a:pt x="88" y="57"/>
                  </a:cubicBezTo>
                  <a:cubicBezTo>
                    <a:pt x="96" y="55"/>
                    <a:pt x="102" y="50"/>
                    <a:pt x="108" y="47"/>
                  </a:cubicBezTo>
                  <a:cubicBezTo>
                    <a:pt x="112" y="44"/>
                    <a:pt x="118" y="42"/>
                    <a:pt x="122" y="42"/>
                  </a:cubicBezTo>
                  <a:cubicBezTo>
                    <a:pt x="123" y="42"/>
                    <a:pt x="123" y="42"/>
                    <a:pt x="123" y="42"/>
                  </a:cubicBezTo>
                  <a:cubicBezTo>
                    <a:pt x="125" y="42"/>
                    <a:pt x="127" y="43"/>
                    <a:pt x="128" y="44"/>
                  </a:cubicBezTo>
                  <a:cubicBezTo>
                    <a:pt x="128" y="44"/>
                    <a:pt x="128" y="44"/>
                    <a:pt x="128" y="44"/>
                  </a:cubicBezTo>
                  <a:cubicBezTo>
                    <a:pt x="131" y="48"/>
                    <a:pt x="134" y="52"/>
                    <a:pt x="138" y="55"/>
                  </a:cubicBezTo>
                  <a:cubicBezTo>
                    <a:pt x="142" y="57"/>
                    <a:pt x="146" y="59"/>
                    <a:pt x="149" y="61"/>
                  </a:cubicBezTo>
                  <a:cubicBezTo>
                    <a:pt x="164" y="68"/>
                    <a:pt x="177" y="76"/>
                    <a:pt x="190" y="86"/>
                  </a:cubicBezTo>
                  <a:cubicBezTo>
                    <a:pt x="190" y="86"/>
                    <a:pt x="191" y="86"/>
                    <a:pt x="191" y="87"/>
                  </a:cubicBezTo>
                  <a:cubicBezTo>
                    <a:pt x="193" y="88"/>
                    <a:pt x="194" y="89"/>
                    <a:pt x="196" y="90"/>
                  </a:cubicBezTo>
                  <a:cubicBezTo>
                    <a:pt x="197" y="91"/>
                    <a:pt x="198" y="92"/>
                    <a:pt x="199" y="93"/>
                  </a:cubicBezTo>
                  <a:cubicBezTo>
                    <a:pt x="200" y="95"/>
                    <a:pt x="200" y="96"/>
                    <a:pt x="200" y="97"/>
                  </a:cubicBezTo>
                  <a:cubicBezTo>
                    <a:pt x="200" y="99"/>
                    <a:pt x="200" y="100"/>
                    <a:pt x="199" y="101"/>
                  </a:cubicBezTo>
                  <a:cubicBezTo>
                    <a:pt x="198" y="103"/>
                    <a:pt x="195" y="105"/>
                    <a:pt x="193" y="105"/>
                  </a:cubicBezTo>
                  <a:cubicBezTo>
                    <a:pt x="193" y="105"/>
                    <a:pt x="193" y="105"/>
                    <a:pt x="193" y="105"/>
                  </a:cubicBezTo>
                  <a:cubicBezTo>
                    <a:pt x="192" y="105"/>
                    <a:pt x="192" y="105"/>
                    <a:pt x="192" y="105"/>
                  </a:cubicBezTo>
                  <a:cubicBezTo>
                    <a:pt x="191" y="105"/>
                    <a:pt x="189" y="104"/>
                    <a:pt x="188" y="103"/>
                  </a:cubicBezTo>
                  <a:cubicBezTo>
                    <a:pt x="174" y="98"/>
                    <a:pt x="161" y="91"/>
                    <a:pt x="148" y="84"/>
                  </a:cubicBezTo>
                  <a:cubicBezTo>
                    <a:pt x="147" y="83"/>
                    <a:pt x="147" y="83"/>
                    <a:pt x="147" y="83"/>
                  </a:cubicBezTo>
                  <a:cubicBezTo>
                    <a:pt x="146" y="83"/>
                    <a:pt x="145" y="84"/>
                    <a:pt x="145" y="84"/>
                  </a:cubicBezTo>
                  <a:cubicBezTo>
                    <a:pt x="144" y="86"/>
                    <a:pt x="144" y="87"/>
                    <a:pt x="145" y="88"/>
                  </a:cubicBezTo>
                  <a:cubicBezTo>
                    <a:pt x="158" y="95"/>
                    <a:pt x="171" y="102"/>
                    <a:pt x="185" y="107"/>
                  </a:cubicBezTo>
                  <a:cubicBezTo>
                    <a:pt x="185" y="108"/>
                    <a:pt x="185" y="109"/>
                    <a:pt x="185" y="109"/>
                  </a:cubicBezTo>
                  <a:cubicBezTo>
                    <a:pt x="185" y="112"/>
                    <a:pt x="183" y="115"/>
                    <a:pt x="180" y="116"/>
                  </a:cubicBezTo>
                  <a:cubicBezTo>
                    <a:pt x="179" y="117"/>
                    <a:pt x="177" y="118"/>
                    <a:pt x="175" y="118"/>
                  </a:cubicBezTo>
                  <a:cubicBezTo>
                    <a:pt x="173" y="118"/>
                    <a:pt x="172" y="117"/>
                    <a:pt x="170" y="117"/>
                  </a:cubicBezTo>
                  <a:cubicBezTo>
                    <a:pt x="167" y="116"/>
                    <a:pt x="163" y="114"/>
                    <a:pt x="160" y="112"/>
                  </a:cubicBezTo>
                  <a:cubicBezTo>
                    <a:pt x="155" y="109"/>
                    <a:pt x="150" y="105"/>
                    <a:pt x="145" y="102"/>
                  </a:cubicBezTo>
                  <a:cubicBezTo>
                    <a:pt x="146" y="101"/>
                    <a:pt x="146" y="100"/>
                    <a:pt x="145" y="100"/>
                  </a:cubicBezTo>
                  <a:cubicBezTo>
                    <a:pt x="145" y="99"/>
                    <a:pt x="144" y="99"/>
                    <a:pt x="143" y="99"/>
                  </a:cubicBezTo>
                  <a:cubicBezTo>
                    <a:pt x="143" y="99"/>
                    <a:pt x="142" y="99"/>
                    <a:pt x="142" y="99"/>
                  </a:cubicBezTo>
                  <a:cubicBezTo>
                    <a:pt x="141" y="99"/>
                    <a:pt x="140" y="100"/>
                    <a:pt x="140" y="100"/>
                  </a:cubicBezTo>
                  <a:cubicBezTo>
                    <a:pt x="139" y="101"/>
                    <a:pt x="139" y="102"/>
                    <a:pt x="139" y="102"/>
                  </a:cubicBezTo>
                  <a:cubicBezTo>
                    <a:pt x="139" y="103"/>
                    <a:pt x="139" y="104"/>
                    <a:pt x="140" y="104"/>
                  </a:cubicBezTo>
                  <a:cubicBezTo>
                    <a:pt x="146" y="108"/>
                    <a:pt x="151" y="112"/>
                    <a:pt x="157" y="116"/>
                  </a:cubicBezTo>
                  <a:cubicBezTo>
                    <a:pt x="160" y="118"/>
                    <a:pt x="164" y="120"/>
                    <a:pt x="167" y="121"/>
                  </a:cubicBezTo>
                  <a:cubicBezTo>
                    <a:pt x="167" y="122"/>
                    <a:pt x="167" y="122"/>
                    <a:pt x="167" y="122"/>
                  </a:cubicBezTo>
                  <a:cubicBezTo>
                    <a:pt x="167" y="123"/>
                    <a:pt x="167" y="124"/>
                    <a:pt x="167" y="125"/>
                  </a:cubicBezTo>
                  <a:cubicBezTo>
                    <a:pt x="167" y="126"/>
                    <a:pt x="166" y="126"/>
                    <a:pt x="165" y="127"/>
                  </a:cubicBezTo>
                  <a:cubicBezTo>
                    <a:pt x="164" y="129"/>
                    <a:pt x="162" y="130"/>
                    <a:pt x="159" y="130"/>
                  </a:cubicBezTo>
                  <a:cubicBezTo>
                    <a:pt x="158" y="130"/>
                    <a:pt x="157" y="130"/>
                    <a:pt x="157" y="129"/>
                  </a:cubicBezTo>
                  <a:cubicBezTo>
                    <a:pt x="153" y="129"/>
                    <a:pt x="150" y="126"/>
                    <a:pt x="147" y="124"/>
                  </a:cubicBezTo>
                  <a:cubicBezTo>
                    <a:pt x="143" y="121"/>
                    <a:pt x="139" y="119"/>
                    <a:pt x="136" y="116"/>
                  </a:cubicBezTo>
                  <a:cubicBezTo>
                    <a:pt x="135" y="116"/>
                    <a:pt x="135" y="116"/>
                    <a:pt x="134" y="116"/>
                  </a:cubicBezTo>
                  <a:cubicBezTo>
                    <a:pt x="134" y="116"/>
                    <a:pt x="133" y="116"/>
                    <a:pt x="132" y="117"/>
                  </a:cubicBezTo>
                  <a:cubicBezTo>
                    <a:pt x="132" y="118"/>
                    <a:pt x="132" y="119"/>
                    <a:pt x="133" y="120"/>
                  </a:cubicBezTo>
                  <a:cubicBezTo>
                    <a:pt x="137" y="123"/>
                    <a:pt x="140" y="125"/>
                    <a:pt x="144" y="128"/>
                  </a:cubicBezTo>
                  <a:cubicBezTo>
                    <a:pt x="145" y="129"/>
                    <a:pt x="146" y="129"/>
                    <a:pt x="147" y="130"/>
                  </a:cubicBezTo>
                  <a:cubicBezTo>
                    <a:pt x="148" y="131"/>
                    <a:pt x="148" y="132"/>
                    <a:pt x="149" y="133"/>
                  </a:cubicBezTo>
                  <a:cubicBezTo>
                    <a:pt x="149" y="134"/>
                    <a:pt x="149" y="135"/>
                    <a:pt x="149" y="135"/>
                  </a:cubicBezTo>
                  <a:cubicBezTo>
                    <a:pt x="149" y="136"/>
                    <a:pt x="149" y="136"/>
                    <a:pt x="149" y="136"/>
                  </a:cubicBezTo>
                  <a:cubicBezTo>
                    <a:pt x="149" y="138"/>
                    <a:pt x="148" y="139"/>
                    <a:pt x="147" y="140"/>
                  </a:cubicBezTo>
                  <a:cubicBezTo>
                    <a:pt x="146" y="140"/>
                    <a:pt x="145" y="141"/>
                    <a:pt x="144" y="141"/>
                  </a:cubicBezTo>
                  <a:cubicBezTo>
                    <a:pt x="143" y="141"/>
                    <a:pt x="143" y="141"/>
                    <a:pt x="143" y="141"/>
                  </a:cubicBezTo>
                  <a:cubicBezTo>
                    <a:pt x="143" y="141"/>
                    <a:pt x="143" y="141"/>
                    <a:pt x="143" y="141"/>
                  </a:cubicBezTo>
                  <a:cubicBezTo>
                    <a:pt x="142" y="141"/>
                    <a:pt x="141" y="141"/>
                    <a:pt x="140" y="140"/>
                  </a:cubicBezTo>
                  <a:cubicBezTo>
                    <a:pt x="140" y="140"/>
                    <a:pt x="140" y="140"/>
                    <a:pt x="140" y="140"/>
                  </a:cubicBezTo>
                  <a:cubicBezTo>
                    <a:pt x="134" y="138"/>
                    <a:pt x="132" y="136"/>
                    <a:pt x="126" y="133"/>
                  </a:cubicBezTo>
                  <a:cubicBezTo>
                    <a:pt x="126" y="133"/>
                    <a:pt x="126" y="133"/>
                    <a:pt x="126" y="133"/>
                  </a:cubicBezTo>
                  <a:cubicBezTo>
                    <a:pt x="127" y="132"/>
                    <a:pt x="127" y="131"/>
                    <a:pt x="128" y="129"/>
                  </a:cubicBezTo>
                  <a:cubicBezTo>
                    <a:pt x="128" y="128"/>
                    <a:pt x="129" y="126"/>
                    <a:pt x="129" y="125"/>
                  </a:cubicBezTo>
                  <a:cubicBezTo>
                    <a:pt x="129" y="125"/>
                    <a:pt x="129" y="125"/>
                    <a:pt x="129" y="125"/>
                  </a:cubicBezTo>
                  <a:cubicBezTo>
                    <a:pt x="129" y="123"/>
                    <a:pt x="128" y="121"/>
                    <a:pt x="127" y="119"/>
                  </a:cubicBezTo>
                  <a:cubicBezTo>
                    <a:pt x="126" y="118"/>
                    <a:pt x="125" y="117"/>
                    <a:pt x="123" y="116"/>
                  </a:cubicBezTo>
                  <a:cubicBezTo>
                    <a:pt x="122" y="115"/>
                    <a:pt x="120" y="115"/>
                    <a:pt x="119" y="115"/>
                  </a:cubicBezTo>
                  <a:cubicBezTo>
                    <a:pt x="119" y="115"/>
                    <a:pt x="119" y="115"/>
                    <a:pt x="119" y="115"/>
                  </a:cubicBezTo>
                  <a:cubicBezTo>
                    <a:pt x="118" y="115"/>
                    <a:pt x="118" y="115"/>
                    <a:pt x="117" y="115"/>
                  </a:cubicBezTo>
                  <a:cubicBezTo>
                    <a:pt x="118" y="113"/>
                    <a:pt x="118" y="112"/>
                    <a:pt x="118" y="110"/>
                  </a:cubicBezTo>
                  <a:cubicBezTo>
                    <a:pt x="118" y="109"/>
                    <a:pt x="118" y="108"/>
                    <a:pt x="118" y="108"/>
                  </a:cubicBezTo>
                  <a:cubicBezTo>
                    <a:pt x="117" y="104"/>
                    <a:pt x="114" y="101"/>
                    <a:pt x="110" y="100"/>
                  </a:cubicBezTo>
                  <a:cubicBezTo>
                    <a:pt x="110" y="100"/>
                    <a:pt x="110" y="100"/>
                    <a:pt x="110" y="100"/>
                  </a:cubicBezTo>
                  <a:cubicBezTo>
                    <a:pt x="110" y="100"/>
                    <a:pt x="110" y="100"/>
                    <a:pt x="110" y="100"/>
                  </a:cubicBezTo>
                  <a:cubicBezTo>
                    <a:pt x="110" y="100"/>
                    <a:pt x="110" y="100"/>
                    <a:pt x="110" y="100"/>
                  </a:cubicBezTo>
                  <a:cubicBezTo>
                    <a:pt x="109" y="100"/>
                    <a:pt x="109" y="100"/>
                    <a:pt x="109" y="100"/>
                  </a:cubicBezTo>
                  <a:cubicBezTo>
                    <a:pt x="107" y="100"/>
                    <a:pt x="106" y="100"/>
                    <a:pt x="105" y="101"/>
                  </a:cubicBezTo>
                  <a:cubicBezTo>
                    <a:pt x="104" y="99"/>
                    <a:pt x="103" y="98"/>
                    <a:pt x="102" y="96"/>
                  </a:cubicBezTo>
                  <a:cubicBezTo>
                    <a:pt x="101" y="95"/>
                    <a:pt x="99" y="94"/>
                    <a:pt x="98" y="93"/>
                  </a:cubicBezTo>
                  <a:cubicBezTo>
                    <a:pt x="97" y="92"/>
                    <a:pt x="96" y="92"/>
                    <a:pt x="94" y="92"/>
                  </a:cubicBezTo>
                  <a:cubicBezTo>
                    <a:pt x="92" y="92"/>
                    <a:pt x="90" y="93"/>
                    <a:pt x="88" y="95"/>
                  </a:cubicBezTo>
                  <a:cubicBezTo>
                    <a:pt x="87" y="93"/>
                    <a:pt x="86" y="91"/>
                    <a:pt x="85" y="90"/>
                  </a:cubicBezTo>
                  <a:cubicBezTo>
                    <a:pt x="83" y="89"/>
                    <a:pt x="81" y="88"/>
                    <a:pt x="79" y="88"/>
                  </a:cubicBezTo>
                  <a:cubicBezTo>
                    <a:pt x="79" y="88"/>
                    <a:pt x="78" y="88"/>
                    <a:pt x="78" y="89"/>
                  </a:cubicBezTo>
                  <a:cubicBezTo>
                    <a:pt x="78" y="89"/>
                    <a:pt x="78" y="89"/>
                    <a:pt x="78" y="89"/>
                  </a:cubicBezTo>
                  <a:cubicBezTo>
                    <a:pt x="78" y="89"/>
                    <a:pt x="78" y="89"/>
                    <a:pt x="78" y="89"/>
                  </a:cubicBezTo>
                  <a:cubicBezTo>
                    <a:pt x="76" y="89"/>
                    <a:pt x="75" y="90"/>
                    <a:pt x="74" y="91"/>
                  </a:cubicBezTo>
                  <a:cubicBezTo>
                    <a:pt x="73" y="92"/>
                    <a:pt x="72" y="94"/>
                    <a:pt x="71" y="95"/>
                  </a:cubicBezTo>
                  <a:cubicBezTo>
                    <a:pt x="71" y="95"/>
                    <a:pt x="71" y="95"/>
                    <a:pt x="71" y="95"/>
                  </a:cubicBezTo>
                  <a:moveTo>
                    <a:pt x="83" y="53"/>
                  </a:moveTo>
                  <a:cubicBezTo>
                    <a:pt x="81" y="53"/>
                    <a:pt x="79" y="52"/>
                    <a:pt x="77" y="52"/>
                  </a:cubicBezTo>
                  <a:cubicBezTo>
                    <a:pt x="76" y="51"/>
                    <a:pt x="76" y="51"/>
                    <a:pt x="75" y="50"/>
                  </a:cubicBezTo>
                  <a:cubicBezTo>
                    <a:pt x="75" y="50"/>
                    <a:pt x="75" y="49"/>
                    <a:pt x="75" y="48"/>
                  </a:cubicBezTo>
                  <a:cubicBezTo>
                    <a:pt x="75" y="47"/>
                    <a:pt x="75" y="46"/>
                    <a:pt x="76" y="45"/>
                  </a:cubicBezTo>
                  <a:cubicBezTo>
                    <a:pt x="81" y="41"/>
                    <a:pt x="85" y="38"/>
                    <a:pt x="88" y="34"/>
                  </a:cubicBezTo>
                  <a:cubicBezTo>
                    <a:pt x="90" y="32"/>
                    <a:pt x="92" y="30"/>
                    <a:pt x="94" y="29"/>
                  </a:cubicBezTo>
                  <a:cubicBezTo>
                    <a:pt x="95" y="28"/>
                    <a:pt x="97" y="27"/>
                    <a:pt x="99" y="26"/>
                  </a:cubicBezTo>
                  <a:cubicBezTo>
                    <a:pt x="108" y="24"/>
                    <a:pt x="117" y="22"/>
                    <a:pt x="125" y="22"/>
                  </a:cubicBezTo>
                  <a:cubicBezTo>
                    <a:pt x="136" y="22"/>
                    <a:pt x="147" y="24"/>
                    <a:pt x="157" y="28"/>
                  </a:cubicBezTo>
                  <a:cubicBezTo>
                    <a:pt x="162" y="31"/>
                    <a:pt x="168" y="33"/>
                    <a:pt x="174" y="34"/>
                  </a:cubicBezTo>
                  <a:cubicBezTo>
                    <a:pt x="174" y="34"/>
                    <a:pt x="174" y="34"/>
                    <a:pt x="174" y="34"/>
                  </a:cubicBezTo>
                  <a:cubicBezTo>
                    <a:pt x="175" y="34"/>
                    <a:pt x="176" y="34"/>
                    <a:pt x="176" y="34"/>
                  </a:cubicBezTo>
                  <a:cubicBezTo>
                    <a:pt x="182" y="34"/>
                    <a:pt x="188" y="32"/>
                    <a:pt x="192" y="28"/>
                  </a:cubicBezTo>
                  <a:cubicBezTo>
                    <a:pt x="192" y="28"/>
                    <a:pt x="192" y="28"/>
                    <a:pt x="192" y="28"/>
                  </a:cubicBezTo>
                  <a:cubicBezTo>
                    <a:pt x="197" y="34"/>
                    <a:pt x="201" y="41"/>
                    <a:pt x="204" y="48"/>
                  </a:cubicBezTo>
                  <a:cubicBezTo>
                    <a:pt x="207" y="56"/>
                    <a:pt x="209" y="65"/>
                    <a:pt x="210" y="74"/>
                  </a:cubicBezTo>
                  <a:cubicBezTo>
                    <a:pt x="204" y="77"/>
                    <a:pt x="198" y="79"/>
                    <a:pt x="193" y="82"/>
                  </a:cubicBezTo>
                  <a:cubicBezTo>
                    <a:pt x="180" y="72"/>
                    <a:pt x="166" y="63"/>
                    <a:pt x="151" y="56"/>
                  </a:cubicBezTo>
                  <a:cubicBezTo>
                    <a:pt x="148" y="55"/>
                    <a:pt x="144" y="53"/>
                    <a:pt x="141" y="51"/>
                  </a:cubicBezTo>
                  <a:cubicBezTo>
                    <a:pt x="137" y="48"/>
                    <a:pt x="134" y="44"/>
                    <a:pt x="131" y="40"/>
                  </a:cubicBezTo>
                  <a:cubicBezTo>
                    <a:pt x="131" y="39"/>
                    <a:pt x="130" y="39"/>
                    <a:pt x="129" y="39"/>
                  </a:cubicBezTo>
                  <a:cubicBezTo>
                    <a:pt x="127" y="38"/>
                    <a:pt x="125" y="37"/>
                    <a:pt x="123" y="37"/>
                  </a:cubicBezTo>
                  <a:cubicBezTo>
                    <a:pt x="123" y="37"/>
                    <a:pt x="123" y="37"/>
                    <a:pt x="123" y="37"/>
                  </a:cubicBezTo>
                  <a:cubicBezTo>
                    <a:pt x="117" y="37"/>
                    <a:pt x="111" y="40"/>
                    <a:pt x="106" y="42"/>
                  </a:cubicBezTo>
                  <a:cubicBezTo>
                    <a:pt x="99" y="46"/>
                    <a:pt x="93" y="51"/>
                    <a:pt x="87" y="52"/>
                  </a:cubicBezTo>
                  <a:cubicBezTo>
                    <a:pt x="86" y="53"/>
                    <a:pt x="85" y="53"/>
                    <a:pt x="83" y="53"/>
                  </a:cubicBezTo>
                  <a:moveTo>
                    <a:pt x="38" y="85"/>
                  </a:moveTo>
                  <a:cubicBezTo>
                    <a:pt x="38" y="84"/>
                    <a:pt x="38" y="84"/>
                    <a:pt x="38" y="84"/>
                  </a:cubicBezTo>
                  <a:cubicBezTo>
                    <a:pt x="38" y="84"/>
                    <a:pt x="38" y="83"/>
                    <a:pt x="38" y="83"/>
                  </a:cubicBezTo>
                  <a:cubicBezTo>
                    <a:pt x="38" y="81"/>
                    <a:pt x="38" y="80"/>
                    <a:pt x="38" y="79"/>
                  </a:cubicBezTo>
                  <a:cubicBezTo>
                    <a:pt x="38" y="60"/>
                    <a:pt x="44" y="42"/>
                    <a:pt x="54" y="27"/>
                  </a:cubicBezTo>
                  <a:cubicBezTo>
                    <a:pt x="56" y="25"/>
                    <a:pt x="57" y="23"/>
                    <a:pt x="59" y="23"/>
                  </a:cubicBezTo>
                  <a:cubicBezTo>
                    <a:pt x="59" y="22"/>
                    <a:pt x="60" y="22"/>
                    <a:pt x="61" y="22"/>
                  </a:cubicBezTo>
                  <a:cubicBezTo>
                    <a:pt x="62" y="22"/>
                    <a:pt x="63" y="23"/>
                    <a:pt x="63" y="23"/>
                  </a:cubicBezTo>
                  <a:cubicBezTo>
                    <a:pt x="63" y="24"/>
                    <a:pt x="64" y="24"/>
                    <a:pt x="64" y="26"/>
                  </a:cubicBezTo>
                  <a:cubicBezTo>
                    <a:pt x="64" y="26"/>
                    <a:pt x="64" y="26"/>
                    <a:pt x="64" y="27"/>
                  </a:cubicBezTo>
                  <a:cubicBezTo>
                    <a:pt x="63" y="27"/>
                    <a:pt x="63" y="27"/>
                    <a:pt x="63" y="27"/>
                  </a:cubicBezTo>
                  <a:cubicBezTo>
                    <a:pt x="62" y="27"/>
                    <a:pt x="62" y="27"/>
                    <a:pt x="61" y="27"/>
                  </a:cubicBezTo>
                  <a:cubicBezTo>
                    <a:pt x="61" y="27"/>
                    <a:pt x="61" y="27"/>
                    <a:pt x="61" y="27"/>
                  </a:cubicBezTo>
                  <a:cubicBezTo>
                    <a:pt x="61" y="27"/>
                    <a:pt x="61" y="27"/>
                    <a:pt x="61" y="27"/>
                  </a:cubicBezTo>
                  <a:cubicBezTo>
                    <a:pt x="60" y="27"/>
                    <a:pt x="59" y="28"/>
                    <a:pt x="59" y="28"/>
                  </a:cubicBezTo>
                  <a:cubicBezTo>
                    <a:pt x="58" y="29"/>
                    <a:pt x="58" y="29"/>
                    <a:pt x="57" y="30"/>
                  </a:cubicBezTo>
                  <a:cubicBezTo>
                    <a:pt x="46" y="43"/>
                    <a:pt x="40" y="61"/>
                    <a:pt x="40" y="78"/>
                  </a:cubicBezTo>
                  <a:cubicBezTo>
                    <a:pt x="40" y="78"/>
                    <a:pt x="40" y="78"/>
                    <a:pt x="40" y="78"/>
                  </a:cubicBezTo>
                  <a:cubicBezTo>
                    <a:pt x="40" y="79"/>
                    <a:pt x="41" y="80"/>
                    <a:pt x="42" y="81"/>
                  </a:cubicBezTo>
                  <a:cubicBezTo>
                    <a:pt x="43" y="81"/>
                    <a:pt x="43" y="81"/>
                    <a:pt x="43" y="81"/>
                  </a:cubicBezTo>
                  <a:cubicBezTo>
                    <a:pt x="42" y="82"/>
                    <a:pt x="41" y="83"/>
                    <a:pt x="40" y="84"/>
                  </a:cubicBezTo>
                  <a:cubicBezTo>
                    <a:pt x="39" y="85"/>
                    <a:pt x="39" y="85"/>
                    <a:pt x="39" y="85"/>
                  </a:cubicBezTo>
                  <a:cubicBezTo>
                    <a:pt x="38" y="85"/>
                    <a:pt x="38" y="85"/>
                    <a:pt x="38" y="85"/>
                  </a:cubicBezTo>
                  <a:moveTo>
                    <a:pt x="189" y="24"/>
                  </a:moveTo>
                  <a:cubicBezTo>
                    <a:pt x="189" y="24"/>
                    <a:pt x="189" y="24"/>
                    <a:pt x="189" y="23"/>
                  </a:cubicBezTo>
                  <a:cubicBezTo>
                    <a:pt x="189" y="22"/>
                    <a:pt x="189" y="21"/>
                    <a:pt x="190" y="20"/>
                  </a:cubicBezTo>
                  <a:cubicBezTo>
                    <a:pt x="190" y="19"/>
                    <a:pt x="191" y="18"/>
                    <a:pt x="191" y="18"/>
                  </a:cubicBezTo>
                  <a:cubicBezTo>
                    <a:pt x="191" y="18"/>
                    <a:pt x="191" y="18"/>
                    <a:pt x="191" y="18"/>
                  </a:cubicBezTo>
                  <a:cubicBezTo>
                    <a:pt x="192" y="18"/>
                    <a:pt x="193" y="18"/>
                    <a:pt x="195" y="19"/>
                  </a:cubicBezTo>
                  <a:cubicBezTo>
                    <a:pt x="201" y="22"/>
                    <a:pt x="211" y="34"/>
                    <a:pt x="218" y="65"/>
                  </a:cubicBezTo>
                  <a:cubicBezTo>
                    <a:pt x="219" y="67"/>
                    <a:pt x="219" y="69"/>
                    <a:pt x="219" y="71"/>
                  </a:cubicBezTo>
                  <a:cubicBezTo>
                    <a:pt x="219" y="74"/>
                    <a:pt x="219" y="77"/>
                    <a:pt x="218" y="79"/>
                  </a:cubicBezTo>
                  <a:cubicBezTo>
                    <a:pt x="217" y="80"/>
                    <a:pt x="217" y="80"/>
                    <a:pt x="217" y="80"/>
                  </a:cubicBezTo>
                  <a:cubicBezTo>
                    <a:pt x="217" y="80"/>
                    <a:pt x="216" y="81"/>
                    <a:pt x="216" y="81"/>
                  </a:cubicBezTo>
                  <a:cubicBezTo>
                    <a:pt x="215" y="81"/>
                    <a:pt x="214" y="81"/>
                    <a:pt x="214" y="81"/>
                  </a:cubicBezTo>
                  <a:cubicBezTo>
                    <a:pt x="213" y="81"/>
                    <a:pt x="213" y="81"/>
                    <a:pt x="212" y="81"/>
                  </a:cubicBezTo>
                  <a:cubicBezTo>
                    <a:pt x="212" y="81"/>
                    <a:pt x="212" y="81"/>
                    <a:pt x="212" y="81"/>
                  </a:cubicBezTo>
                  <a:cubicBezTo>
                    <a:pt x="212" y="81"/>
                    <a:pt x="212" y="81"/>
                    <a:pt x="212" y="81"/>
                  </a:cubicBezTo>
                  <a:cubicBezTo>
                    <a:pt x="211" y="80"/>
                    <a:pt x="211" y="80"/>
                    <a:pt x="210" y="79"/>
                  </a:cubicBezTo>
                  <a:cubicBezTo>
                    <a:pt x="211" y="79"/>
                    <a:pt x="212" y="79"/>
                    <a:pt x="213" y="78"/>
                  </a:cubicBezTo>
                  <a:cubicBezTo>
                    <a:pt x="213" y="78"/>
                    <a:pt x="213" y="78"/>
                    <a:pt x="213" y="78"/>
                  </a:cubicBezTo>
                  <a:cubicBezTo>
                    <a:pt x="214" y="78"/>
                    <a:pt x="215" y="77"/>
                    <a:pt x="215" y="76"/>
                  </a:cubicBezTo>
                  <a:cubicBezTo>
                    <a:pt x="214" y="66"/>
                    <a:pt x="212" y="56"/>
                    <a:pt x="208" y="46"/>
                  </a:cubicBezTo>
                  <a:cubicBezTo>
                    <a:pt x="205" y="38"/>
                    <a:pt x="201" y="30"/>
                    <a:pt x="194" y="24"/>
                  </a:cubicBezTo>
                  <a:cubicBezTo>
                    <a:pt x="194" y="23"/>
                    <a:pt x="193" y="23"/>
                    <a:pt x="193" y="23"/>
                  </a:cubicBezTo>
                  <a:cubicBezTo>
                    <a:pt x="193" y="23"/>
                    <a:pt x="193" y="23"/>
                    <a:pt x="193" y="23"/>
                  </a:cubicBezTo>
                  <a:cubicBezTo>
                    <a:pt x="192" y="23"/>
                    <a:pt x="192" y="23"/>
                    <a:pt x="192" y="23"/>
                  </a:cubicBezTo>
                  <a:cubicBezTo>
                    <a:pt x="192" y="23"/>
                    <a:pt x="192" y="23"/>
                    <a:pt x="192" y="23"/>
                  </a:cubicBezTo>
                  <a:cubicBezTo>
                    <a:pt x="191" y="23"/>
                    <a:pt x="190" y="23"/>
                    <a:pt x="190" y="24"/>
                  </a:cubicBezTo>
                  <a:cubicBezTo>
                    <a:pt x="190" y="24"/>
                    <a:pt x="190" y="24"/>
                    <a:pt x="190" y="24"/>
                  </a:cubicBezTo>
                  <a:cubicBezTo>
                    <a:pt x="189" y="24"/>
                    <a:pt x="189" y="24"/>
                    <a:pt x="189" y="24"/>
                  </a:cubicBezTo>
                  <a:moveTo>
                    <a:pt x="192" y="13"/>
                  </a:moveTo>
                  <a:cubicBezTo>
                    <a:pt x="192" y="12"/>
                    <a:pt x="192" y="12"/>
                    <a:pt x="192" y="12"/>
                  </a:cubicBezTo>
                  <a:cubicBezTo>
                    <a:pt x="192" y="13"/>
                    <a:pt x="192" y="13"/>
                    <a:pt x="192" y="13"/>
                  </a:cubicBezTo>
                  <a:moveTo>
                    <a:pt x="219" y="0"/>
                  </a:moveTo>
                  <a:cubicBezTo>
                    <a:pt x="219" y="0"/>
                    <a:pt x="218" y="0"/>
                    <a:pt x="218" y="0"/>
                  </a:cubicBezTo>
                  <a:cubicBezTo>
                    <a:pt x="217" y="1"/>
                    <a:pt x="215" y="2"/>
                    <a:pt x="212" y="3"/>
                  </a:cubicBezTo>
                  <a:cubicBezTo>
                    <a:pt x="208" y="5"/>
                    <a:pt x="202" y="8"/>
                    <a:pt x="198" y="9"/>
                  </a:cubicBezTo>
                  <a:cubicBezTo>
                    <a:pt x="196" y="10"/>
                    <a:pt x="194" y="11"/>
                    <a:pt x="193" y="12"/>
                  </a:cubicBezTo>
                  <a:cubicBezTo>
                    <a:pt x="192" y="12"/>
                    <a:pt x="191" y="12"/>
                    <a:pt x="191" y="12"/>
                  </a:cubicBezTo>
                  <a:cubicBezTo>
                    <a:pt x="190" y="12"/>
                    <a:pt x="190" y="12"/>
                    <a:pt x="190" y="12"/>
                  </a:cubicBezTo>
                  <a:cubicBezTo>
                    <a:pt x="190" y="13"/>
                    <a:pt x="190" y="13"/>
                    <a:pt x="190" y="13"/>
                  </a:cubicBezTo>
                  <a:cubicBezTo>
                    <a:pt x="190" y="13"/>
                    <a:pt x="190" y="13"/>
                    <a:pt x="190" y="13"/>
                  </a:cubicBezTo>
                  <a:cubicBezTo>
                    <a:pt x="189" y="13"/>
                    <a:pt x="189" y="13"/>
                    <a:pt x="189" y="13"/>
                  </a:cubicBezTo>
                  <a:cubicBezTo>
                    <a:pt x="189" y="13"/>
                    <a:pt x="189" y="13"/>
                    <a:pt x="189" y="13"/>
                  </a:cubicBezTo>
                  <a:cubicBezTo>
                    <a:pt x="187" y="14"/>
                    <a:pt x="186" y="16"/>
                    <a:pt x="185" y="18"/>
                  </a:cubicBezTo>
                  <a:cubicBezTo>
                    <a:pt x="185" y="19"/>
                    <a:pt x="184" y="21"/>
                    <a:pt x="184" y="23"/>
                  </a:cubicBezTo>
                  <a:cubicBezTo>
                    <a:pt x="184" y="24"/>
                    <a:pt x="185" y="25"/>
                    <a:pt x="185" y="26"/>
                  </a:cubicBezTo>
                  <a:cubicBezTo>
                    <a:pt x="185" y="27"/>
                    <a:pt x="185" y="27"/>
                    <a:pt x="185" y="27"/>
                  </a:cubicBezTo>
                  <a:cubicBezTo>
                    <a:pt x="182" y="28"/>
                    <a:pt x="179" y="29"/>
                    <a:pt x="176" y="29"/>
                  </a:cubicBezTo>
                  <a:cubicBezTo>
                    <a:pt x="176" y="29"/>
                    <a:pt x="176" y="29"/>
                    <a:pt x="176" y="29"/>
                  </a:cubicBezTo>
                  <a:cubicBezTo>
                    <a:pt x="176" y="29"/>
                    <a:pt x="175" y="29"/>
                    <a:pt x="175" y="29"/>
                  </a:cubicBezTo>
                  <a:cubicBezTo>
                    <a:pt x="175" y="29"/>
                    <a:pt x="175" y="29"/>
                    <a:pt x="175" y="29"/>
                  </a:cubicBezTo>
                  <a:cubicBezTo>
                    <a:pt x="169" y="29"/>
                    <a:pt x="164" y="26"/>
                    <a:pt x="159" y="24"/>
                  </a:cubicBezTo>
                  <a:cubicBezTo>
                    <a:pt x="148" y="20"/>
                    <a:pt x="137" y="18"/>
                    <a:pt x="125" y="18"/>
                  </a:cubicBezTo>
                  <a:cubicBezTo>
                    <a:pt x="116" y="18"/>
                    <a:pt x="107" y="19"/>
                    <a:pt x="98" y="22"/>
                  </a:cubicBezTo>
                  <a:cubicBezTo>
                    <a:pt x="96" y="23"/>
                    <a:pt x="93" y="23"/>
                    <a:pt x="91" y="25"/>
                  </a:cubicBezTo>
                  <a:cubicBezTo>
                    <a:pt x="89" y="27"/>
                    <a:pt x="87" y="29"/>
                    <a:pt x="85" y="31"/>
                  </a:cubicBezTo>
                  <a:cubicBezTo>
                    <a:pt x="84" y="31"/>
                    <a:pt x="84" y="31"/>
                    <a:pt x="84" y="32"/>
                  </a:cubicBezTo>
                  <a:cubicBezTo>
                    <a:pt x="83" y="32"/>
                    <a:pt x="83" y="32"/>
                    <a:pt x="83" y="32"/>
                  </a:cubicBezTo>
                  <a:cubicBezTo>
                    <a:pt x="78" y="30"/>
                    <a:pt x="73" y="29"/>
                    <a:pt x="68" y="28"/>
                  </a:cubicBezTo>
                  <a:cubicBezTo>
                    <a:pt x="68" y="27"/>
                    <a:pt x="68" y="26"/>
                    <a:pt x="68" y="26"/>
                  </a:cubicBezTo>
                  <a:cubicBezTo>
                    <a:pt x="68" y="24"/>
                    <a:pt x="68" y="22"/>
                    <a:pt x="67" y="20"/>
                  </a:cubicBezTo>
                  <a:cubicBezTo>
                    <a:pt x="66" y="20"/>
                    <a:pt x="66" y="19"/>
                    <a:pt x="65" y="19"/>
                  </a:cubicBezTo>
                  <a:cubicBezTo>
                    <a:pt x="65" y="18"/>
                    <a:pt x="65" y="18"/>
                    <a:pt x="64" y="17"/>
                  </a:cubicBezTo>
                  <a:cubicBezTo>
                    <a:pt x="64" y="17"/>
                    <a:pt x="62" y="16"/>
                    <a:pt x="61" y="15"/>
                  </a:cubicBezTo>
                  <a:cubicBezTo>
                    <a:pt x="55" y="12"/>
                    <a:pt x="46" y="7"/>
                    <a:pt x="40" y="4"/>
                  </a:cubicBezTo>
                  <a:cubicBezTo>
                    <a:pt x="40" y="4"/>
                    <a:pt x="40" y="4"/>
                    <a:pt x="40" y="4"/>
                  </a:cubicBezTo>
                  <a:cubicBezTo>
                    <a:pt x="40" y="4"/>
                    <a:pt x="39" y="4"/>
                    <a:pt x="39" y="4"/>
                  </a:cubicBezTo>
                  <a:cubicBezTo>
                    <a:pt x="38" y="4"/>
                    <a:pt x="37" y="4"/>
                    <a:pt x="37" y="5"/>
                  </a:cubicBezTo>
                  <a:cubicBezTo>
                    <a:pt x="36" y="6"/>
                    <a:pt x="36" y="7"/>
                    <a:pt x="38" y="8"/>
                  </a:cubicBezTo>
                  <a:cubicBezTo>
                    <a:pt x="38" y="8"/>
                    <a:pt x="38" y="8"/>
                    <a:pt x="38" y="8"/>
                  </a:cubicBezTo>
                  <a:cubicBezTo>
                    <a:pt x="38" y="8"/>
                    <a:pt x="38" y="8"/>
                    <a:pt x="38" y="8"/>
                  </a:cubicBezTo>
                  <a:cubicBezTo>
                    <a:pt x="41" y="10"/>
                    <a:pt x="47" y="13"/>
                    <a:pt x="52" y="16"/>
                  </a:cubicBezTo>
                  <a:cubicBezTo>
                    <a:pt x="53" y="17"/>
                    <a:pt x="55" y="18"/>
                    <a:pt x="56" y="18"/>
                  </a:cubicBezTo>
                  <a:cubicBezTo>
                    <a:pt x="53" y="20"/>
                    <a:pt x="52" y="22"/>
                    <a:pt x="50" y="24"/>
                  </a:cubicBezTo>
                  <a:cubicBezTo>
                    <a:pt x="40" y="39"/>
                    <a:pt x="34" y="56"/>
                    <a:pt x="33" y="73"/>
                  </a:cubicBezTo>
                  <a:cubicBezTo>
                    <a:pt x="33" y="73"/>
                    <a:pt x="33" y="73"/>
                    <a:pt x="33" y="73"/>
                  </a:cubicBezTo>
                  <a:cubicBezTo>
                    <a:pt x="33" y="73"/>
                    <a:pt x="33" y="73"/>
                    <a:pt x="32" y="73"/>
                  </a:cubicBezTo>
                  <a:cubicBezTo>
                    <a:pt x="32" y="73"/>
                    <a:pt x="32" y="73"/>
                    <a:pt x="31" y="73"/>
                  </a:cubicBezTo>
                  <a:cubicBezTo>
                    <a:pt x="28" y="76"/>
                    <a:pt x="26" y="80"/>
                    <a:pt x="23" y="84"/>
                  </a:cubicBezTo>
                  <a:cubicBezTo>
                    <a:pt x="22" y="84"/>
                    <a:pt x="21" y="83"/>
                    <a:pt x="20" y="83"/>
                  </a:cubicBezTo>
                  <a:cubicBezTo>
                    <a:pt x="23" y="78"/>
                    <a:pt x="26" y="74"/>
                    <a:pt x="30" y="70"/>
                  </a:cubicBezTo>
                  <a:cubicBezTo>
                    <a:pt x="30" y="70"/>
                    <a:pt x="30" y="69"/>
                    <a:pt x="29" y="69"/>
                  </a:cubicBezTo>
                  <a:cubicBezTo>
                    <a:pt x="29" y="68"/>
                    <a:pt x="29" y="68"/>
                    <a:pt x="29" y="68"/>
                  </a:cubicBezTo>
                  <a:cubicBezTo>
                    <a:pt x="28" y="68"/>
                    <a:pt x="28" y="68"/>
                    <a:pt x="28" y="69"/>
                  </a:cubicBezTo>
                  <a:cubicBezTo>
                    <a:pt x="24" y="73"/>
                    <a:pt x="21" y="77"/>
                    <a:pt x="18" y="81"/>
                  </a:cubicBezTo>
                  <a:cubicBezTo>
                    <a:pt x="17" y="81"/>
                    <a:pt x="16" y="81"/>
                    <a:pt x="16" y="80"/>
                  </a:cubicBezTo>
                  <a:cubicBezTo>
                    <a:pt x="18" y="77"/>
                    <a:pt x="21" y="73"/>
                    <a:pt x="24" y="69"/>
                  </a:cubicBezTo>
                  <a:cubicBezTo>
                    <a:pt x="24" y="68"/>
                    <a:pt x="24" y="68"/>
                    <a:pt x="23" y="67"/>
                  </a:cubicBezTo>
                  <a:cubicBezTo>
                    <a:pt x="23" y="67"/>
                    <a:pt x="23" y="67"/>
                    <a:pt x="23" y="67"/>
                  </a:cubicBezTo>
                  <a:cubicBezTo>
                    <a:pt x="22" y="67"/>
                    <a:pt x="22" y="67"/>
                    <a:pt x="22" y="68"/>
                  </a:cubicBezTo>
                  <a:cubicBezTo>
                    <a:pt x="19" y="72"/>
                    <a:pt x="16" y="75"/>
                    <a:pt x="13" y="79"/>
                  </a:cubicBezTo>
                  <a:cubicBezTo>
                    <a:pt x="12" y="79"/>
                    <a:pt x="12" y="79"/>
                    <a:pt x="12" y="79"/>
                  </a:cubicBezTo>
                  <a:cubicBezTo>
                    <a:pt x="13" y="78"/>
                    <a:pt x="13" y="78"/>
                    <a:pt x="12" y="77"/>
                  </a:cubicBezTo>
                  <a:cubicBezTo>
                    <a:pt x="12" y="77"/>
                    <a:pt x="12" y="77"/>
                    <a:pt x="12" y="77"/>
                  </a:cubicBezTo>
                  <a:cubicBezTo>
                    <a:pt x="12" y="77"/>
                    <a:pt x="12" y="77"/>
                    <a:pt x="12" y="77"/>
                  </a:cubicBezTo>
                  <a:cubicBezTo>
                    <a:pt x="15" y="72"/>
                    <a:pt x="18" y="68"/>
                    <a:pt x="21" y="63"/>
                  </a:cubicBezTo>
                  <a:cubicBezTo>
                    <a:pt x="22" y="63"/>
                    <a:pt x="22" y="62"/>
                    <a:pt x="21" y="62"/>
                  </a:cubicBezTo>
                  <a:cubicBezTo>
                    <a:pt x="21" y="62"/>
                    <a:pt x="21" y="61"/>
                    <a:pt x="20" y="61"/>
                  </a:cubicBezTo>
                  <a:cubicBezTo>
                    <a:pt x="20" y="61"/>
                    <a:pt x="20" y="62"/>
                    <a:pt x="19" y="62"/>
                  </a:cubicBezTo>
                  <a:cubicBezTo>
                    <a:pt x="16" y="66"/>
                    <a:pt x="13" y="71"/>
                    <a:pt x="10" y="75"/>
                  </a:cubicBezTo>
                  <a:cubicBezTo>
                    <a:pt x="10" y="76"/>
                    <a:pt x="10" y="76"/>
                    <a:pt x="9" y="77"/>
                  </a:cubicBezTo>
                  <a:cubicBezTo>
                    <a:pt x="8" y="76"/>
                    <a:pt x="7" y="76"/>
                    <a:pt x="6" y="75"/>
                  </a:cubicBezTo>
                  <a:cubicBezTo>
                    <a:pt x="9" y="71"/>
                    <a:pt x="12" y="66"/>
                    <a:pt x="15" y="62"/>
                  </a:cubicBezTo>
                  <a:cubicBezTo>
                    <a:pt x="16" y="61"/>
                    <a:pt x="16" y="61"/>
                    <a:pt x="16" y="60"/>
                  </a:cubicBezTo>
                  <a:cubicBezTo>
                    <a:pt x="17" y="60"/>
                    <a:pt x="16" y="59"/>
                    <a:pt x="16" y="59"/>
                  </a:cubicBezTo>
                  <a:cubicBezTo>
                    <a:pt x="16" y="58"/>
                    <a:pt x="15" y="58"/>
                    <a:pt x="15" y="58"/>
                  </a:cubicBezTo>
                  <a:cubicBezTo>
                    <a:pt x="15" y="58"/>
                    <a:pt x="14" y="59"/>
                    <a:pt x="14" y="59"/>
                  </a:cubicBezTo>
                  <a:cubicBezTo>
                    <a:pt x="14" y="59"/>
                    <a:pt x="14" y="60"/>
                    <a:pt x="13" y="60"/>
                  </a:cubicBezTo>
                  <a:cubicBezTo>
                    <a:pt x="10" y="65"/>
                    <a:pt x="7" y="69"/>
                    <a:pt x="4" y="73"/>
                  </a:cubicBezTo>
                  <a:cubicBezTo>
                    <a:pt x="4" y="73"/>
                    <a:pt x="4" y="73"/>
                    <a:pt x="4" y="73"/>
                  </a:cubicBezTo>
                  <a:cubicBezTo>
                    <a:pt x="4" y="73"/>
                    <a:pt x="4" y="73"/>
                    <a:pt x="4" y="73"/>
                  </a:cubicBezTo>
                  <a:cubicBezTo>
                    <a:pt x="4" y="72"/>
                    <a:pt x="4" y="72"/>
                    <a:pt x="4" y="72"/>
                  </a:cubicBezTo>
                  <a:cubicBezTo>
                    <a:pt x="7" y="67"/>
                    <a:pt x="9" y="62"/>
                    <a:pt x="11" y="57"/>
                  </a:cubicBezTo>
                  <a:cubicBezTo>
                    <a:pt x="11" y="57"/>
                    <a:pt x="11" y="56"/>
                    <a:pt x="11" y="56"/>
                  </a:cubicBezTo>
                  <a:cubicBezTo>
                    <a:pt x="11" y="55"/>
                    <a:pt x="11" y="55"/>
                    <a:pt x="11" y="55"/>
                  </a:cubicBezTo>
                  <a:cubicBezTo>
                    <a:pt x="11" y="55"/>
                    <a:pt x="10" y="55"/>
                    <a:pt x="10" y="55"/>
                  </a:cubicBezTo>
                  <a:cubicBezTo>
                    <a:pt x="10" y="55"/>
                    <a:pt x="9" y="55"/>
                    <a:pt x="9" y="55"/>
                  </a:cubicBezTo>
                  <a:cubicBezTo>
                    <a:pt x="9" y="55"/>
                    <a:pt x="9" y="56"/>
                    <a:pt x="9" y="57"/>
                  </a:cubicBezTo>
                  <a:cubicBezTo>
                    <a:pt x="6" y="62"/>
                    <a:pt x="4" y="67"/>
                    <a:pt x="1" y="72"/>
                  </a:cubicBezTo>
                  <a:cubicBezTo>
                    <a:pt x="1" y="73"/>
                    <a:pt x="1" y="73"/>
                    <a:pt x="1" y="73"/>
                  </a:cubicBezTo>
                  <a:cubicBezTo>
                    <a:pt x="1" y="74"/>
                    <a:pt x="1" y="74"/>
                    <a:pt x="1" y="74"/>
                  </a:cubicBezTo>
                  <a:cubicBezTo>
                    <a:pt x="0" y="74"/>
                    <a:pt x="0" y="75"/>
                    <a:pt x="0" y="76"/>
                  </a:cubicBezTo>
                  <a:cubicBezTo>
                    <a:pt x="0" y="76"/>
                    <a:pt x="0" y="76"/>
                    <a:pt x="0" y="76"/>
                  </a:cubicBezTo>
                  <a:cubicBezTo>
                    <a:pt x="0" y="77"/>
                    <a:pt x="1" y="78"/>
                    <a:pt x="1" y="78"/>
                  </a:cubicBezTo>
                  <a:cubicBezTo>
                    <a:pt x="2" y="79"/>
                    <a:pt x="2" y="79"/>
                    <a:pt x="2" y="79"/>
                  </a:cubicBezTo>
                  <a:cubicBezTo>
                    <a:pt x="2" y="79"/>
                    <a:pt x="2" y="79"/>
                    <a:pt x="2" y="79"/>
                  </a:cubicBezTo>
                  <a:cubicBezTo>
                    <a:pt x="3" y="79"/>
                    <a:pt x="3" y="79"/>
                    <a:pt x="3" y="79"/>
                  </a:cubicBezTo>
                  <a:cubicBezTo>
                    <a:pt x="11" y="83"/>
                    <a:pt x="17" y="87"/>
                    <a:pt x="26" y="91"/>
                  </a:cubicBezTo>
                  <a:cubicBezTo>
                    <a:pt x="27" y="91"/>
                    <a:pt x="28" y="92"/>
                    <a:pt x="30" y="93"/>
                  </a:cubicBezTo>
                  <a:cubicBezTo>
                    <a:pt x="31" y="94"/>
                    <a:pt x="32" y="94"/>
                    <a:pt x="33" y="94"/>
                  </a:cubicBezTo>
                  <a:cubicBezTo>
                    <a:pt x="34" y="95"/>
                    <a:pt x="35" y="95"/>
                    <a:pt x="36" y="95"/>
                  </a:cubicBezTo>
                  <a:cubicBezTo>
                    <a:pt x="36" y="95"/>
                    <a:pt x="36" y="95"/>
                    <a:pt x="36" y="95"/>
                  </a:cubicBezTo>
                  <a:cubicBezTo>
                    <a:pt x="36" y="95"/>
                    <a:pt x="36" y="95"/>
                    <a:pt x="36" y="95"/>
                  </a:cubicBezTo>
                  <a:cubicBezTo>
                    <a:pt x="38" y="95"/>
                    <a:pt x="41" y="94"/>
                    <a:pt x="44" y="92"/>
                  </a:cubicBezTo>
                  <a:cubicBezTo>
                    <a:pt x="46" y="91"/>
                    <a:pt x="49" y="88"/>
                    <a:pt x="52" y="84"/>
                  </a:cubicBezTo>
                  <a:cubicBezTo>
                    <a:pt x="59" y="88"/>
                    <a:pt x="65" y="94"/>
                    <a:pt x="69" y="100"/>
                  </a:cubicBezTo>
                  <a:cubicBezTo>
                    <a:pt x="69" y="101"/>
                    <a:pt x="69" y="101"/>
                    <a:pt x="69" y="101"/>
                  </a:cubicBezTo>
                  <a:cubicBezTo>
                    <a:pt x="69" y="102"/>
                    <a:pt x="68" y="104"/>
                    <a:pt x="68" y="105"/>
                  </a:cubicBezTo>
                  <a:cubicBezTo>
                    <a:pt x="67" y="106"/>
                    <a:pt x="67" y="107"/>
                    <a:pt x="67" y="109"/>
                  </a:cubicBezTo>
                  <a:cubicBezTo>
                    <a:pt x="67" y="109"/>
                    <a:pt x="67" y="109"/>
                    <a:pt x="67" y="109"/>
                  </a:cubicBezTo>
                  <a:cubicBezTo>
                    <a:pt x="67" y="111"/>
                    <a:pt x="68" y="113"/>
                    <a:pt x="69" y="114"/>
                  </a:cubicBezTo>
                  <a:cubicBezTo>
                    <a:pt x="70" y="116"/>
                    <a:pt x="71" y="117"/>
                    <a:pt x="73" y="117"/>
                  </a:cubicBezTo>
                  <a:cubicBezTo>
                    <a:pt x="74" y="117"/>
                    <a:pt x="74" y="117"/>
                    <a:pt x="75" y="117"/>
                  </a:cubicBezTo>
                  <a:cubicBezTo>
                    <a:pt x="76" y="117"/>
                    <a:pt x="77" y="117"/>
                    <a:pt x="78" y="117"/>
                  </a:cubicBezTo>
                  <a:cubicBezTo>
                    <a:pt x="78" y="119"/>
                    <a:pt x="78" y="120"/>
                    <a:pt x="79" y="122"/>
                  </a:cubicBezTo>
                  <a:cubicBezTo>
                    <a:pt x="79" y="123"/>
                    <a:pt x="79" y="124"/>
                    <a:pt x="80" y="125"/>
                  </a:cubicBezTo>
                  <a:cubicBezTo>
                    <a:pt x="82" y="124"/>
                    <a:pt x="82" y="124"/>
                    <a:pt x="82" y="124"/>
                  </a:cubicBezTo>
                  <a:cubicBezTo>
                    <a:pt x="80" y="125"/>
                    <a:pt x="80" y="125"/>
                    <a:pt x="80" y="125"/>
                  </a:cubicBezTo>
                  <a:cubicBezTo>
                    <a:pt x="81" y="126"/>
                    <a:pt x="83" y="127"/>
                    <a:pt x="84" y="128"/>
                  </a:cubicBezTo>
                  <a:cubicBezTo>
                    <a:pt x="85" y="128"/>
                    <a:pt x="87" y="129"/>
                    <a:pt x="89" y="129"/>
                  </a:cubicBezTo>
                  <a:cubicBezTo>
                    <a:pt x="90" y="129"/>
                    <a:pt x="92" y="128"/>
                    <a:pt x="93" y="128"/>
                  </a:cubicBezTo>
                  <a:cubicBezTo>
                    <a:pt x="93" y="127"/>
                    <a:pt x="93" y="127"/>
                    <a:pt x="93" y="127"/>
                  </a:cubicBezTo>
                  <a:cubicBezTo>
                    <a:pt x="93" y="129"/>
                    <a:pt x="94" y="131"/>
                    <a:pt x="95" y="132"/>
                  </a:cubicBezTo>
                  <a:cubicBezTo>
                    <a:pt x="97" y="135"/>
                    <a:pt x="100" y="138"/>
                    <a:pt x="104" y="138"/>
                  </a:cubicBezTo>
                  <a:cubicBezTo>
                    <a:pt x="104" y="138"/>
                    <a:pt x="105" y="138"/>
                    <a:pt x="105" y="138"/>
                  </a:cubicBezTo>
                  <a:cubicBezTo>
                    <a:pt x="105" y="138"/>
                    <a:pt x="106" y="137"/>
                    <a:pt x="107" y="137"/>
                  </a:cubicBezTo>
                  <a:cubicBezTo>
                    <a:pt x="107" y="139"/>
                    <a:pt x="108" y="141"/>
                    <a:pt x="110" y="142"/>
                  </a:cubicBezTo>
                  <a:cubicBezTo>
                    <a:pt x="112" y="144"/>
                    <a:pt x="114" y="144"/>
                    <a:pt x="116" y="144"/>
                  </a:cubicBezTo>
                  <a:cubicBezTo>
                    <a:pt x="116" y="144"/>
                    <a:pt x="116" y="144"/>
                    <a:pt x="116" y="144"/>
                  </a:cubicBezTo>
                  <a:cubicBezTo>
                    <a:pt x="116" y="144"/>
                    <a:pt x="116" y="144"/>
                    <a:pt x="116" y="144"/>
                  </a:cubicBezTo>
                  <a:cubicBezTo>
                    <a:pt x="118" y="144"/>
                    <a:pt x="121" y="143"/>
                    <a:pt x="122" y="140"/>
                  </a:cubicBezTo>
                  <a:cubicBezTo>
                    <a:pt x="123" y="139"/>
                    <a:pt x="124" y="138"/>
                    <a:pt x="124" y="137"/>
                  </a:cubicBezTo>
                  <a:cubicBezTo>
                    <a:pt x="129" y="141"/>
                    <a:pt x="132" y="143"/>
                    <a:pt x="138" y="145"/>
                  </a:cubicBezTo>
                  <a:cubicBezTo>
                    <a:pt x="140" y="145"/>
                    <a:pt x="141" y="146"/>
                    <a:pt x="143" y="146"/>
                  </a:cubicBezTo>
                  <a:cubicBezTo>
                    <a:pt x="144" y="146"/>
                    <a:pt x="144" y="146"/>
                    <a:pt x="144" y="146"/>
                  </a:cubicBezTo>
                  <a:cubicBezTo>
                    <a:pt x="144" y="146"/>
                    <a:pt x="144" y="146"/>
                    <a:pt x="144" y="146"/>
                  </a:cubicBezTo>
                  <a:cubicBezTo>
                    <a:pt x="146" y="145"/>
                    <a:pt x="148" y="145"/>
                    <a:pt x="150" y="144"/>
                  </a:cubicBezTo>
                  <a:cubicBezTo>
                    <a:pt x="152" y="142"/>
                    <a:pt x="153" y="140"/>
                    <a:pt x="154" y="138"/>
                  </a:cubicBezTo>
                  <a:cubicBezTo>
                    <a:pt x="154" y="137"/>
                    <a:pt x="154" y="136"/>
                    <a:pt x="154" y="135"/>
                  </a:cubicBezTo>
                  <a:cubicBezTo>
                    <a:pt x="154" y="135"/>
                    <a:pt x="154" y="134"/>
                    <a:pt x="154" y="134"/>
                  </a:cubicBezTo>
                  <a:cubicBezTo>
                    <a:pt x="154" y="134"/>
                    <a:pt x="155" y="134"/>
                    <a:pt x="155" y="134"/>
                  </a:cubicBezTo>
                  <a:cubicBezTo>
                    <a:pt x="155" y="134"/>
                    <a:pt x="155" y="134"/>
                    <a:pt x="155" y="134"/>
                  </a:cubicBezTo>
                  <a:cubicBezTo>
                    <a:pt x="157" y="134"/>
                    <a:pt x="158" y="135"/>
                    <a:pt x="159" y="135"/>
                  </a:cubicBezTo>
                  <a:cubicBezTo>
                    <a:pt x="163" y="135"/>
                    <a:pt x="167" y="133"/>
                    <a:pt x="169" y="130"/>
                  </a:cubicBezTo>
                  <a:cubicBezTo>
                    <a:pt x="170" y="129"/>
                    <a:pt x="171" y="128"/>
                    <a:pt x="172" y="126"/>
                  </a:cubicBezTo>
                  <a:cubicBezTo>
                    <a:pt x="172" y="125"/>
                    <a:pt x="172" y="124"/>
                    <a:pt x="172" y="122"/>
                  </a:cubicBezTo>
                  <a:cubicBezTo>
                    <a:pt x="173" y="122"/>
                    <a:pt x="174" y="123"/>
                    <a:pt x="175" y="123"/>
                  </a:cubicBezTo>
                  <a:cubicBezTo>
                    <a:pt x="178" y="123"/>
                    <a:pt x="180" y="122"/>
                    <a:pt x="183" y="120"/>
                  </a:cubicBezTo>
                  <a:cubicBezTo>
                    <a:pt x="187" y="118"/>
                    <a:pt x="190" y="114"/>
                    <a:pt x="190" y="109"/>
                  </a:cubicBezTo>
                  <a:cubicBezTo>
                    <a:pt x="190" y="109"/>
                    <a:pt x="191" y="110"/>
                    <a:pt x="192" y="110"/>
                  </a:cubicBezTo>
                  <a:cubicBezTo>
                    <a:pt x="192" y="110"/>
                    <a:pt x="192" y="110"/>
                    <a:pt x="192" y="110"/>
                  </a:cubicBezTo>
                  <a:cubicBezTo>
                    <a:pt x="192" y="110"/>
                    <a:pt x="193" y="110"/>
                    <a:pt x="193" y="110"/>
                  </a:cubicBezTo>
                  <a:cubicBezTo>
                    <a:pt x="197" y="110"/>
                    <a:pt x="201" y="107"/>
                    <a:pt x="203" y="104"/>
                  </a:cubicBezTo>
                  <a:cubicBezTo>
                    <a:pt x="205" y="102"/>
                    <a:pt x="205" y="100"/>
                    <a:pt x="205" y="97"/>
                  </a:cubicBezTo>
                  <a:cubicBezTo>
                    <a:pt x="205" y="95"/>
                    <a:pt x="205" y="93"/>
                    <a:pt x="203" y="91"/>
                  </a:cubicBezTo>
                  <a:cubicBezTo>
                    <a:pt x="202" y="89"/>
                    <a:pt x="200" y="87"/>
                    <a:pt x="199" y="86"/>
                  </a:cubicBezTo>
                  <a:cubicBezTo>
                    <a:pt x="198" y="86"/>
                    <a:pt x="198" y="85"/>
                    <a:pt x="197" y="85"/>
                  </a:cubicBezTo>
                  <a:cubicBezTo>
                    <a:pt x="198" y="84"/>
                    <a:pt x="199" y="84"/>
                    <a:pt x="200" y="84"/>
                  </a:cubicBezTo>
                  <a:cubicBezTo>
                    <a:pt x="201" y="85"/>
                    <a:pt x="203" y="87"/>
                    <a:pt x="206" y="89"/>
                  </a:cubicBezTo>
                  <a:cubicBezTo>
                    <a:pt x="209" y="91"/>
                    <a:pt x="212" y="93"/>
                    <a:pt x="215" y="93"/>
                  </a:cubicBezTo>
                  <a:cubicBezTo>
                    <a:pt x="215" y="93"/>
                    <a:pt x="215" y="93"/>
                    <a:pt x="215" y="93"/>
                  </a:cubicBezTo>
                  <a:cubicBezTo>
                    <a:pt x="216" y="93"/>
                    <a:pt x="216" y="93"/>
                    <a:pt x="216" y="93"/>
                  </a:cubicBezTo>
                  <a:cubicBezTo>
                    <a:pt x="216" y="93"/>
                    <a:pt x="217" y="93"/>
                    <a:pt x="217" y="93"/>
                  </a:cubicBezTo>
                  <a:cubicBezTo>
                    <a:pt x="218" y="93"/>
                    <a:pt x="220" y="92"/>
                    <a:pt x="221" y="91"/>
                  </a:cubicBezTo>
                  <a:cubicBezTo>
                    <a:pt x="223" y="90"/>
                    <a:pt x="224" y="90"/>
                    <a:pt x="224" y="90"/>
                  </a:cubicBezTo>
                  <a:cubicBezTo>
                    <a:pt x="234" y="85"/>
                    <a:pt x="241" y="81"/>
                    <a:pt x="251" y="76"/>
                  </a:cubicBezTo>
                  <a:cubicBezTo>
                    <a:pt x="251" y="76"/>
                    <a:pt x="252" y="75"/>
                    <a:pt x="252" y="74"/>
                  </a:cubicBezTo>
                  <a:cubicBezTo>
                    <a:pt x="255" y="68"/>
                    <a:pt x="259" y="62"/>
                    <a:pt x="262" y="55"/>
                  </a:cubicBezTo>
                  <a:cubicBezTo>
                    <a:pt x="262" y="55"/>
                    <a:pt x="262" y="54"/>
                    <a:pt x="261" y="54"/>
                  </a:cubicBezTo>
                  <a:cubicBezTo>
                    <a:pt x="261" y="53"/>
                    <a:pt x="261" y="53"/>
                    <a:pt x="261" y="53"/>
                  </a:cubicBezTo>
                  <a:cubicBezTo>
                    <a:pt x="260" y="53"/>
                    <a:pt x="260" y="54"/>
                    <a:pt x="260" y="54"/>
                  </a:cubicBezTo>
                  <a:cubicBezTo>
                    <a:pt x="257" y="60"/>
                    <a:pt x="254" y="66"/>
                    <a:pt x="251" y="72"/>
                  </a:cubicBezTo>
                  <a:cubicBezTo>
                    <a:pt x="250" y="71"/>
                    <a:pt x="250" y="71"/>
                    <a:pt x="250" y="71"/>
                  </a:cubicBezTo>
                  <a:cubicBezTo>
                    <a:pt x="249" y="71"/>
                    <a:pt x="249" y="71"/>
                    <a:pt x="249" y="72"/>
                  </a:cubicBezTo>
                  <a:cubicBezTo>
                    <a:pt x="248" y="72"/>
                    <a:pt x="248" y="72"/>
                    <a:pt x="248" y="72"/>
                  </a:cubicBezTo>
                  <a:cubicBezTo>
                    <a:pt x="250" y="67"/>
                    <a:pt x="253" y="63"/>
                    <a:pt x="255" y="58"/>
                  </a:cubicBezTo>
                  <a:cubicBezTo>
                    <a:pt x="255" y="57"/>
                    <a:pt x="255" y="57"/>
                    <a:pt x="254" y="56"/>
                  </a:cubicBezTo>
                  <a:cubicBezTo>
                    <a:pt x="254" y="56"/>
                    <a:pt x="254" y="56"/>
                    <a:pt x="254" y="56"/>
                  </a:cubicBezTo>
                  <a:cubicBezTo>
                    <a:pt x="254" y="56"/>
                    <a:pt x="253" y="57"/>
                    <a:pt x="253" y="57"/>
                  </a:cubicBezTo>
                  <a:cubicBezTo>
                    <a:pt x="250" y="63"/>
                    <a:pt x="247" y="68"/>
                    <a:pt x="244" y="74"/>
                  </a:cubicBezTo>
                  <a:cubicBezTo>
                    <a:pt x="244" y="74"/>
                    <a:pt x="243" y="74"/>
                    <a:pt x="242" y="75"/>
                  </a:cubicBezTo>
                  <a:cubicBezTo>
                    <a:pt x="246" y="69"/>
                    <a:pt x="248" y="63"/>
                    <a:pt x="251" y="56"/>
                  </a:cubicBezTo>
                  <a:cubicBezTo>
                    <a:pt x="251" y="55"/>
                    <a:pt x="251" y="55"/>
                    <a:pt x="250" y="54"/>
                  </a:cubicBezTo>
                  <a:cubicBezTo>
                    <a:pt x="250" y="54"/>
                    <a:pt x="250" y="54"/>
                    <a:pt x="250" y="54"/>
                  </a:cubicBezTo>
                  <a:cubicBezTo>
                    <a:pt x="249" y="54"/>
                    <a:pt x="249" y="55"/>
                    <a:pt x="249" y="55"/>
                  </a:cubicBezTo>
                  <a:cubicBezTo>
                    <a:pt x="246" y="63"/>
                    <a:pt x="242" y="70"/>
                    <a:pt x="238" y="77"/>
                  </a:cubicBezTo>
                  <a:cubicBezTo>
                    <a:pt x="237" y="77"/>
                    <a:pt x="236" y="78"/>
                    <a:pt x="235" y="78"/>
                  </a:cubicBezTo>
                  <a:cubicBezTo>
                    <a:pt x="240" y="72"/>
                    <a:pt x="243" y="64"/>
                    <a:pt x="246" y="57"/>
                  </a:cubicBezTo>
                  <a:cubicBezTo>
                    <a:pt x="246" y="56"/>
                    <a:pt x="246" y="55"/>
                    <a:pt x="245" y="55"/>
                  </a:cubicBezTo>
                  <a:cubicBezTo>
                    <a:pt x="245" y="55"/>
                    <a:pt x="245" y="55"/>
                    <a:pt x="245" y="55"/>
                  </a:cubicBezTo>
                  <a:cubicBezTo>
                    <a:pt x="244" y="55"/>
                    <a:pt x="244" y="55"/>
                    <a:pt x="244" y="56"/>
                  </a:cubicBezTo>
                  <a:cubicBezTo>
                    <a:pt x="241" y="64"/>
                    <a:pt x="237" y="72"/>
                    <a:pt x="232" y="80"/>
                  </a:cubicBezTo>
                  <a:cubicBezTo>
                    <a:pt x="232" y="80"/>
                    <a:pt x="232" y="80"/>
                    <a:pt x="232" y="80"/>
                  </a:cubicBezTo>
                  <a:cubicBezTo>
                    <a:pt x="231" y="81"/>
                    <a:pt x="230" y="81"/>
                    <a:pt x="230" y="81"/>
                  </a:cubicBezTo>
                  <a:cubicBezTo>
                    <a:pt x="234" y="74"/>
                    <a:pt x="238" y="67"/>
                    <a:pt x="241" y="59"/>
                  </a:cubicBezTo>
                  <a:cubicBezTo>
                    <a:pt x="241" y="58"/>
                    <a:pt x="241" y="57"/>
                    <a:pt x="240" y="57"/>
                  </a:cubicBezTo>
                  <a:cubicBezTo>
                    <a:pt x="240" y="57"/>
                    <a:pt x="240" y="57"/>
                    <a:pt x="240" y="57"/>
                  </a:cubicBezTo>
                  <a:cubicBezTo>
                    <a:pt x="239" y="57"/>
                    <a:pt x="239" y="57"/>
                    <a:pt x="239" y="58"/>
                  </a:cubicBezTo>
                  <a:cubicBezTo>
                    <a:pt x="235" y="67"/>
                    <a:pt x="231" y="75"/>
                    <a:pt x="226" y="83"/>
                  </a:cubicBezTo>
                  <a:cubicBezTo>
                    <a:pt x="225" y="84"/>
                    <a:pt x="224" y="84"/>
                    <a:pt x="223" y="85"/>
                  </a:cubicBezTo>
                  <a:cubicBezTo>
                    <a:pt x="227" y="77"/>
                    <a:pt x="232" y="70"/>
                    <a:pt x="235" y="62"/>
                  </a:cubicBezTo>
                  <a:cubicBezTo>
                    <a:pt x="235" y="61"/>
                    <a:pt x="234" y="60"/>
                    <a:pt x="234" y="60"/>
                  </a:cubicBezTo>
                  <a:cubicBezTo>
                    <a:pt x="234" y="60"/>
                    <a:pt x="233" y="60"/>
                    <a:pt x="233" y="60"/>
                  </a:cubicBezTo>
                  <a:cubicBezTo>
                    <a:pt x="233" y="60"/>
                    <a:pt x="232" y="60"/>
                    <a:pt x="232" y="61"/>
                  </a:cubicBezTo>
                  <a:cubicBezTo>
                    <a:pt x="230" y="70"/>
                    <a:pt x="224" y="77"/>
                    <a:pt x="220" y="86"/>
                  </a:cubicBezTo>
                  <a:cubicBezTo>
                    <a:pt x="220" y="87"/>
                    <a:pt x="219" y="87"/>
                    <a:pt x="219" y="87"/>
                  </a:cubicBezTo>
                  <a:cubicBezTo>
                    <a:pt x="218" y="87"/>
                    <a:pt x="217" y="88"/>
                    <a:pt x="216" y="88"/>
                  </a:cubicBezTo>
                  <a:cubicBezTo>
                    <a:pt x="216" y="88"/>
                    <a:pt x="216" y="88"/>
                    <a:pt x="216" y="88"/>
                  </a:cubicBezTo>
                  <a:cubicBezTo>
                    <a:pt x="215" y="88"/>
                    <a:pt x="215" y="88"/>
                    <a:pt x="215" y="88"/>
                  </a:cubicBezTo>
                  <a:cubicBezTo>
                    <a:pt x="216" y="87"/>
                    <a:pt x="217" y="86"/>
                    <a:pt x="218" y="85"/>
                  </a:cubicBezTo>
                  <a:cubicBezTo>
                    <a:pt x="218" y="85"/>
                    <a:pt x="219" y="85"/>
                    <a:pt x="220" y="84"/>
                  </a:cubicBezTo>
                  <a:cubicBezTo>
                    <a:pt x="221" y="83"/>
                    <a:pt x="222" y="82"/>
                    <a:pt x="222" y="81"/>
                  </a:cubicBezTo>
                  <a:cubicBezTo>
                    <a:pt x="223" y="78"/>
                    <a:pt x="224" y="75"/>
                    <a:pt x="224" y="72"/>
                  </a:cubicBezTo>
                  <a:cubicBezTo>
                    <a:pt x="224" y="72"/>
                    <a:pt x="224" y="72"/>
                    <a:pt x="224" y="72"/>
                  </a:cubicBezTo>
                  <a:cubicBezTo>
                    <a:pt x="225" y="70"/>
                    <a:pt x="226" y="67"/>
                    <a:pt x="227" y="64"/>
                  </a:cubicBezTo>
                  <a:cubicBezTo>
                    <a:pt x="227" y="64"/>
                    <a:pt x="227" y="63"/>
                    <a:pt x="226" y="63"/>
                  </a:cubicBezTo>
                  <a:cubicBezTo>
                    <a:pt x="226" y="63"/>
                    <a:pt x="226" y="63"/>
                    <a:pt x="226" y="63"/>
                  </a:cubicBezTo>
                  <a:cubicBezTo>
                    <a:pt x="226" y="63"/>
                    <a:pt x="225" y="63"/>
                    <a:pt x="225" y="64"/>
                  </a:cubicBezTo>
                  <a:cubicBezTo>
                    <a:pt x="225" y="65"/>
                    <a:pt x="224" y="66"/>
                    <a:pt x="224" y="67"/>
                  </a:cubicBezTo>
                  <a:cubicBezTo>
                    <a:pt x="224" y="66"/>
                    <a:pt x="223" y="65"/>
                    <a:pt x="223" y="64"/>
                  </a:cubicBezTo>
                  <a:cubicBezTo>
                    <a:pt x="218" y="43"/>
                    <a:pt x="212" y="30"/>
                    <a:pt x="206" y="22"/>
                  </a:cubicBezTo>
                  <a:cubicBezTo>
                    <a:pt x="203" y="19"/>
                    <a:pt x="200" y="16"/>
                    <a:pt x="197" y="15"/>
                  </a:cubicBezTo>
                  <a:cubicBezTo>
                    <a:pt x="197" y="15"/>
                    <a:pt x="197" y="15"/>
                    <a:pt x="197" y="15"/>
                  </a:cubicBezTo>
                  <a:cubicBezTo>
                    <a:pt x="200" y="14"/>
                    <a:pt x="203" y="13"/>
                    <a:pt x="206" y="11"/>
                  </a:cubicBezTo>
                  <a:cubicBezTo>
                    <a:pt x="209" y="10"/>
                    <a:pt x="212" y="9"/>
                    <a:pt x="215" y="7"/>
                  </a:cubicBezTo>
                  <a:cubicBezTo>
                    <a:pt x="217" y="6"/>
                    <a:pt x="219" y="5"/>
                    <a:pt x="220" y="4"/>
                  </a:cubicBezTo>
                  <a:cubicBezTo>
                    <a:pt x="222" y="4"/>
                    <a:pt x="222" y="2"/>
                    <a:pt x="221" y="1"/>
                  </a:cubicBezTo>
                  <a:cubicBezTo>
                    <a:pt x="221" y="0"/>
                    <a:pt x="220" y="0"/>
                    <a:pt x="21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11" name="Rectangle 839"/>
            <p:cNvSpPr>
              <a:spLocks noChangeArrowheads="1"/>
            </p:cNvSpPr>
            <p:nvPr/>
          </p:nvSpPr>
          <p:spPr bwMode="auto">
            <a:xfrm>
              <a:off x="488492" y="4736778"/>
              <a:ext cx="896" cy="89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 name="Rectangle 840"/>
            <p:cNvSpPr>
              <a:spLocks noChangeArrowheads="1"/>
            </p:cNvSpPr>
            <p:nvPr/>
          </p:nvSpPr>
          <p:spPr bwMode="auto">
            <a:xfrm>
              <a:off x="488492" y="4736778"/>
              <a:ext cx="896"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13" name="Freeform 841"/>
            <p:cNvSpPr>
              <a:spLocks/>
            </p:cNvSpPr>
            <p:nvPr/>
          </p:nvSpPr>
          <p:spPr bwMode="auto">
            <a:xfrm>
              <a:off x="656063" y="455218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14" name="Freeform 842"/>
            <p:cNvSpPr>
              <a:spLocks/>
            </p:cNvSpPr>
            <p:nvPr/>
          </p:nvSpPr>
          <p:spPr bwMode="auto">
            <a:xfrm>
              <a:off x="656063" y="4552181"/>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5" name="组合 152"/>
          <p:cNvGrpSpPr/>
          <p:nvPr/>
        </p:nvGrpSpPr>
        <p:grpSpPr>
          <a:xfrm>
            <a:off x="2832514" y="3420381"/>
            <a:ext cx="517785" cy="440881"/>
            <a:chOff x="513583" y="4823700"/>
            <a:chExt cx="517945" cy="440881"/>
          </a:xfrm>
          <a:solidFill>
            <a:schemeClr val="accent1"/>
          </a:solidFill>
        </p:grpSpPr>
        <p:sp>
          <p:nvSpPr>
            <p:cNvPr id="116" name="Freeform 773"/>
            <p:cNvSpPr>
              <a:spLocks noEditPoints="1"/>
            </p:cNvSpPr>
            <p:nvPr/>
          </p:nvSpPr>
          <p:spPr bwMode="auto">
            <a:xfrm>
              <a:off x="861269" y="4846998"/>
              <a:ext cx="170259" cy="169363"/>
            </a:xfrm>
            <a:custGeom>
              <a:avLst/>
              <a:gdLst>
                <a:gd name="T0" fmla="*/ 48 w 80"/>
                <a:gd name="T1" fmla="*/ 76 h 80"/>
                <a:gd name="T2" fmla="*/ 43 w 80"/>
                <a:gd name="T3" fmla="*/ 76 h 80"/>
                <a:gd name="T4" fmla="*/ 43 w 80"/>
                <a:gd name="T5" fmla="*/ 77 h 80"/>
                <a:gd name="T6" fmla="*/ 37 w 80"/>
                <a:gd name="T7" fmla="*/ 77 h 80"/>
                <a:gd name="T8" fmla="*/ 39 w 80"/>
                <a:gd name="T9" fmla="*/ 77 h 80"/>
                <a:gd name="T10" fmla="*/ 35 w 80"/>
                <a:gd name="T11" fmla="*/ 74 h 80"/>
                <a:gd name="T12" fmla="*/ 32 w 80"/>
                <a:gd name="T13" fmla="*/ 76 h 80"/>
                <a:gd name="T14" fmla="*/ 34 w 80"/>
                <a:gd name="T15" fmla="*/ 74 h 80"/>
                <a:gd name="T16" fmla="*/ 27 w 80"/>
                <a:gd name="T17" fmla="*/ 75 h 80"/>
                <a:gd name="T18" fmla="*/ 29 w 80"/>
                <a:gd name="T19" fmla="*/ 75 h 80"/>
                <a:gd name="T20" fmla="*/ 27 w 80"/>
                <a:gd name="T21" fmla="*/ 70 h 80"/>
                <a:gd name="T22" fmla="*/ 23 w 80"/>
                <a:gd name="T23" fmla="*/ 73 h 80"/>
                <a:gd name="T24" fmla="*/ 25 w 80"/>
                <a:gd name="T25" fmla="*/ 69 h 80"/>
                <a:gd name="T26" fmla="*/ 13 w 80"/>
                <a:gd name="T27" fmla="*/ 64 h 80"/>
                <a:gd name="T28" fmla="*/ 16 w 80"/>
                <a:gd name="T29" fmla="*/ 68 h 80"/>
                <a:gd name="T30" fmla="*/ 13 w 80"/>
                <a:gd name="T31" fmla="*/ 55 h 80"/>
                <a:gd name="T32" fmla="*/ 9 w 80"/>
                <a:gd name="T33" fmla="*/ 58 h 80"/>
                <a:gd name="T34" fmla="*/ 11 w 80"/>
                <a:gd name="T35" fmla="*/ 50 h 80"/>
                <a:gd name="T36" fmla="*/ 9 w 80"/>
                <a:gd name="T37" fmla="*/ 58 h 80"/>
                <a:gd name="T38" fmla="*/ 9 w 80"/>
                <a:gd name="T39" fmla="*/ 44 h 80"/>
                <a:gd name="T40" fmla="*/ 6 w 80"/>
                <a:gd name="T41" fmla="*/ 53 h 80"/>
                <a:gd name="T42" fmla="*/ 7 w 80"/>
                <a:gd name="T43" fmla="*/ 36 h 80"/>
                <a:gd name="T44" fmla="*/ 9 w 80"/>
                <a:gd name="T45" fmla="*/ 42 h 80"/>
                <a:gd name="T46" fmla="*/ 4 w 80"/>
                <a:gd name="T47" fmla="*/ 34 h 80"/>
                <a:gd name="T48" fmla="*/ 6 w 80"/>
                <a:gd name="T49" fmla="*/ 35 h 80"/>
                <a:gd name="T50" fmla="*/ 5 w 80"/>
                <a:gd name="T51" fmla="*/ 29 h 80"/>
                <a:gd name="T52" fmla="*/ 4 w 80"/>
                <a:gd name="T53" fmla="*/ 31 h 80"/>
                <a:gd name="T54" fmla="*/ 10 w 80"/>
                <a:gd name="T55" fmla="*/ 21 h 80"/>
                <a:gd name="T56" fmla="*/ 5 w 80"/>
                <a:gd name="T57" fmla="*/ 27 h 80"/>
                <a:gd name="T58" fmla="*/ 12 w 80"/>
                <a:gd name="T59" fmla="*/ 17 h 80"/>
                <a:gd name="T60" fmla="*/ 9 w 80"/>
                <a:gd name="T61" fmla="*/ 20 h 80"/>
                <a:gd name="T62" fmla="*/ 15 w 80"/>
                <a:gd name="T63" fmla="*/ 50 h 80"/>
                <a:gd name="T64" fmla="*/ 32 w 80"/>
                <a:gd name="T65" fmla="*/ 5 h 80"/>
                <a:gd name="T66" fmla="*/ 75 w 80"/>
                <a:gd name="T67" fmla="*/ 30 h 80"/>
                <a:gd name="T68" fmla="*/ 55 w 80"/>
                <a:gd name="T69" fmla="*/ 72 h 80"/>
                <a:gd name="T70" fmla="*/ 40 w 80"/>
                <a:gd name="T71" fmla="*/ 0 h 80"/>
                <a:gd name="T72" fmla="*/ 22 w 80"/>
                <a:gd name="T73" fmla="*/ 6 h 80"/>
                <a:gd name="T74" fmla="*/ 8 w 80"/>
                <a:gd name="T75" fmla="*/ 14 h 80"/>
                <a:gd name="T76" fmla="*/ 0 w 80"/>
                <a:gd name="T77" fmla="*/ 39 h 80"/>
                <a:gd name="T78" fmla="*/ 34 w 80"/>
                <a:gd name="T79" fmla="*/ 80 h 80"/>
                <a:gd name="T80" fmla="*/ 41 w 80"/>
                <a:gd name="T81" fmla="*/ 80 h 80"/>
                <a:gd name="T82" fmla="*/ 46 w 80"/>
                <a:gd name="T83" fmla="*/ 80 h 80"/>
                <a:gd name="T84" fmla="*/ 48 w 80"/>
                <a:gd name="T85" fmla="*/ 80 h 80"/>
                <a:gd name="T86" fmla="*/ 74 w 80"/>
                <a:gd name="T87" fmla="*/ 62 h 80"/>
                <a:gd name="T88" fmla="*/ 63 w 80"/>
                <a:gd name="T8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0" h="80">
                  <a:moveTo>
                    <a:pt x="46" y="77"/>
                  </a:moveTo>
                  <a:cubicBezTo>
                    <a:pt x="47" y="76"/>
                    <a:pt x="47" y="76"/>
                    <a:pt x="47" y="76"/>
                  </a:cubicBezTo>
                  <a:cubicBezTo>
                    <a:pt x="48" y="76"/>
                    <a:pt x="48" y="76"/>
                    <a:pt x="48" y="76"/>
                  </a:cubicBezTo>
                  <a:cubicBezTo>
                    <a:pt x="47" y="76"/>
                    <a:pt x="46" y="77"/>
                    <a:pt x="46" y="77"/>
                  </a:cubicBezTo>
                  <a:moveTo>
                    <a:pt x="41" y="77"/>
                  </a:moveTo>
                  <a:cubicBezTo>
                    <a:pt x="42" y="77"/>
                    <a:pt x="42" y="76"/>
                    <a:pt x="43" y="76"/>
                  </a:cubicBezTo>
                  <a:cubicBezTo>
                    <a:pt x="43" y="76"/>
                    <a:pt x="44" y="76"/>
                    <a:pt x="44" y="76"/>
                  </a:cubicBezTo>
                  <a:cubicBezTo>
                    <a:pt x="44" y="76"/>
                    <a:pt x="44" y="76"/>
                    <a:pt x="44" y="76"/>
                  </a:cubicBezTo>
                  <a:cubicBezTo>
                    <a:pt x="43" y="77"/>
                    <a:pt x="43" y="77"/>
                    <a:pt x="43" y="77"/>
                  </a:cubicBezTo>
                  <a:cubicBezTo>
                    <a:pt x="43" y="77"/>
                    <a:pt x="42" y="77"/>
                    <a:pt x="41" y="77"/>
                  </a:cubicBezTo>
                  <a:moveTo>
                    <a:pt x="39" y="77"/>
                  </a:moveTo>
                  <a:cubicBezTo>
                    <a:pt x="39" y="77"/>
                    <a:pt x="38" y="77"/>
                    <a:pt x="37" y="77"/>
                  </a:cubicBezTo>
                  <a:cubicBezTo>
                    <a:pt x="38" y="76"/>
                    <a:pt x="38" y="76"/>
                    <a:pt x="39" y="75"/>
                  </a:cubicBezTo>
                  <a:cubicBezTo>
                    <a:pt x="39" y="75"/>
                    <a:pt x="40" y="75"/>
                    <a:pt x="41" y="75"/>
                  </a:cubicBezTo>
                  <a:cubicBezTo>
                    <a:pt x="40" y="76"/>
                    <a:pt x="40" y="77"/>
                    <a:pt x="39" y="77"/>
                  </a:cubicBezTo>
                  <a:moveTo>
                    <a:pt x="35" y="77"/>
                  </a:moveTo>
                  <a:cubicBezTo>
                    <a:pt x="35" y="77"/>
                    <a:pt x="34" y="77"/>
                    <a:pt x="34" y="76"/>
                  </a:cubicBezTo>
                  <a:cubicBezTo>
                    <a:pt x="34" y="76"/>
                    <a:pt x="35" y="75"/>
                    <a:pt x="35" y="74"/>
                  </a:cubicBezTo>
                  <a:cubicBezTo>
                    <a:pt x="36" y="74"/>
                    <a:pt x="36" y="74"/>
                    <a:pt x="37" y="75"/>
                  </a:cubicBezTo>
                  <a:cubicBezTo>
                    <a:pt x="36" y="75"/>
                    <a:pt x="36" y="76"/>
                    <a:pt x="35" y="77"/>
                  </a:cubicBezTo>
                  <a:moveTo>
                    <a:pt x="32" y="76"/>
                  </a:moveTo>
                  <a:cubicBezTo>
                    <a:pt x="31" y="76"/>
                    <a:pt x="31" y="76"/>
                    <a:pt x="31" y="76"/>
                  </a:cubicBezTo>
                  <a:cubicBezTo>
                    <a:pt x="32" y="75"/>
                    <a:pt x="32" y="74"/>
                    <a:pt x="33" y="73"/>
                  </a:cubicBezTo>
                  <a:cubicBezTo>
                    <a:pt x="33" y="73"/>
                    <a:pt x="33" y="73"/>
                    <a:pt x="34" y="74"/>
                  </a:cubicBezTo>
                  <a:cubicBezTo>
                    <a:pt x="33" y="74"/>
                    <a:pt x="33" y="75"/>
                    <a:pt x="32" y="76"/>
                  </a:cubicBezTo>
                  <a:moveTo>
                    <a:pt x="29" y="75"/>
                  </a:moveTo>
                  <a:cubicBezTo>
                    <a:pt x="28" y="75"/>
                    <a:pt x="28" y="75"/>
                    <a:pt x="27" y="75"/>
                  </a:cubicBezTo>
                  <a:cubicBezTo>
                    <a:pt x="28" y="74"/>
                    <a:pt x="29" y="73"/>
                    <a:pt x="29" y="71"/>
                  </a:cubicBezTo>
                  <a:cubicBezTo>
                    <a:pt x="30" y="72"/>
                    <a:pt x="30" y="72"/>
                    <a:pt x="31" y="72"/>
                  </a:cubicBezTo>
                  <a:cubicBezTo>
                    <a:pt x="31" y="73"/>
                    <a:pt x="30" y="74"/>
                    <a:pt x="29" y="75"/>
                  </a:cubicBezTo>
                  <a:moveTo>
                    <a:pt x="25" y="74"/>
                  </a:moveTo>
                  <a:cubicBezTo>
                    <a:pt x="25" y="74"/>
                    <a:pt x="24" y="74"/>
                    <a:pt x="24" y="73"/>
                  </a:cubicBezTo>
                  <a:cubicBezTo>
                    <a:pt x="25" y="72"/>
                    <a:pt x="26" y="71"/>
                    <a:pt x="27" y="70"/>
                  </a:cubicBezTo>
                  <a:cubicBezTo>
                    <a:pt x="27" y="70"/>
                    <a:pt x="28" y="70"/>
                    <a:pt x="28" y="71"/>
                  </a:cubicBezTo>
                  <a:cubicBezTo>
                    <a:pt x="27" y="72"/>
                    <a:pt x="26" y="73"/>
                    <a:pt x="25" y="74"/>
                  </a:cubicBezTo>
                  <a:moveTo>
                    <a:pt x="23" y="73"/>
                  </a:moveTo>
                  <a:cubicBezTo>
                    <a:pt x="21" y="72"/>
                    <a:pt x="19" y="70"/>
                    <a:pt x="17" y="69"/>
                  </a:cubicBezTo>
                  <a:cubicBezTo>
                    <a:pt x="18" y="68"/>
                    <a:pt x="19" y="66"/>
                    <a:pt x="21" y="65"/>
                  </a:cubicBezTo>
                  <a:cubicBezTo>
                    <a:pt x="22" y="66"/>
                    <a:pt x="24" y="68"/>
                    <a:pt x="25" y="69"/>
                  </a:cubicBezTo>
                  <a:cubicBezTo>
                    <a:pt x="24" y="70"/>
                    <a:pt x="23" y="71"/>
                    <a:pt x="23" y="73"/>
                  </a:cubicBezTo>
                  <a:moveTo>
                    <a:pt x="16" y="68"/>
                  </a:moveTo>
                  <a:cubicBezTo>
                    <a:pt x="15" y="67"/>
                    <a:pt x="14" y="66"/>
                    <a:pt x="13" y="64"/>
                  </a:cubicBezTo>
                  <a:cubicBezTo>
                    <a:pt x="13" y="63"/>
                    <a:pt x="15" y="61"/>
                    <a:pt x="16" y="59"/>
                  </a:cubicBezTo>
                  <a:cubicBezTo>
                    <a:pt x="17" y="61"/>
                    <a:pt x="18" y="62"/>
                    <a:pt x="19" y="64"/>
                  </a:cubicBezTo>
                  <a:cubicBezTo>
                    <a:pt x="18" y="65"/>
                    <a:pt x="17" y="67"/>
                    <a:pt x="16" y="68"/>
                  </a:cubicBezTo>
                  <a:moveTo>
                    <a:pt x="11" y="63"/>
                  </a:moveTo>
                  <a:cubicBezTo>
                    <a:pt x="11" y="62"/>
                    <a:pt x="10" y="61"/>
                    <a:pt x="9" y="60"/>
                  </a:cubicBezTo>
                  <a:cubicBezTo>
                    <a:pt x="11" y="58"/>
                    <a:pt x="12" y="57"/>
                    <a:pt x="13" y="55"/>
                  </a:cubicBezTo>
                  <a:cubicBezTo>
                    <a:pt x="14" y="56"/>
                    <a:pt x="14" y="57"/>
                    <a:pt x="15" y="58"/>
                  </a:cubicBezTo>
                  <a:cubicBezTo>
                    <a:pt x="14" y="59"/>
                    <a:pt x="12" y="61"/>
                    <a:pt x="11" y="63"/>
                  </a:cubicBezTo>
                  <a:moveTo>
                    <a:pt x="9" y="58"/>
                  </a:moveTo>
                  <a:cubicBezTo>
                    <a:pt x="8" y="57"/>
                    <a:pt x="7" y="56"/>
                    <a:pt x="7" y="54"/>
                  </a:cubicBezTo>
                  <a:cubicBezTo>
                    <a:pt x="7" y="54"/>
                    <a:pt x="7" y="54"/>
                    <a:pt x="7" y="54"/>
                  </a:cubicBezTo>
                  <a:cubicBezTo>
                    <a:pt x="8" y="53"/>
                    <a:pt x="10" y="51"/>
                    <a:pt x="11" y="50"/>
                  </a:cubicBezTo>
                  <a:cubicBezTo>
                    <a:pt x="11" y="50"/>
                    <a:pt x="11" y="51"/>
                    <a:pt x="12" y="52"/>
                  </a:cubicBezTo>
                  <a:cubicBezTo>
                    <a:pt x="12" y="52"/>
                    <a:pt x="12" y="53"/>
                    <a:pt x="12" y="53"/>
                  </a:cubicBezTo>
                  <a:cubicBezTo>
                    <a:pt x="11" y="55"/>
                    <a:pt x="10" y="57"/>
                    <a:pt x="9" y="58"/>
                  </a:cubicBezTo>
                  <a:moveTo>
                    <a:pt x="6" y="53"/>
                  </a:moveTo>
                  <a:cubicBezTo>
                    <a:pt x="6" y="51"/>
                    <a:pt x="5" y="50"/>
                    <a:pt x="5" y="49"/>
                  </a:cubicBezTo>
                  <a:cubicBezTo>
                    <a:pt x="7" y="47"/>
                    <a:pt x="8" y="46"/>
                    <a:pt x="9" y="44"/>
                  </a:cubicBezTo>
                  <a:cubicBezTo>
                    <a:pt x="10" y="45"/>
                    <a:pt x="10" y="47"/>
                    <a:pt x="10" y="48"/>
                  </a:cubicBezTo>
                  <a:cubicBezTo>
                    <a:pt x="9" y="49"/>
                    <a:pt x="8" y="50"/>
                    <a:pt x="8" y="51"/>
                  </a:cubicBezTo>
                  <a:cubicBezTo>
                    <a:pt x="7" y="52"/>
                    <a:pt x="7" y="52"/>
                    <a:pt x="6" y="53"/>
                  </a:cubicBezTo>
                  <a:moveTo>
                    <a:pt x="5" y="47"/>
                  </a:moveTo>
                  <a:cubicBezTo>
                    <a:pt x="4" y="44"/>
                    <a:pt x="4" y="41"/>
                    <a:pt x="4" y="39"/>
                  </a:cubicBezTo>
                  <a:cubicBezTo>
                    <a:pt x="5" y="38"/>
                    <a:pt x="6" y="37"/>
                    <a:pt x="7" y="36"/>
                  </a:cubicBezTo>
                  <a:cubicBezTo>
                    <a:pt x="7" y="36"/>
                    <a:pt x="8" y="35"/>
                    <a:pt x="8" y="35"/>
                  </a:cubicBezTo>
                  <a:cubicBezTo>
                    <a:pt x="8" y="35"/>
                    <a:pt x="8" y="35"/>
                    <a:pt x="8" y="35"/>
                  </a:cubicBezTo>
                  <a:cubicBezTo>
                    <a:pt x="8" y="37"/>
                    <a:pt x="9" y="40"/>
                    <a:pt x="9" y="42"/>
                  </a:cubicBezTo>
                  <a:cubicBezTo>
                    <a:pt x="8" y="44"/>
                    <a:pt x="6" y="45"/>
                    <a:pt x="5" y="47"/>
                  </a:cubicBezTo>
                  <a:moveTo>
                    <a:pt x="4" y="37"/>
                  </a:moveTo>
                  <a:cubicBezTo>
                    <a:pt x="4" y="36"/>
                    <a:pt x="4" y="35"/>
                    <a:pt x="4" y="34"/>
                  </a:cubicBezTo>
                  <a:cubicBezTo>
                    <a:pt x="6" y="33"/>
                    <a:pt x="7" y="31"/>
                    <a:pt x="9" y="30"/>
                  </a:cubicBezTo>
                  <a:cubicBezTo>
                    <a:pt x="9" y="31"/>
                    <a:pt x="9" y="31"/>
                    <a:pt x="9" y="32"/>
                  </a:cubicBezTo>
                  <a:cubicBezTo>
                    <a:pt x="8" y="33"/>
                    <a:pt x="7" y="34"/>
                    <a:pt x="6" y="35"/>
                  </a:cubicBezTo>
                  <a:cubicBezTo>
                    <a:pt x="5" y="36"/>
                    <a:pt x="4" y="36"/>
                    <a:pt x="4" y="37"/>
                  </a:cubicBezTo>
                  <a:moveTo>
                    <a:pt x="4" y="31"/>
                  </a:moveTo>
                  <a:cubicBezTo>
                    <a:pt x="5" y="31"/>
                    <a:pt x="5" y="30"/>
                    <a:pt x="5" y="29"/>
                  </a:cubicBezTo>
                  <a:cubicBezTo>
                    <a:pt x="6" y="28"/>
                    <a:pt x="8" y="27"/>
                    <a:pt x="9" y="27"/>
                  </a:cubicBezTo>
                  <a:cubicBezTo>
                    <a:pt x="9" y="28"/>
                    <a:pt x="9" y="28"/>
                    <a:pt x="9" y="28"/>
                  </a:cubicBezTo>
                  <a:cubicBezTo>
                    <a:pt x="8" y="29"/>
                    <a:pt x="6" y="30"/>
                    <a:pt x="4" y="31"/>
                  </a:cubicBezTo>
                  <a:moveTo>
                    <a:pt x="5" y="27"/>
                  </a:moveTo>
                  <a:cubicBezTo>
                    <a:pt x="6" y="26"/>
                    <a:pt x="6" y="25"/>
                    <a:pt x="7" y="24"/>
                  </a:cubicBezTo>
                  <a:cubicBezTo>
                    <a:pt x="8" y="23"/>
                    <a:pt x="9" y="22"/>
                    <a:pt x="10" y="21"/>
                  </a:cubicBezTo>
                  <a:cubicBezTo>
                    <a:pt x="11" y="21"/>
                    <a:pt x="11" y="21"/>
                    <a:pt x="11" y="21"/>
                  </a:cubicBezTo>
                  <a:cubicBezTo>
                    <a:pt x="10" y="22"/>
                    <a:pt x="10" y="23"/>
                    <a:pt x="10" y="24"/>
                  </a:cubicBezTo>
                  <a:cubicBezTo>
                    <a:pt x="8" y="25"/>
                    <a:pt x="7" y="26"/>
                    <a:pt x="5" y="27"/>
                  </a:cubicBezTo>
                  <a:moveTo>
                    <a:pt x="8" y="21"/>
                  </a:moveTo>
                  <a:cubicBezTo>
                    <a:pt x="8" y="20"/>
                    <a:pt x="9" y="19"/>
                    <a:pt x="9" y="19"/>
                  </a:cubicBezTo>
                  <a:cubicBezTo>
                    <a:pt x="10" y="18"/>
                    <a:pt x="11" y="18"/>
                    <a:pt x="12" y="17"/>
                  </a:cubicBezTo>
                  <a:cubicBezTo>
                    <a:pt x="12" y="17"/>
                    <a:pt x="12" y="17"/>
                    <a:pt x="12" y="17"/>
                  </a:cubicBezTo>
                  <a:cubicBezTo>
                    <a:pt x="12" y="17"/>
                    <a:pt x="12" y="18"/>
                    <a:pt x="11" y="19"/>
                  </a:cubicBezTo>
                  <a:cubicBezTo>
                    <a:pt x="11" y="19"/>
                    <a:pt x="10" y="20"/>
                    <a:pt x="9" y="20"/>
                  </a:cubicBezTo>
                  <a:cubicBezTo>
                    <a:pt x="9" y="20"/>
                    <a:pt x="8" y="21"/>
                    <a:pt x="8" y="21"/>
                  </a:cubicBezTo>
                  <a:moveTo>
                    <a:pt x="47" y="73"/>
                  </a:moveTo>
                  <a:cubicBezTo>
                    <a:pt x="34" y="73"/>
                    <a:pt x="20" y="63"/>
                    <a:pt x="15" y="50"/>
                  </a:cubicBezTo>
                  <a:cubicBezTo>
                    <a:pt x="13" y="46"/>
                    <a:pt x="12" y="40"/>
                    <a:pt x="12" y="35"/>
                  </a:cubicBezTo>
                  <a:cubicBezTo>
                    <a:pt x="12" y="28"/>
                    <a:pt x="13" y="21"/>
                    <a:pt x="17" y="16"/>
                  </a:cubicBezTo>
                  <a:cubicBezTo>
                    <a:pt x="20" y="10"/>
                    <a:pt x="25" y="6"/>
                    <a:pt x="32" y="5"/>
                  </a:cubicBezTo>
                  <a:cubicBezTo>
                    <a:pt x="35" y="4"/>
                    <a:pt x="37" y="4"/>
                    <a:pt x="40" y="4"/>
                  </a:cubicBezTo>
                  <a:cubicBezTo>
                    <a:pt x="48" y="4"/>
                    <a:pt x="55" y="7"/>
                    <a:pt x="61" y="11"/>
                  </a:cubicBezTo>
                  <a:cubicBezTo>
                    <a:pt x="67" y="16"/>
                    <a:pt x="72" y="23"/>
                    <a:pt x="75" y="30"/>
                  </a:cubicBezTo>
                  <a:cubicBezTo>
                    <a:pt x="76" y="34"/>
                    <a:pt x="77" y="38"/>
                    <a:pt x="77" y="42"/>
                  </a:cubicBezTo>
                  <a:cubicBezTo>
                    <a:pt x="77" y="48"/>
                    <a:pt x="75" y="55"/>
                    <a:pt x="71" y="61"/>
                  </a:cubicBezTo>
                  <a:cubicBezTo>
                    <a:pt x="67" y="66"/>
                    <a:pt x="62" y="70"/>
                    <a:pt x="55" y="72"/>
                  </a:cubicBezTo>
                  <a:cubicBezTo>
                    <a:pt x="53" y="73"/>
                    <a:pt x="50" y="73"/>
                    <a:pt x="48" y="73"/>
                  </a:cubicBezTo>
                  <a:cubicBezTo>
                    <a:pt x="48" y="73"/>
                    <a:pt x="48" y="73"/>
                    <a:pt x="47" y="73"/>
                  </a:cubicBezTo>
                  <a:moveTo>
                    <a:pt x="40" y="0"/>
                  </a:moveTo>
                  <a:cubicBezTo>
                    <a:pt x="40" y="0"/>
                    <a:pt x="40" y="0"/>
                    <a:pt x="40" y="0"/>
                  </a:cubicBezTo>
                  <a:cubicBezTo>
                    <a:pt x="37" y="0"/>
                    <a:pt x="34" y="1"/>
                    <a:pt x="31" y="1"/>
                  </a:cubicBezTo>
                  <a:cubicBezTo>
                    <a:pt x="28" y="2"/>
                    <a:pt x="24" y="4"/>
                    <a:pt x="22" y="6"/>
                  </a:cubicBezTo>
                  <a:cubicBezTo>
                    <a:pt x="21" y="6"/>
                    <a:pt x="21" y="6"/>
                    <a:pt x="21" y="6"/>
                  </a:cubicBezTo>
                  <a:cubicBezTo>
                    <a:pt x="17" y="8"/>
                    <a:pt x="13" y="10"/>
                    <a:pt x="9" y="14"/>
                  </a:cubicBezTo>
                  <a:cubicBezTo>
                    <a:pt x="9" y="14"/>
                    <a:pt x="8" y="14"/>
                    <a:pt x="8" y="14"/>
                  </a:cubicBezTo>
                  <a:cubicBezTo>
                    <a:pt x="8" y="15"/>
                    <a:pt x="8" y="15"/>
                    <a:pt x="8" y="15"/>
                  </a:cubicBezTo>
                  <a:cubicBezTo>
                    <a:pt x="7" y="16"/>
                    <a:pt x="7" y="16"/>
                    <a:pt x="7" y="16"/>
                  </a:cubicBezTo>
                  <a:cubicBezTo>
                    <a:pt x="3" y="22"/>
                    <a:pt x="0" y="30"/>
                    <a:pt x="0" y="39"/>
                  </a:cubicBezTo>
                  <a:cubicBezTo>
                    <a:pt x="0" y="44"/>
                    <a:pt x="1" y="50"/>
                    <a:pt x="3" y="55"/>
                  </a:cubicBezTo>
                  <a:cubicBezTo>
                    <a:pt x="9" y="68"/>
                    <a:pt x="20" y="78"/>
                    <a:pt x="34" y="80"/>
                  </a:cubicBezTo>
                  <a:cubicBezTo>
                    <a:pt x="34" y="80"/>
                    <a:pt x="34" y="80"/>
                    <a:pt x="34" y="80"/>
                  </a:cubicBezTo>
                  <a:cubicBezTo>
                    <a:pt x="35" y="80"/>
                    <a:pt x="35" y="80"/>
                    <a:pt x="35" y="80"/>
                  </a:cubicBezTo>
                  <a:cubicBezTo>
                    <a:pt x="37" y="80"/>
                    <a:pt x="39" y="80"/>
                    <a:pt x="41" y="80"/>
                  </a:cubicBezTo>
                  <a:cubicBezTo>
                    <a:pt x="41" y="80"/>
                    <a:pt x="41" y="80"/>
                    <a:pt x="41" y="80"/>
                  </a:cubicBezTo>
                  <a:cubicBezTo>
                    <a:pt x="42" y="80"/>
                    <a:pt x="44" y="80"/>
                    <a:pt x="45" y="80"/>
                  </a:cubicBezTo>
                  <a:cubicBezTo>
                    <a:pt x="46" y="80"/>
                    <a:pt x="46" y="80"/>
                    <a:pt x="46" y="80"/>
                  </a:cubicBezTo>
                  <a:cubicBezTo>
                    <a:pt x="46" y="80"/>
                    <a:pt x="46" y="80"/>
                    <a:pt x="46" y="80"/>
                  </a:cubicBezTo>
                  <a:cubicBezTo>
                    <a:pt x="47" y="80"/>
                    <a:pt x="47" y="80"/>
                    <a:pt x="47" y="80"/>
                  </a:cubicBezTo>
                  <a:cubicBezTo>
                    <a:pt x="47" y="80"/>
                    <a:pt x="47" y="80"/>
                    <a:pt x="47" y="80"/>
                  </a:cubicBezTo>
                  <a:cubicBezTo>
                    <a:pt x="48" y="80"/>
                    <a:pt x="48" y="80"/>
                    <a:pt x="48" y="80"/>
                  </a:cubicBezTo>
                  <a:cubicBezTo>
                    <a:pt x="52" y="78"/>
                    <a:pt x="58" y="75"/>
                    <a:pt x="62" y="73"/>
                  </a:cubicBezTo>
                  <a:cubicBezTo>
                    <a:pt x="63" y="72"/>
                    <a:pt x="63" y="72"/>
                    <a:pt x="63" y="72"/>
                  </a:cubicBezTo>
                  <a:cubicBezTo>
                    <a:pt x="67" y="70"/>
                    <a:pt x="71" y="66"/>
                    <a:pt x="74" y="62"/>
                  </a:cubicBezTo>
                  <a:cubicBezTo>
                    <a:pt x="78" y="56"/>
                    <a:pt x="80" y="49"/>
                    <a:pt x="80" y="42"/>
                  </a:cubicBezTo>
                  <a:cubicBezTo>
                    <a:pt x="80" y="37"/>
                    <a:pt x="79" y="33"/>
                    <a:pt x="78" y="29"/>
                  </a:cubicBezTo>
                  <a:cubicBezTo>
                    <a:pt x="75" y="21"/>
                    <a:pt x="70" y="14"/>
                    <a:pt x="63" y="9"/>
                  </a:cubicBezTo>
                  <a:cubicBezTo>
                    <a:pt x="57" y="4"/>
                    <a:pt x="49" y="0"/>
                    <a:pt x="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17" name="Freeform 774"/>
            <p:cNvSpPr>
              <a:spLocks noEditPoints="1"/>
            </p:cNvSpPr>
            <p:nvPr/>
          </p:nvSpPr>
          <p:spPr bwMode="auto">
            <a:xfrm>
              <a:off x="893529" y="4861336"/>
              <a:ext cx="124558" cy="131727"/>
            </a:xfrm>
            <a:custGeom>
              <a:avLst/>
              <a:gdLst>
                <a:gd name="T0" fmla="*/ 55 w 59"/>
                <a:gd name="T1" fmla="*/ 37 h 62"/>
                <a:gd name="T2" fmla="*/ 55 w 59"/>
                <a:gd name="T3" fmla="*/ 38 h 62"/>
                <a:gd name="T4" fmla="*/ 55 w 59"/>
                <a:gd name="T5" fmla="*/ 32 h 62"/>
                <a:gd name="T6" fmla="*/ 55 w 59"/>
                <a:gd name="T7" fmla="*/ 34 h 62"/>
                <a:gd name="T8" fmla="*/ 55 w 59"/>
                <a:gd name="T9" fmla="*/ 35 h 62"/>
                <a:gd name="T10" fmla="*/ 53 w 59"/>
                <a:gd name="T11" fmla="*/ 27 h 62"/>
                <a:gd name="T12" fmla="*/ 55 w 59"/>
                <a:gd name="T13" fmla="*/ 29 h 62"/>
                <a:gd name="T14" fmla="*/ 54 w 59"/>
                <a:gd name="T15" fmla="*/ 30 h 62"/>
                <a:gd name="T16" fmla="*/ 55 w 59"/>
                <a:gd name="T17" fmla="*/ 24 h 62"/>
                <a:gd name="T18" fmla="*/ 53 w 59"/>
                <a:gd name="T19" fmla="*/ 25 h 62"/>
                <a:gd name="T20" fmla="*/ 52 w 59"/>
                <a:gd name="T21" fmla="*/ 21 h 62"/>
                <a:gd name="T22" fmla="*/ 53 w 59"/>
                <a:gd name="T23" fmla="*/ 25 h 62"/>
                <a:gd name="T24" fmla="*/ 48 w 59"/>
                <a:gd name="T25" fmla="*/ 17 h 62"/>
                <a:gd name="T26" fmla="*/ 51 w 59"/>
                <a:gd name="T27" fmla="*/ 20 h 62"/>
                <a:gd name="T28" fmla="*/ 47 w 59"/>
                <a:gd name="T29" fmla="*/ 16 h 62"/>
                <a:gd name="T30" fmla="*/ 45 w 59"/>
                <a:gd name="T31" fmla="*/ 12 h 62"/>
                <a:gd name="T32" fmla="*/ 47 w 59"/>
                <a:gd name="T33" fmla="*/ 16 h 62"/>
                <a:gd name="T34" fmla="*/ 41 w 59"/>
                <a:gd name="T35" fmla="*/ 10 h 62"/>
                <a:gd name="T36" fmla="*/ 41 w 59"/>
                <a:gd name="T37" fmla="*/ 8 h 62"/>
                <a:gd name="T38" fmla="*/ 44 w 59"/>
                <a:gd name="T39" fmla="*/ 10 h 62"/>
                <a:gd name="T40" fmla="*/ 32 w 59"/>
                <a:gd name="T41" fmla="*/ 59 h 62"/>
                <a:gd name="T42" fmla="*/ 3 w 59"/>
                <a:gd name="T43" fmla="*/ 28 h 62"/>
                <a:gd name="T44" fmla="*/ 11 w 59"/>
                <a:gd name="T45" fmla="*/ 8 h 62"/>
                <a:gd name="T46" fmla="*/ 16 w 59"/>
                <a:gd name="T47" fmla="*/ 7 h 62"/>
                <a:gd name="T48" fmla="*/ 39 w 59"/>
                <a:gd name="T49" fmla="*/ 12 h 62"/>
                <a:gd name="T50" fmla="*/ 40 w 59"/>
                <a:gd name="T51" fmla="*/ 14 h 62"/>
                <a:gd name="T52" fmla="*/ 50 w 59"/>
                <a:gd name="T53" fmla="*/ 28 h 62"/>
                <a:gd name="T54" fmla="*/ 44 w 59"/>
                <a:gd name="T55" fmla="*/ 56 h 62"/>
                <a:gd name="T56" fmla="*/ 38 w 59"/>
                <a:gd name="T57" fmla="*/ 58 h 62"/>
                <a:gd name="T58" fmla="*/ 32 w 59"/>
                <a:gd name="T59" fmla="*/ 59 h 62"/>
                <a:gd name="T60" fmla="*/ 36 w 59"/>
                <a:gd name="T61" fmla="*/ 6 h 62"/>
                <a:gd name="T62" fmla="*/ 39 w 59"/>
                <a:gd name="T63" fmla="*/ 7 h 62"/>
                <a:gd name="T64" fmla="*/ 34 w 59"/>
                <a:gd name="T65" fmla="*/ 5 h 62"/>
                <a:gd name="T66" fmla="*/ 32 w 59"/>
                <a:gd name="T67" fmla="*/ 4 h 62"/>
                <a:gd name="T68" fmla="*/ 34 w 59"/>
                <a:gd name="T69" fmla="*/ 5 h 62"/>
                <a:gd name="T70" fmla="*/ 30 w 59"/>
                <a:gd name="T71" fmla="*/ 4 h 62"/>
                <a:gd name="T72" fmla="*/ 30 w 59"/>
                <a:gd name="T73" fmla="*/ 4 h 62"/>
                <a:gd name="T74" fmla="*/ 26 w 59"/>
                <a:gd name="T75" fmla="*/ 0 h 62"/>
                <a:gd name="T76" fmla="*/ 4 w 59"/>
                <a:gd name="T77" fmla="*/ 11 h 62"/>
                <a:gd name="T78" fmla="*/ 2 w 59"/>
                <a:gd name="T79" fmla="*/ 42 h 62"/>
                <a:gd name="T80" fmla="*/ 39 w 59"/>
                <a:gd name="T81" fmla="*/ 62 h 62"/>
                <a:gd name="T82" fmla="*/ 59 w 59"/>
                <a:gd name="T83" fmla="*/ 34 h 62"/>
                <a:gd name="T84" fmla="*/ 45 w 59"/>
                <a:gd name="T85"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 h="62">
                  <a:moveTo>
                    <a:pt x="55" y="38"/>
                  </a:moveTo>
                  <a:cubicBezTo>
                    <a:pt x="55" y="37"/>
                    <a:pt x="55" y="37"/>
                    <a:pt x="55" y="37"/>
                  </a:cubicBezTo>
                  <a:cubicBezTo>
                    <a:pt x="55" y="37"/>
                    <a:pt x="55" y="37"/>
                    <a:pt x="55" y="37"/>
                  </a:cubicBezTo>
                  <a:cubicBezTo>
                    <a:pt x="55" y="38"/>
                    <a:pt x="55" y="38"/>
                    <a:pt x="55" y="38"/>
                  </a:cubicBezTo>
                  <a:moveTo>
                    <a:pt x="55" y="35"/>
                  </a:moveTo>
                  <a:cubicBezTo>
                    <a:pt x="55" y="34"/>
                    <a:pt x="55" y="33"/>
                    <a:pt x="55" y="32"/>
                  </a:cubicBezTo>
                  <a:cubicBezTo>
                    <a:pt x="55" y="31"/>
                    <a:pt x="55" y="31"/>
                    <a:pt x="55" y="31"/>
                  </a:cubicBezTo>
                  <a:cubicBezTo>
                    <a:pt x="55" y="32"/>
                    <a:pt x="55" y="33"/>
                    <a:pt x="55" y="34"/>
                  </a:cubicBezTo>
                  <a:cubicBezTo>
                    <a:pt x="55" y="34"/>
                    <a:pt x="55" y="34"/>
                    <a:pt x="55" y="34"/>
                  </a:cubicBezTo>
                  <a:cubicBezTo>
                    <a:pt x="55" y="35"/>
                    <a:pt x="55" y="35"/>
                    <a:pt x="55" y="35"/>
                  </a:cubicBezTo>
                  <a:moveTo>
                    <a:pt x="54" y="30"/>
                  </a:moveTo>
                  <a:cubicBezTo>
                    <a:pt x="54" y="29"/>
                    <a:pt x="54" y="28"/>
                    <a:pt x="53" y="27"/>
                  </a:cubicBezTo>
                  <a:cubicBezTo>
                    <a:pt x="54" y="26"/>
                    <a:pt x="54" y="26"/>
                    <a:pt x="54" y="26"/>
                  </a:cubicBezTo>
                  <a:cubicBezTo>
                    <a:pt x="54" y="27"/>
                    <a:pt x="55" y="28"/>
                    <a:pt x="55" y="29"/>
                  </a:cubicBezTo>
                  <a:cubicBezTo>
                    <a:pt x="54" y="29"/>
                    <a:pt x="54" y="29"/>
                    <a:pt x="54" y="29"/>
                  </a:cubicBezTo>
                  <a:cubicBezTo>
                    <a:pt x="54" y="30"/>
                    <a:pt x="54" y="30"/>
                    <a:pt x="54" y="30"/>
                  </a:cubicBezTo>
                  <a:moveTo>
                    <a:pt x="55" y="25"/>
                  </a:moveTo>
                  <a:cubicBezTo>
                    <a:pt x="55" y="24"/>
                    <a:pt x="55" y="24"/>
                    <a:pt x="55" y="24"/>
                  </a:cubicBezTo>
                  <a:cubicBezTo>
                    <a:pt x="55" y="25"/>
                    <a:pt x="55" y="25"/>
                    <a:pt x="55" y="25"/>
                  </a:cubicBezTo>
                  <a:moveTo>
                    <a:pt x="53" y="25"/>
                  </a:moveTo>
                  <a:cubicBezTo>
                    <a:pt x="52" y="24"/>
                    <a:pt x="52" y="23"/>
                    <a:pt x="51" y="22"/>
                  </a:cubicBezTo>
                  <a:cubicBezTo>
                    <a:pt x="52" y="21"/>
                    <a:pt x="52" y="21"/>
                    <a:pt x="52" y="21"/>
                  </a:cubicBezTo>
                  <a:cubicBezTo>
                    <a:pt x="52" y="22"/>
                    <a:pt x="53" y="23"/>
                    <a:pt x="53" y="24"/>
                  </a:cubicBezTo>
                  <a:cubicBezTo>
                    <a:pt x="53" y="25"/>
                    <a:pt x="53" y="25"/>
                    <a:pt x="53" y="25"/>
                  </a:cubicBezTo>
                  <a:moveTo>
                    <a:pt x="50" y="20"/>
                  </a:moveTo>
                  <a:cubicBezTo>
                    <a:pt x="49" y="19"/>
                    <a:pt x="49" y="18"/>
                    <a:pt x="48" y="17"/>
                  </a:cubicBezTo>
                  <a:cubicBezTo>
                    <a:pt x="49" y="16"/>
                    <a:pt x="49" y="16"/>
                    <a:pt x="49" y="16"/>
                  </a:cubicBezTo>
                  <a:cubicBezTo>
                    <a:pt x="50" y="17"/>
                    <a:pt x="50" y="18"/>
                    <a:pt x="51" y="20"/>
                  </a:cubicBezTo>
                  <a:cubicBezTo>
                    <a:pt x="50" y="20"/>
                    <a:pt x="50" y="20"/>
                    <a:pt x="50" y="20"/>
                  </a:cubicBezTo>
                  <a:moveTo>
                    <a:pt x="47" y="16"/>
                  </a:moveTo>
                  <a:cubicBezTo>
                    <a:pt x="46" y="14"/>
                    <a:pt x="45" y="13"/>
                    <a:pt x="44" y="12"/>
                  </a:cubicBezTo>
                  <a:cubicBezTo>
                    <a:pt x="45" y="12"/>
                    <a:pt x="45" y="12"/>
                    <a:pt x="45" y="12"/>
                  </a:cubicBezTo>
                  <a:cubicBezTo>
                    <a:pt x="46" y="13"/>
                    <a:pt x="47" y="14"/>
                    <a:pt x="48" y="15"/>
                  </a:cubicBezTo>
                  <a:cubicBezTo>
                    <a:pt x="47" y="16"/>
                    <a:pt x="47" y="16"/>
                    <a:pt x="47" y="16"/>
                  </a:cubicBezTo>
                  <a:moveTo>
                    <a:pt x="43" y="11"/>
                  </a:moveTo>
                  <a:cubicBezTo>
                    <a:pt x="42" y="11"/>
                    <a:pt x="42" y="10"/>
                    <a:pt x="41" y="10"/>
                  </a:cubicBezTo>
                  <a:cubicBezTo>
                    <a:pt x="40" y="9"/>
                    <a:pt x="40" y="9"/>
                    <a:pt x="40" y="9"/>
                  </a:cubicBezTo>
                  <a:cubicBezTo>
                    <a:pt x="41" y="8"/>
                    <a:pt x="41" y="8"/>
                    <a:pt x="41" y="8"/>
                  </a:cubicBezTo>
                  <a:cubicBezTo>
                    <a:pt x="41" y="9"/>
                    <a:pt x="42" y="9"/>
                    <a:pt x="43" y="10"/>
                  </a:cubicBezTo>
                  <a:cubicBezTo>
                    <a:pt x="44" y="10"/>
                    <a:pt x="44" y="10"/>
                    <a:pt x="44" y="10"/>
                  </a:cubicBezTo>
                  <a:cubicBezTo>
                    <a:pt x="43" y="11"/>
                    <a:pt x="43" y="11"/>
                    <a:pt x="43" y="11"/>
                  </a:cubicBezTo>
                  <a:moveTo>
                    <a:pt x="32" y="59"/>
                  </a:moveTo>
                  <a:cubicBezTo>
                    <a:pt x="21" y="59"/>
                    <a:pt x="9" y="51"/>
                    <a:pt x="5" y="41"/>
                  </a:cubicBezTo>
                  <a:cubicBezTo>
                    <a:pt x="4" y="37"/>
                    <a:pt x="3" y="33"/>
                    <a:pt x="3" y="28"/>
                  </a:cubicBezTo>
                  <a:cubicBezTo>
                    <a:pt x="3" y="23"/>
                    <a:pt x="4" y="17"/>
                    <a:pt x="7" y="13"/>
                  </a:cubicBezTo>
                  <a:cubicBezTo>
                    <a:pt x="8" y="11"/>
                    <a:pt x="10" y="10"/>
                    <a:pt x="11" y="8"/>
                  </a:cubicBezTo>
                  <a:cubicBezTo>
                    <a:pt x="12" y="8"/>
                    <a:pt x="12" y="8"/>
                    <a:pt x="12" y="8"/>
                  </a:cubicBezTo>
                  <a:cubicBezTo>
                    <a:pt x="13" y="8"/>
                    <a:pt x="14" y="7"/>
                    <a:pt x="16" y="7"/>
                  </a:cubicBezTo>
                  <a:cubicBezTo>
                    <a:pt x="18" y="6"/>
                    <a:pt x="20" y="6"/>
                    <a:pt x="22" y="6"/>
                  </a:cubicBezTo>
                  <a:cubicBezTo>
                    <a:pt x="28" y="6"/>
                    <a:pt x="34" y="8"/>
                    <a:pt x="39" y="12"/>
                  </a:cubicBezTo>
                  <a:cubicBezTo>
                    <a:pt x="40" y="13"/>
                    <a:pt x="40" y="13"/>
                    <a:pt x="40" y="13"/>
                  </a:cubicBezTo>
                  <a:cubicBezTo>
                    <a:pt x="40" y="14"/>
                    <a:pt x="40" y="14"/>
                    <a:pt x="40" y="14"/>
                  </a:cubicBezTo>
                  <a:cubicBezTo>
                    <a:pt x="41" y="14"/>
                    <a:pt x="41" y="14"/>
                    <a:pt x="41" y="14"/>
                  </a:cubicBezTo>
                  <a:cubicBezTo>
                    <a:pt x="45" y="18"/>
                    <a:pt x="48" y="22"/>
                    <a:pt x="50" y="28"/>
                  </a:cubicBezTo>
                  <a:cubicBezTo>
                    <a:pt x="51" y="30"/>
                    <a:pt x="52" y="33"/>
                    <a:pt x="52" y="36"/>
                  </a:cubicBezTo>
                  <a:cubicBezTo>
                    <a:pt x="52" y="44"/>
                    <a:pt x="49" y="51"/>
                    <a:pt x="44" y="56"/>
                  </a:cubicBezTo>
                  <a:cubicBezTo>
                    <a:pt x="44" y="56"/>
                    <a:pt x="44" y="56"/>
                    <a:pt x="44" y="56"/>
                  </a:cubicBezTo>
                  <a:cubicBezTo>
                    <a:pt x="42" y="57"/>
                    <a:pt x="40" y="58"/>
                    <a:pt x="38" y="58"/>
                  </a:cubicBezTo>
                  <a:cubicBezTo>
                    <a:pt x="36" y="59"/>
                    <a:pt x="34" y="59"/>
                    <a:pt x="32" y="59"/>
                  </a:cubicBezTo>
                  <a:cubicBezTo>
                    <a:pt x="32" y="59"/>
                    <a:pt x="32" y="59"/>
                    <a:pt x="32" y="59"/>
                  </a:cubicBezTo>
                  <a:moveTo>
                    <a:pt x="39" y="8"/>
                  </a:moveTo>
                  <a:cubicBezTo>
                    <a:pt x="38" y="7"/>
                    <a:pt x="37" y="7"/>
                    <a:pt x="36" y="6"/>
                  </a:cubicBezTo>
                  <a:cubicBezTo>
                    <a:pt x="36" y="6"/>
                    <a:pt x="36" y="6"/>
                    <a:pt x="36" y="6"/>
                  </a:cubicBezTo>
                  <a:cubicBezTo>
                    <a:pt x="37" y="6"/>
                    <a:pt x="38" y="7"/>
                    <a:pt x="39" y="7"/>
                  </a:cubicBezTo>
                  <a:cubicBezTo>
                    <a:pt x="39" y="8"/>
                    <a:pt x="39" y="8"/>
                    <a:pt x="39" y="8"/>
                  </a:cubicBezTo>
                  <a:moveTo>
                    <a:pt x="34" y="5"/>
                  </a:moveTo>
                  <a:cubicBezTo>
                    <a:pt x="33" y="5"/>
                    <a:pt x="33" y="5"/>
                    <a:pt x="32" y="4"/>
                  </a:cubicBezTo>
                  <a:cubicBezTo>
                    <a:pt x="32" y="4"/>
                    <a:pt x="32" y="4"/>
                    <a:pt x="32" y="4"/>
                  </a:cubicBezTo>
                  <a:cubicBezTo>
                    <a:pt x="33" y="5"/>
                    <a:pt x="34" y="5"/>
                    <a:pt x="34" y="5"/>
                  </a:cubicBezTo>
                  <a:cubicBezTo>
                    <a:pt x="34" y="5"/>
                    <a:pt x="34" y="5"/>
                    <a:pt x="34" y="5"/>
                  </a:cubicBezTo>
                  <a:moveTo>
                    <a:pt x="30" y="4"/>
                  </a:moveTo>
                  <a:cubicBezTo>
                    <a:pt x="30" y="4"/>
                    <a:pt x="30" y="4"/>
                    <a:pt x="30" y="4"/>
                  </a:cubicBezTo>
                  <a:cubicBezTo>
                    <a:pt x="30" y="4"/>
                    <a:pt x="30" y="4"/>
                    <a:pt x="30" y="4"/>
                  </a:cubicBezTo>
                  <a:cubicBezTo>
                    <a:pt x="30" y="4"/>
                    <a:pt x="30" y="4"/>
                    <a:pt x="30" y="4"/>
                  </a:cubicBezTo>
                  <a:moveTo>
                    <a:pt x="26" y="0"/>
                  </a:moveTo>
                  <a:cubicBezTo>
                    <a:pt x="26" y="0"/>
                    <a:pt x="26" y="0"/>
                    <a:pt x="26" y="0"/>
                  </a:cubicBezTo>
                  <a:cubicBezTo>
                    <a:pt x="23" y="0"/>
                    <a:pt x="21" y="0"/>
                    <a:pt x="19" y="1"/>
                  </a:cubicBezTo>
                  <a:cubicBezTo>
                    <a:pt x="12" y="2"/>
                    <a:pt x="7" y="6"/>
                    <a:pt x="4" y="11"/>
                  </a:cubicBezTo>
                  <a:cubicBezTo>
                    <a:pt x="1" y="16"/>
                    <a:pt x="0" y="22"/>
                    <a:pt x="0" y="28"/>
                  </a:cubicBezTo>
                  <a:cubicBezTo>
                    <a:pt x="0" y="33"/>
                    <a:pt x="1" y="38"/>
                    <a:pt x="2" y="42"/>
                  </a:cubicBezTo>
                  <a:cubicBezTo>
                    <a:pt x="7" y="54"/>
                    <a:pt x="19" y="62"/>
                    <a:pt x="32" y="62"/>
                  </a:cubicBezTo>
                  <a:cubicBezTo>
                    <a:pt x="34" y="62"/>
                    <a:pt x="37" y="62"/>
                    <a:pt x="39" y="62"/>
                  </a:cubicBezTo>
                  <a:cubicBezTo>
                    <a:pt x="45" y="60"/>
                    <a:pt x="50" y="56"/>
                    <a:pt x="53" y="51"/>
                  </a:cubicBezTo>
                  <a:cubicBezTo>
                    <a:pt x="57" y="46"/>
                    <a:pt x="59" y="40"/>
                    <a:pt x="59" y="34"/>
                  </a:cubicBezTo>
                  <a:cubicBezTo>
                    <a:pt x="59" y="31"/>
                    <a:pt x="58" y="27"/>
                    <a:pt x="57" y="24"/>
                  </a:cubicBezTo>
                  <a:cubicBezTo>
                    <a:pt x="54" y="17"/>
                    <a:pt x="50" y="11"/>
                    <a:pt x="45" y="7"/>
                  </a:cubicBezTo>
                  <a:cubicBezTo>
                    <a:pt x="39" y="3"/>
                    <a:pt x="33"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18" name="Freeform 775"/>
            <p:cNvSpPr>
              <a:spLocks noEditPoints="1"/>
            </p:cNvSpPr>
            <p:nvPr/>
          </p:nvSpPr>
          <p:spPr bwMode="auto">
            <a:xfrm>
              <a:off x="916828" y="4884635"/>
              <a:ext cx="69896" cy="91402"/>
            </a:xfrm>
            <a:custGeom>
              <a:avLst/>
              <a:gdLst>
                <a:gd name="T0" fmla="*/ 4 w 33"/>
                <a:gd name="T1" fmla="*/ 19 h 43"/>
                <a:gd name="T2" fmla="*/ 4 w 33"/>
                <a:gd name="T3" fmla="*/ 12 h 43"/>
                <a:gd name="T4" fmla="*/ 7 w 33"/>
                <a:gd name="T5" fmla="*/ 8 h 43"/>
                <a:gd name="T6" fmla="*/ 6 w 33"/>
                <a:gd name="T7" fmla="*/ 4 h 43"/>
                <a:gd name="T8" fmla="*/ 7 w 33"/>
                <a:gd name="T9" fmla="*/ 3 h 43"/>
                <a:gd name="T10" fmla="*/ 8 w 33"/>
                <a:gd name="T11" fmla="*/ 4 h 43"/>
                <a:gd name="T12" fmla="*/ 11 w 33"/>
                <a:gd name="T13" fmla="*/ 8 h 43"/>
                <a:gd name="T14" fmla="*/ 15 w 33"/>
                <a:gd name="T15" fmla="*/ 7 h 43"/>
                <a:gd name="T16" fmla="*/ 18 w 33"/>
                <a:gd name="T17" fmla="*/ 10 h 43"/>
                <a:gd name="T18" fmla="*/ 15 w 33"/>
                <a:gd name="T19" fmla="*/ 9 h 43"/>
                <a:gd name="T20" fmla="*/ 8 w 33"/>
                <a:gd name="T21" fmla="*/ 13 h 43"/>
                <a:gd name="T22" fmla="*/ 9 w 33"/>
                <a:gd name="T23" fmla="*/ 20 h 43"/>
                <a:gd name="T24" fmla="*/ 13 w 33"/>
                <a:gd name="T25" fmla="*/ 20 h 43"/>
                <a:gd name="T26" fmla="*/ 27 w 33"/>
                <a:gd name="T27" fmla="*/ 21 h 43"/>
                <a:gd name="T28" fmla="*/ 30 w 33"/>
                <a:gd name="T29" fmla="*/ 27 h 43"/>
                <a:gd name="T30" fmla="*/ 27 w 33"/>
                <a:gd name="T31" fmla="*/ 33 h 43"/>
                <a:gd name="T32" fmla="*/ 27 w 33"/>
                <a:gd name="T33" fmla="*/ 36 h 43"/>
                <a:gd name="T34" fmla="*/ 29 w 33"/>
                <a:gd name="T35" fmla="*/ 39 h 43"/>
                <a:gd name="T36" fmla="*/ 26 w 33"/>
                <a:gd name="T37" fmla="*/ 36 h 43"/>
                <a:gd name="T38" fmla="*/ 22 w 33"/>
                <a:gd name="T39" fmla="*/ 36 h 43"/>
                <a:gd name="T40" fmla="*/ 14 w 33"/>
                <a:gd name="T41" fmla="*/ 34 h 43"/>
                <a:gd name="T42" fmla="*/ 24 w 33"/>
                <a:gd name="T43" fmla="*/ 32 h 43"/>
                <a:gd name="T44" fmla="*/ 21 w 33"/>
                <a:gd name="T45" fmla="*/ 22 h 43"/>
                <a:gd name="T46" fmla="*/ 12 w 33"/>
                <a:gd name="T47" fmla="*/ 23 h 43"/>
                <a:gd name="T48" fmla="*/ 12 w 33"/>
                <a:gd name="T49" fmla="*/ 23 h 43"/>
                <a:gd name="T50" fmla="*/ 3 w 33"/>
                <a:gd name="T51" fmla="*/ 2 h 43"/>
                <a:gd name="T52" fmla="*/ 2 w 33"/>
                <a:gd name="T53" fmla="*/ 3 h 43"/>
                <a:gd name="T54" fmla="*/ 3 w 33"/>
                <a:gd name="T55" fmla="*/ 8 h 43"/>
                <a:gd name="T56" fmla="*/ 0 w 33"/>
                <a:gd name="T57" fmla="*/ 15 h 43"/>
                <a:gd name="T58" fmla="*/ 12 w 33"/>
                <a:gd name="T59" fmla="*/ 26 h 43"/>
                <a:gd name="T60" fmla="*/ 20 w 33"/>
                <a:gd name="T61" fmla="*/ 25 h 43"/>
                <a:gd name="T62" fmla="*/ 23 w 33"/>
                <a:gd name="T63" fmla="*/ 26 h 43"/>
                <a:gd name="T64" fmla="*/ 20 w 33"/>
                <a:gd name="T65" fmla="*/ 30 h 43"/>
                <a:gd name="T66" fmla="*/ 17 w 33"/>
                <a:gd name="T67" fmla="*/ 29 h 43"/>
                <a:gd name="T68" fmla="*/ 11 w 33"/>
                <a:gd name="T69" fmla="*/ 32 h 43"/>
                <a:gd name="T70" fmla="*/ 23 w 33"/>
                <a:gd name="T71" fmla="*/ 39 h 43"/>
                <a:gd name="T72" fmla="*/ 26 w 33"/>
                <a:gd name="T73" fmla="*/ 42 h 43"/>
                <a:gd name="T74" fmla="*/ 28 w 33"/>
                <a:gd name="T75" fmla="*/ 43 h 43"/>
                <a:gd name="T76" fmla="*/ 29 w 33"/>
                <a:gd name="T77" fmla="*/ 43 h 43"/>
                <a:gd name="T78" fmla="*/ 33 w 33"/>
                <a:gd name="T79" fmla="*/ 40 h 43"/>
                <a:gd name="T80" fmla="*/ 31 w 33"/>
                <a:gd name="T81" fmla="*/ 35 h 43"/>
                <a:gd name="T82" fmla="*/ 33 w 33"/>
                <a:gd name="T83" fmla="*/ 27 h 43"/>
                <a:gd name="T84" fmla="*/ 21 w 33"/>
                <a:gd name="T85" fmla="*/ 17 h 43"/>
                <a:gd name="T86" fmla="*/ 12 w 33"/>
                <a:gd name="T87" fmla="*/ 17 h 43"/>
                <a:gd name="T88" fmla="*/ 10 w 33"/>
                <a:gd name="T89" fmla="*/ 16 h 43"/>
                <a:gd name="T90" fmla="*/ 15 w 33"/>
                <a:gd name="T91" fmla="*/ 12 h 43"/>
                <a:gd name="T92" fmla="*/ 16 w 33"/>
                <a:gd name="T93" fmla="*/ 13 h 43"/>
                <a:gd name="T94" fmla="*/ 18 w 33"/>
                <a:gd name="T95" fmla="*/ 13 h 43"/>
                <a:gd name="T96" fmla="*/ 24 w 33"/>
                <a:gd name="T97" fmla="*/ 9 h 43"/>
                <a:gd name="T98" fmla="*/ 11 w 33"/>
                <a:gd name="T99" fmla="*/ 4 h 43"/>
                <a:gd name="T100" fmla="*/ 8 w 33"/>
                <a:gd name="T101" fmla="*/ 0 h 43"/>
                <a:gd name="T102" fmla="*/ 8 w 33"/>
                <a:gd name="T10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43">
                  <a:moveTo>
                    <a:pt x="12" y="23"/>
                  </a:moveTo>
                  <a:cubicBezTo>
                    <a:pt x="11" y="23"/>
                    <a:pt x="9" y="22"/>
                    <a:pt x="7" y="21"/>
                  </a:cubicBezTo>
                  <a:cubicBezTo>
                    <a:pt x="6" y="21"/>
                    <a:pt x="5" y="20"/>
                    <a:pt x="4" y="19"/>
                  </a:cubicBezTo>
                  <a:cubicBezTo>
                    <a:pt x="4" y="18"/>
                    <a:pt x="3" y="17"/>
                    <a:pt x="3" y="15"/>
                  </a:cubicBezTo>
                  <a:cubicBezTo>
                    <a:pt x="3" y="14"/>
                    <a:pt x="3" y="14"/>
                    <a:pt x="3" y="14"/>
                  </a:cubicBezTo>
                  <a:cubicBezTo>
                    <a:pt x="4" y="13"/>
                    <a:pt x="4" y="12"/>
                    <a:pt x="4" y="12"/>
                  </a:cubicBezTo>
                  <a:cubicBezTo>
                    <a:pt x="5" y="11"/>
                    <a:pt x="5" y="10"/>
                    <a:pt x="6" y="10"/>
                  </a:cubicBezTo>
                  <a:cubicBezTo>
                    <a:pt x="7" y="10"/>
                    <a:pt x="7" y="10"/>
                    <a:pt x="7" y="9"/>
                  </a:cubicBezTo>
                  <a:cubicBezTo>
                    <a:pt x="7" y="9"/>
                    <a:pt x="7" y="8"/>
                    <a:pt x="7" y="8"/>
                  </a:cubicBezTo>
                  <a:cubicBezTo>
                    <a:pt x="7" y="7"/>
                    <a:pt x="6" y="6"/>
                    <a:pt x="6" y="5"/>
                  </a:cubicBezTo>
                  <a:cubicBezTo>
                    <a:pt x="6" y="4"/>
                    <a:pt x="6" y="4"/>
                    <a:pt x="6" y="4"/>
                  </a:cubicBezTo>
                  <a:cubicBezTo>
                    <a:pt x="6" y="4"/>
                    <a:pt x="6" y="4"/>
                    <a:pt x="6" y="4"/>
                  </a:cubicBezTo>
                  <a:cubicBezTo>
                    <a:pt x="7" y="4"/>
                    <a:pt x="7" y="3"/>
                    <a:pt x="7" y="3"/>
                  </a:cubicBezTo>
                  <a:cubicBezTo>
                    <a:pt x="7" y="3"/>
                    <a:pt x="7" y="3"/>
                    <a:pt x="7" y="3"/>
                  </a:cubicBezTo>
                  <a:cubicBezTo>
                    <a:pt x="7" y="3"/>
                    <a:pt x="7" y="3"/>
                    <a:pt x="7" y="3"/>
                  </a:cubicBezTo>
                  <a:cubicBezTo>
                    <a:pt x="7" y="3"/>
                    <a:pt x="7" y="3"/>
                    <a:pt x="7" y="3"/>
                  </a:cubicBezTo>
                  <a:cubicBezTo>
                    <a:pt x="7" y="3"/>
                    <a:pt x="7" y="3"/>
                    <a:pt x="7" y="3"/>
                  </a:cubicBezTo>
                  <a:cubicBezTo>
                    <a:pt x="7" y="3"/>
                    <a:pt x="8" y="4"/>
                    <a:pt x="8" y="4"/>
                  </a:cubicBezTo>
                  <a:cubicBezTo>
                    <a:pt x="8" y="5"/>
                    <a:pt x="8" y="5"/>
                    <a:pt x="8" y="5"/>
                  </a:cubicBezTo>
                  <a:cubicBezTo>
                    <a:pt x="9" y="6"/>
                    <a:pt x="9" y="7"/>
                    <a:pt x="10" y="7"/>
                  </a:cubicBezTo>
                  <a:cubicBezTo>
                    <a:pt x="10" y="7"/>
                    <a:pt x="10" y="8"/>
                    <a:pt x="11" y="8"/>
                  </a:cubicBezTo>
                  <a:cubicBezTo>
                    <a:pt x="11" y="8"/>
                    <a:pt x="11" y="8"/>
                    <a:pt x="11" y="7"/>
                  </a:cubicBezTo>
                  <a:cubicBezTo>
                    <a:pt x="12" y="7"/>
                    <a:pt x="14" y="7"/>
                    <a:pt x="15" y="7"/>
                  </a:cubicBezTo>
                  <a:cubicBezTo>
                    <a:pt x="15" y="7"/>
                    <a:pt x="15" y="7"/>
                    <a:pt x="15" y="7"/>
                  </a:cubicBezTo>
                  <a:cubicBezTo>
                    <a:pt x="17" y="7"/>
                    <a:pt x="19" y="7"/>
                    <a:pt x="20" y="9"/>
                  </a:cubicBezTo>
                  <a:cubicBezTo>
                    <a:pt x="20" y="9"/>
                    <a:pt x="19" y="10"/>
                    <a:pt x="18" y="10"/>
                  </a:cubicBezTo>
                  <a:cubicBezTo>
                    <a:pt x="18" y="10"/>
                    <a:pt x="18" y="10"/>
                    <a:pt x="18" y="10"/>
                  </a:cubicBezTo>
                  <a:cubicBezTo>
                    <a:pt x="18" y="10"/>
                    <a:pt x="18" y="10"/>
                    <a:pt x="18" y="10"/>
                  </a:cubicBezTo>
                  <a:cubicBezTo>
                    <a:pt x="18" y="10"/>
                    <a:pt x="18" y="10"/>
                    <a:pt x="18" y="10"/>
                  </a:cubicBezTo>
                  <a:cubicBezTo>
                    <a:pt x="17" y="9"/>
                    <a:pt x="16" y="9"/>
                    <a:pt x="15" y="9"/>
                  </a:cubicBezTo>
                  <a:cubicBezTo>
                    <a:pt x="15" y="9"/>
                    <a:pt x="15" y="9"/>
                    <a:pt x="15" y="9"/>
                  </a:cubicBezTo>
                  <a:cubicBezTo>
                    <a:pt x="13" y="9"/>
                    <a:pt x="11" y="10"/>
                    <a:pt x="10" y="11"/>
                  </a:cubicBezTo>
                  <a:cubicBezTo>
                    <a:pt x="9" y="12"/>
                    <a:pt x="8" y="12"/>
                    <a:pt x="8" y="13"/>
                  </a:cubicBezTo>
                  <a:cubicBezTo>
                    <a:pt x="7" y="14"/>
                    <a:pt x="6" y="15"/>
                    <a:pt x="6" y="16"/>
                  </a:cubicBezTo>
                  <a:cubicBezTo>
                    <a:pt x="6" y="16"/>
                    <a:pt x="7" y="17"/>
                    <a:pt x="7" y="17"/>
                  </a:cubicBezTo>
                  <a:cubicBezTo>
                    <a:pt x="7" y="19"/>
                    <a:pt x="8" y="20"/>
                    <a:pt x="9" y="20"/>
                  </a:cubicBezTo>
                  <a:cubicBezTo>
                    <a:pt x="10" y="20"/>
                    <a:pt x="12" y="20"/>
                    <a:pt x="13" y="20"/>
                  </a:cubicBezTo>
                  <a:cubicBezTo>
                    <a:pt x="13" y="20"/>
                    <a:pt x="13" y="20"/>
                    <a:pt x="13" y="20"/>
                  </a:cubicBezTo>
                  <a:cubicBezTo>
                    <a:pt x="13" y="20"/>
                    <a:pt x="13" y="20"/>
                    <a:pt x="13" y="20"/>
                  </a:cubicBezTo>
                  <a:cubicBezTo>
                    <a:pt x="15" y="20"/>
                    <a:pt x="18" y="20"/>
                    <a:pt x="21" y="20"/>
                  </a:cubicBezTo>
                  <a:cubicBezTo>
                    <a:pt x="21" y="20"/>
                    <a:pt x="21" y="20"/>
                    <a:pt x="21" y="20"/>
                  </a:cubicBezTo>
                  <a:cubicBezTo>
                    <a:pt x="23" y="20"/>
                    <a:pt x="25" y="20"/>
                    <a:pt x="27" y="21"/>
                  </a:cubicBezTo>
                  <a:cubicBezTo>
                    <a:pt x="27" y="21"/>
                    <a:pt x="27" y="21"/>
                    <a:pt x="27" y="21"/>
                  </a:cubicBezTo>
                  <a:cubicBezTo>
                    <a:pt x="29" y="22"/>
                    <a:pt x="30" y="25"/>
                    <a:pt x="30" y="27"/>
                  </a:cubicBezTo>
                  <a:cubicBezTo>
                    <a:pt x="30" y="27"/>
                    <a:pt x="30" y="27"/>
                    <a:pt x="30" y="27"/>
                  </a:cubicBezTo>
                  <a:cubicBezTo>
                    <a:pt x="30" y="28"/>
                    <a:pt x="29" y="29"/>
                    <a:pt x="28" y="31"/>
                  </a:cubicBezTo>
                  <a:cubicBezTo>
                    <a:pt x="28" y="31"/>
                    <a:pt x="28" y="32"/>
                    <a:pt x="27" y="32"/>
                  </a:cubicBezTo>
                  <a:cubicBezTo>
                    <a:pt x="27" y="33"/>
                    <a:pt x="27" y="33"/>
                    <a:pt x="27" y="33"/>
                  </a:cubicBezTo>
                  <a:cubicBezTo>
                    <a:pt x="27" y="33"/>
                    <a:pt x="27" y="33"/>
                    <a:pt x="27" y="33"/>
                  </a:cubicBezTo>
                  <a:cubicBezTo>
                    <a:pt x="26" y="34"/>
                    <a:pt x="26" y="35"/>
                    <a:pt x="27" y="35"/>
                  </a:cubicBezTo>
                  <a:cubicBezTo>
                    <a:pt x="27" y="35"/>
                    <a:pt x="27" y="36"/>
                    <a:pt x="27" y="36"/>
                  </a:cubicBezTo>
                  <a:cubicBezTo>
                    <a:pt x="28" y="36"/>
                    <a:pt x="28" y="37"/>
                    <a:pt x="29" y="38"/>
                  </a:cubicBezTo>
                  <a:cubicBezTo>
                    <a:pt x="29" y="39"/>
                    <a:pt x="29" y="39"/>
                    <a:pt x="29" y="39"/>
                  </a:cubicBezTo>
                  <a:cubicBezTo>
                    <a:pt x="29" y="39"/>
                    <a:pt x="29" y="39"/>
                    <a:pt x="29" y="39"/>
                  </a:cubicBezTo>
                  <a:cubicBezTo>
                    <a:pt x="29" y="39"/>
                    <a:pt x="28" y="39"/>
                    <a:pt x="28" y="39"/>
                  </a:cubicBezTo>
                  <a:cubicBezTo>
                    <a:pt x="27" y="38"/>
                    <a:pt x="27" y="38"/>
                    <a:pt x="26" y="37"/>
                  </a:cubicBezTo>
                  <a:cubicBezTo>
                    <a:pt x="26" y="36"/>
                    <a:pt x="26" y="36"/>
                    <a:pt x="26" y="36"/>
                  </a:cubicBezTo>
                  <a:cubicBezTo>
                    <a:pt x="25" y="36"/>
                    <a:pt x="25" y="35"/>
                    <a:pt x="24" y="35"/>
                  </a:cubicBezTo>
                  <a:cubicBezTo>
                    <a:pt x="24" y="35"/>
                    <a:pt x="24" y="35"/>
                    <a:pt x="24" y="35"/>
                  </a:cubicBezTo>
                  <a:cubicBezTo>
                    <a:pt x="23" y="35"/>
                    <a:pt x="22" y="36"/>
                    <a:pt x="22" y="36"/>
                  </a:cubicBezTo>
                  <a:cubicBezTo>
                    <a:pt x="21" y="36"/>
                    <a:pt x="20" y="36"/>
                    <a:pt x="20" y="36"/>
                  </a:cubicBezTo>
                  <a:cubicBezTo>
                    <a:pt x="20" y="36"/>
                    <a:pt x="20" y="36"/>
                    <a:pt x="19" y="36"/>
                  </a:cubicBezTo>
                  <a:cubicBezTo>
                    <a:pt x="17" y="36"/>
                    <a:pt x="15" y="35"/>
                    <a:pt x="14" y="34"/>
                  </a:cubicBezTo>
                  <a:cubicBezTo>
                    <a:pt x="15" y="33"/>
                    <a:pt x="15" y="33"/>
                    <a:pt x="16" y="33"/>
                  </a:cubicBezTo>
                  <a:cubicBezTo>
                    <a:pt x="17" y="33"/>
                    <a:pt x="18" y="33"/>
                    <a:pt x="20" y="33"/>
                  </a:cubicBezTo>
                  <a:cubicBezTo>
                    <a:pt x="21" y="33"/>
                    <a:pt x="23" y="33"/>
                    <a:pt x="24" y="32"/>
                  </a:cubicBezTo>
                  <a:cubicBezTo>
                    <a:pt x="26" y="31"/>
                    <a:pt x="27" y="29"/>
                    <a:pt x="27" y="27"/>
                  </a:cubicBezTo>
                  <a:cubicBezTo>
                    <a:pt x="27" y="25"/>
                    <a:pt x="27" y="24"/>
                    <a:pt x="26" y="23"/>
                  </a:cubicBezTo>
                  <a:cubicBezTo>
                    <a:pt x="24" y="22"/>
                    <a:pt x="23" y="22"/>
                    <a:pt x="21" y="22"/>
                  </a:cubicBezTo>
                  <a:cubicBezTo>
                    <a:pt x="21" y="22"/>
                    <a:pt x="20" y="22"/>
                    <a:pt x="19" y="22"/>
                  </a:cubicBezTo>
                  <a:cubicBezTo>
                    <a:pt x="19" y="22"/>
                    <a:pt x="19" y="22"/>
                    <a:pt x="19" y="22"/>
                  </a:cubicBezTo>
                  <a:cubicBezTo>
                    <a:pt x="17" y="22"/>
                    <a:pt x="15" y="22"/>
                    <a:pt x="12" y="23"/>
                  </a:cubicBezTo>
                  <a:cubicBezTo>
                    <a:pt x="12" y="23"/>
                    <a:pt x="12" y="23"/>
                    <a:pt x="12" y="23"/>
                  </a:cubicBezTo>
                  <a:cubicBezTo>
                    <a:pt x="12" y="23"/>
                    <a:pt x="12" y="23"/>
                    <a:pt x="12" y="23"/>
                  </a:cubicBezTo>
                  <a:cubicBezTo>
                    <a:pt x="12" y="23"/>
                    <a:pt x="12" y="23"/>
                    <a:pt x="12" y="23"/>
                  </a:cubicBezTo>
                  <a:moveTo>
                    <a:pt x="7" y="0"/>
                  </a:moveTo>
                  <a:cubicBezTo>
                    <a:pt x="6" y="0"/>
                    <a:pt x="5" y="1"/>
                    <a:pt x="4" y="1"/>
                  </a:cubicBezTo>
                  <a:cubicBezTo>
                    <a:pt x="3" y="2"/>
                    <a:pt x="3" y="2"/>
                    <a:pt x="3" y="2"/>
                  </a:cubicBezTo>
                  <a:cubicBezTo>
                    <a:pt x="3" y="2"/>
                    <a:pt x="3" y="2"/>
                    <a:pt x="3" y="2"/>
                  </a:cubicBezTo>
                  <a:cubicBezTo>
                    <a:pt x="3" y="2"/>
                    <a:pt x="3" y="2"/>
                    <a:pt x="3" y="2"/>
                  </a:cubicBezTo>
                  <a:cubicBezTo>
                    <a:pt x="3" y="2"/>
                    <a:pt x="2" y="3"/>
                    <a:pt x="2" y="3"/>
                  </a:cubicBezTo>
                  <a:cubicBezTo>
                    <a:pt x="2" y="4"/>
                    <a:pt x="2" y="4"/>
                    <a:pt x="2" y="5"/>
                  </a:cubicBezTo>
                  <a:cubicBezTo>
                    <a:pt x="2" y="5"/>
                    <a:pt x="2" y="5"/>
                    <a:pt x="3" y="6"/>
                  </a:cubicBezTo>
                  <a:cubicBezTo>
                    <a:pt x="3" y="7"/>
                    <a:pt x="3" y="7"/>
                    <a:pt x="3" y="8"/>
                  </a:cubicBezTo>
                  <a:cubicBezTo>
                    <a:pt x="3" y="9"/>
                    <a:pt x="2" y="9"/>
                    <a:pt x="2" y="10"/>
                  </a:cubicBezTo>
                  <a:cubicBezTo>
                    <a:pt x="1" y="11"/>
                    <a:pt x="0" y="13"/>
                    <a:pt x="0" y="14"/>
                  </a:cubicBezTo>
                  <a:cubicBezTo>
                    <a:pt x="0" y="14"/>
                    <a:pt x="0" y="15"/>
                    <a:pt x="0" y="15"/>
                  </a:cubicBezTo>
                  <a:cubicBezTo>
                    <a:pt x="0" y="18"/>
                    <a:pt x="1" y="19"/>
                    <a:pt x="2" y="21"/>
                  </a:cubicBezTo>
                  <a:cubicBezTo>
                    <a:pt x="3" y="23"/>
                    <a:pt x="5" y="24"/>
                    <a:pt x="7" y="25"/>
                  </a:cubicBezTo>
                  <a:cubicBezTo>
                    <a:pt x="9" y="26"/>
                    <a:pt x="11" y="26"/>
                    <a:pt x="12" y="26"/>
                  </a:cubicBezTo>
                  <a:cubicBezTo>
                    <a:pt x="13" y="26"/>
                    <a:pt x="13" y="26"/>
                    <a:pt x="13" y="26"/>
                  </a:cubicBezTo>
                  <a:cubicBezTo>
                    <a:pt x="13" y="26"/>
                    <a:pt x="13" y="26"/>
                    <a:pt x="13" y="26"/>
                  </a:cubicBezTo>
                  <a:cubicBezTo>
                    <a:pt x="15" y="26"/>
                    <a:pt x="17" y="25"/>
                    <a:pt x="20" y="25"/>
                  </a:cubicBezTo>
                  <a:cubicBezTo>
                    <a:pt x="20" y="25"/>
                    <a:pt x="21" y="25"/>
                    <a:pt x="21" y="25"/>
                  </a:cubicBezTo>
                  <a:cubicBezTo>
                    <a:pt x="21" y="25"/>
                    <a:pt x="21" y="25"/>
                    <a:pt x="21" y="25"/>
                  </a:cubicBezTo>
                  <a:cubicBezTo>
                    <a:pt x="22" y="25"/>
                    <a:pt x="23" y="25"/>
                    <a:pt x="23" y="26"/>
                  </a:cubicBezTo>
                  <a:cubicBezTo>
                    <a:pt x="24" y="26"/>
                    <a:pt x="24" y="26"/>
                    <a:pt x="24" y="27"/>
                  </a:cubicBezTo>
                  <a:cubicBezTo>
                    <a:pt x="24" y="28"/>
                    <a:pt x="23" y="29"/>
                    <a:pt x="22" y="29"/>
                  </a:cubicBezTo>
                  <a:cubicBezTo>
                    <a:pt x="22" y="30"/>
                    <a:pt x="21" y="30"/>
                    <a:pt x="20" y="30"/>
                  </a:cubicBezTo>
                  <a:cubicBezTo>
                    <a:pt x="20" y="30"/>
                    <a:pt x="20" y="30"/>
                    <a:pt x="20" y="30"/>
                  </a:cubicBezTo>
                  <a:cubicBezTo>
                    <a:pt x="20" y="30"/>
                    <a:pt x="20" y="30"/>
                    <a:pt x="20" y="30"/>
                  </a:cubicBezTo>
                  <a:cubicBezTo>
                    <a:pt x="19" y="30"/>
                    <a:pt x="18" y="30"/>
                    <a:pt x="17" y="29"/>
                  </a:cubicBezTo>
                  <a:cubicBezTo>
                    <a:pt x="17" y="29"/>
                    <a:pt x="16" y="29"/>
                    <a:pt x="16" y="29"/>
                  </a:cubicBezTo>
                  <a:cubicBezTo>
                    <a:pt x="16" y="29"/>
                    <a:pt x="15" y="29"/>
                    <a:pt x="15" y="29"/>
                  </a:cubicBezTo>
                  <a:cubicBezTo>
                    <a:pt x="14" y="30"/>
                    <a:pt x="12" y="31"/>
                    <a:pt x="11" y="32"/>
                  </a:cubicBezTo>
                  <a:cubicBezTo>
                    <a:pt x="10" y="33"/>
                    <a:pt x="10" y="33"/>
                    <a:pt x="10" y="34"/>
                  </a:cubicBezTo>
                  <a:cubicBezTo>
                    <a:pt x="12" y="38"/>
                    <a:pt x="16" y="39"/>
                    <a:pt x="20" y="39"/>
                  </a:cubicBezTo>
                  <a:cubicBezTo>
                    <a:pt x="21" y="39"/>
                    <a:pt x="22" y="39"/>
                    <a:pt x="23" y="39"/>
                  </a:cubicBezTo>
                  <a:cubicBezTo>
                    <a:pt x="24" y="39"/>
                    <a:pt x="24" y="39"/>
                    <a:pt x="24" y="39"/>
                  </a:cubicBezTo>
                  <a:cubicBezTo>
                    <a:pt x="24" y="39"/>
                    <a:pt x="24" y="39"/>
                    <a:pt x="24" y="39"/>
                  </a:cubicBezTo>
                  <a:cubicBezTo>
                    <a:pt x="24" y="40"/>
                    <a:pt x="25" y="41"/>
                    <a:pt x="26" y="42"/>
                  </a:cubicBezTo>
                  <a:cubicBezTo>
                    <a:pt x="26" y="42"/>
                    <a:pt x="26" y="42"/>
                    <a:pt x="26" y="42"/>
                  </a:cubicBezTo>
                  <a:cubicBezTo>
                    <a:pt x="26" y="42"/>
                    <a:pt x="26" y="42"/>
                    <a:pt x="26" y="42"/>
                  </a:cubicBezTo>
                  <a:cubicBezTo>
                    <a:pt x="27" y="43"/>
                    <a:pt x="27" y="43"/>
                    <a:pt x="28" y="43"/>
                  </a:cubicBezTo>
                  <a:cubicBezTo>
                    <a:pt x="28" y="43"/>
                    <a:pt x="28" y="43"/>
                    <a:pt x="28" y="43"/>
                  </a:cubicBezTo>
                  <a:cubicBezTo>
                    <a:pt x="29" y="43"/>
                    <a:pt x="29" y="43"/>
                    <a:pt x="29" y="43"/>
                  </a:cubicBezTo>
                  <a:cubicBezTo>
                    <a:pt x="29" y="43"/>
                    <a:pt x="29" y="43"/>
                    <a:pt x="29" y="43"/>
                  </a:cubicBezTo>
                  <a:cubicBezTo>
                    <a:pt x="29" y="42"/>
                    <a:pt x="30" y="42"/>
                    <a:pt x="30" y="42"/>
                  </a:cubicBezTo>
                  <a:cubicBezTo>
                    <a:pt x="31" y="42"/>
                    <a:pt x="32" y="41"/>
                    <a:pt x="32" y="41"/>
                  </a:cubicBezTo>
                  <a:cubicBezTo>
                    <a:pt x="33" y="41"/>
                    <a:pt x="33" y="40"/>
                    <a:pt x="33" y="40"/>
                  </a:cubicBezTo>
                  <a:cubicBezTo>
                    <a:pt x="33" y="40"/>
                    <a:pt x="33" y="40"/>
                    <a:pt x="33" y="40"/>
                  </a:cubicBezTo>
                  <a:cubicBezTo>
                    <a:pt x="33" y="39"/>
                    <a:pt x="33" y="39"/>
                    <a:pt x="33" y="38"/>
                  </a:cubicBezTo>
                  <a:cubicBezTo>
                    <a:pt x="32" y="37"/>
                    <a:pt x="31" y="36"/>
                    <a:pt x="31" y="35"/>
                  </a:cubicBezTo>
                  <a:cubicBezTo>
                    <a:pt x="30" y="34"/>
                    <a:pt x="30" y="34"/>
                    <a:pt x="30" y="34"/>
                  </a:cubicBezTo>
                  <a:cubicBezTo>
                    <a:pt x="30" y="34"/>
                    <a:pt x="31" y="33"/>
                    <a:pt x="31" y="33"/>
                  </a:cubicBezTo>
                  <a:cubicBezTo>
                    <a:pt x="32" y="31"/>
                    <a:pt x="33" y="29"/>
                    <a:pt x="33" y="27"/>
                  </a:cubicBezTo>
                  <a:cubicBezTo>
                    <a:pt x="33" y="27"/>
                    <a:pt x="33" y="27"/>
                    <a:pt x="33" y="27"/>
                  </a:cubicBezTo>
                  <a:cubicBezTo>
                    <a:pt x="33" y="23"/>
                    <a:pt x="31" y="20"/>
                    <a:pt x="28" y="18"/>
                  </a:cubicBezTo>
                  <a:cubicBezTo>
                    <a:pt x="26" y="17"/>
                    <a:pt x="23" y="17"/>
                    <a:pt x="21" y="17"/>
                  </a:cubicBezTo>
                  <a:cubicBezTo>
                    <a:pt x="18" y="17"/>
                    <a:pt x="15" y="17"/>
                    <a:pt x="13" y="17"/>
                  </a:cubicBezTo>
                  <a:cubicBezTo>
                    <a:pt x="13" y="17"/>
                    <a:pt x="13" y="17"/>
                    <a:pt x="13" y="17"/>
                  </a:cubicBezTo>
                  <a:cubicBezTo>
                    <a:pt x="13" y="17"/>
                    <a:pt x="13" y="17"/>
                    <a:pt x="12" y="17"/>
                  </a:cubicBezTo>
                  <a:cubicBezTo>
                    <a:pt x="12" y="17"/>
                    <a:pt x="11" y="17"/>
                    <a:pt x="11" y="17"/>
                  </a:cubicBezTo>
                  <a:cubicBezTo>
                    <a:pt x="10" y="17"/>
                    <a:pt x="10" y="16"/>
                    <a:pt x="10" y="16"/>
                  </a:cubicBezTo>
                  <a:cubicBezTo>
                    <a:pt x="10" y="16"/>
                    <a:pt x="10" y="16"/>
                    <a:pt x="10" y="16"/>
                  </a:cubicBezTo>
                  <a:cubicBezTo>
                    <a:pt x="10" y="16"/>
                    <a:pt x="10" y="16"/>
                    <a:pt x="10" y="15"/>
                  </a:cubicBezTo>
                  <a:cubicBezTo>
                    <a:pt x="11" y="15"/>
                    <a:pt x="11" y="14"/>
                    <a:pt x="12" y="14"/>
                  </a:cubicBezTo>
                  <a:cubicBezTo>
                    <a:pt x="13" y="13"/>
                    <a:pt x="14" y="12"/>
                    <a:pt x="15" y="12"/>
                  </a:cubicBezTo>
                  <a:cubicBezTo>
                    <a:pt x="15" y="12"/>
                    <a:pt x="15" y="12"/>
                    <a:pt x="15" y="12"/>
                  </a:cubicBezTo>
                  <a:cubicBezTo>
                    <a:pt x="16" y="12"/>
                    <a:pt x="16" y="13"/>
                    <a:pt x="16" y="13"/>
                  </a:cubicBezTo>
                  <a:cubicBezTo>
                    <a:pt x="16" y="13"/>
                    <a:pt x="16" y="13"/>
                    <a:pt x="16" y="13"/>
                  </a:cubicBezTo>
                  <a:cubicBezTo>
                    <a:pt x="17" y="13"/>
                    <a:pt x="17" y="13"/>
                    <a:pt x="17" y="13"/>
                  </a:cubicBezTo>
                  <a:cubicBezTo>
                    <a:pt x="17" y="13"/>
                    <a:pt x="18" y="14"/>
                    <a:pt x="18" y="14"/>
                  </a:cubicBezTo>
                  <a:cubicBezTo>
                    <a:pt x="18" y="14"/>
                    <a:pt x="18" y="14"/>
                    <a:pt x="18" y="13"/>
                  </a:cubicBezTo>
                  <a:cubicBezTo>
                    <a:pt x="19" y="13"/>
                    <a:pt x="19" y="13"/>
                    <a:pt x="19" y="13"/>
                  </a:cubicBezTo>
                  <a:cubicBezTo>
                    <a:pt x="20" y="13"/>
                    <a:pt x="20" y="13"/>
                    <a:pt x="20" y="13"/>
                  </a:cubicBezTo>
                  <a:cubicBezTo>
                    <a:pt x="21" y="12"/>
                    <a:pt x="23" y="11"/>
                    <a:pt x="24" y="9"/>
                  </a:cubicBezTo>
                  <a:cubicBezTo>
                    <a:pt x="24" y="9"/>
                    <a:pt x="24" y="8"/>
                    <a:pt x="24" y="7"/>
                  </a:cubicBezTo>
                  <a:cubicBezTo>
                    <a:pt x="22" y="5"/>
                    <a:pt x="18" y="3"/>
                    <a:pt x="15" y="3"/>
                  </a:cubicBezTo>
                  <a:cubicBezTo>
                    <a:pt x="14" y="3"/>
                    <a:pt x="13" y="4"/>
                    <a:pt x="11" y="4"/>
                  </a:cubicBezTo>
                  <a:cubicBezTo>
                    <a:pt x="11" y="4"/>
                    <a:pt x="11" y="3"/>
                    <a:pt x="11" y="3"/>
                  </a:cubicBezTo>
                  <a:cubicBezTo>
                    <a:pt x="10" y="2"/>
                    <a:pt x="10" y="2"/>
                    <a:pt x="10" y="1"/>
                  </a:cubicBezTo>
                  <a:cubicBezTo>
                    <a:pt x="9" y="1"/>
                    <a:pt x="8" y="0"/>
                    <a:pt x="8" y="0"/>
                  </a:cubicBezTo>
                  <a:cubicBezTo>
                    <a:pt x="8" y="0"/>
                    <a:pt x="8" y="0"/>
                    <a:pt x="8" y="0"/>
                  </a:cubicBezTo>
                  <a:cubicBezTo>
                    <a:pt x="7" y="0"/>
                    <a:pt x="7" y="0"/>
                    <a:pt x="7" y="0"/>
                  </a:cubicBezTo>
                  <a:cubicBezTo>
                    <a:pt x="8" y="0"/>
                    <a:pt x="8" y="0"/>
                    <a:pt x="8"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19" name="Freeform 776"/>
            <p:cNvSpPr>
              <a:spLocks noEditPoints="1"/>
            </p:cNvSpPr>
            <p:nvPr/>
          </p:nvSpPr>
          <p:spPr bwMode="auto">
            <a:xfrm>
              <a:off x="751049" y="5092530"/>
              <a:ext cx="167571" cy="172051"/>
            </a:xfrm>
            <a:custGeom>
              <a:avLst/>
              <a:gdLst>
                <a:gd name="T0" fmla="*/ 19 w 79"/>
                <a:gd name="T1" fmla="*/ 70 h 81"/>
                <a:gd name="T2" fmla="*/ 15 w 79"/>
                <a:gd name="T3" fmla="*/ 67 h 81"/>
                <a:gd name="T4" fmla="*/ 17 w 79"/>
                <a:gd name="T5" fmla="*/ 69 h 81"/>
                <a:gd name="T6" fmla="*/ 16 w 79"/>
                <a:gd name="T7" fmla="*/ 69 h 81"/>
                <a:gd name="T8" fmla="*/ 14 w 79"/>
                <a:gd name="T9" fmla="*/ 64 h 81"/>
                <a:gd name="T10" fmla="*/ 11 w 79"/>
                <a:gd name="T11" fmla="*/ 63 h 81"/>
                <a:gd name="T12" fmla="*/ 13 w 79"/>
                <a:gd name="T13" fmla="*/ 62 h 81"/>
                <a:gd name="T14" fmla="*/ 8 w 79"/>
                <a:gd name="T15" fmla="*/ 59 h 81"/>
                <a:gd name="T16" fmla="*/ 9 w 79"/>
                <a:gd name="T17" fmla="*/ 60 h 81"/>
                <a:gd name="T18" fmla="*/ 11 w 79"/>
                <a:gd name="T19" fmla="*/ 55 h 81"/>
                <a:gd name="T20" fmla="*/ 6 w 79"/>
                <a:gd name="T21" fmla="*/ 53 h 81"/>
                <a:gd name="T22" fmla="*/ 10 w 79"/>
                <a:gd name="T23" fmla="*/ 53 h 81"/>
                <a:gd name="T24" fmla="*/ 4 w 79"/>
                <a:gd name="T25" fmla="*/ 45 h 81"/>
                <a:gd name="T26" fmla="*/ 9 w 79"/>
                <a:gd name="T27" fmla="*/ 50 h 81"/>
                <a:gd name="T28" fmla="*/ 4 w 79"/>
                <a:gd name="T29" fmla="*/ 42 h 81"/>
                <a:gd name="T30" fmla="*/ 9 w 79"/>
                <a:gd name="T31" fmla="*/ 42 h 81"/>
                <a:gd name="T32" fmla="*/ 5 w 79"/>
                <a:gd name="T33" fmla="*/ 32 h 81"/>
                <a:gd name="T34" fmla="*/ 4 w 79"/>
                <a:gd name="T35" fmla="*/ 36 h 81"/>
                <a:gd name="T36" fmla="*/ 11 w 79"/>
                <a:gd name="T37" fmla="*/ 26 h 81"/>
                <a:gd name="T38" fmla="*/ 12 w 79"/>
                <a:gd name="T39" fmla="*/ 30 h 81"/>
                <a:gd name="T40" fmla="*/ 10 w 79"/>
                <a:gd name="T41" fmla="*/ 21 h 81"/>
                <a:gd name="T42" fmla="*/ 10 w 79"/>
                <a:gd name="T43" fmla="*/ 25 h 81"/>
                <a:gd name="T44" fmla="*/ 11 w 79"/>
                <a:gd name="T45" fmla="*/ 20 h 81"/>
                <a:gd name="T46" fmla="*/ 23 w 79"/>
                <a:gd name="T47" fmla="*/ 14 h 81"/>
                <a:gd name="T48" fmla="*/ 20 w 79"/>
                <a:gd name="T49" fmla="*/ 12 h 81"/>
                <a:gd name="T50" fmla="*/ 26 w 79"/>
                <a:gd name="T51" fmla="*/ 11 h 81"/>
                <a:gd name="T52" fmla="*/ 22 w 79"/>
                <a:gd name="T53" fmla="*/ 9 h 81"/>
                <a:gd name="T54" fmla="*/ 28 w 79"/>
                <a:gd name="T55" fmla="*/ 10 h 81"/>
                <a:gd name="T56" fmla="*/ 28 w 79"/>
                <a:gd name="T57" fmla="*/ 74 h 81"/>
                <a:gd name="T58" fmla="*/ 29 w 79"/>
                <a:gd name="T59" fmla="*/ 13 h 81"/>
                <a:gd name="T60" fmla="*/ 61 w 79"/>
                <a:gd name="T61" fmla="*/ 10 h 81"/>
                <a:gd name="T62" fmla="*/ 42 w 79"/>
                <a:gd name="T63" fmla="*/ 78 h 81"/>
                <a:gd name="T64" fmla="*/ 29 w 79"/>
                <a:gd name="T65" fmla="*/ 5 h 81"/>
                <a:gd name="T66" fmla="*/ 31 w 79"/>
                <a:gd name="T67" fmla="*/ 8 h 81"/>
                <a:gd name="T68" fmla="*/ 32 w 79"/>
                <a:gd name="T69" fmla="*/ 4 h 81"/>
                <a:gd name="T70" fmla="*/ 38 w 79"/>
                <a:gd name="T71" fmla="*/ 5 h 81"/>
                <a:gd name="T72" fmla="*/ 37 w 79"/>
                <a:gd name="T73" fmla="*/ 0 h 81"/>
                <a:gd name="T74" fmla="*/ 35 w 79"/>
                <a:gd name="T75" fmla="*/ 0 h 81"/>
                <a:gd name="T76" fmla="*/ 8 w 79"/>
                <a:gd name="T77" fmla="*/ 64 h 81"/>
                <a:gd name="T78" fmla="*/ 15 w 79"/>
                <a:gd name="T79" fmla="*/ 72 h 81"/>
                <a:gd name="T80" fmla="*/ 16 w 79"/>
                <a:gd name="T81" fmla="*/ 73 h 81"/>
                <a:gd name="T82" fmla="*/ 33 w 79"/>
                <a:gd name="T83" fmla="*/ 80 h 81"/>
                <a:gd name="T84" fmla="*/ 74 w 79"/>
                <a:gd name="T85" fmla="*/ 60 h 81"/>
                <a:gd name="T86" fmla="*/ 52 w 79"/>
                <a:gd name="T87" fmla="*/ 4 h 81"/>
                <a:gd name="T88" fmla="*/ 37 w 79"/>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 h="81">
                  <a:moveTo>
                    <a:pt x="20" y="71"/>
                  </a:moveTo>
                  <a:cubicBezTo>
                    <a:pt x="19" y="71"/>
                    <a:pt x="19" y="71"/>
                    <a:pt x="18" y="70"/>
                  </a:cubicBezTo>
                  <a:cubicBezTo>
                    <a:pt x="19" y="70"/>
                    <a:pt x="19" y="70"/>
                    <a:pt x="19" y="70"/>
                  </a:cubicBezTo>
                  <a:cubicBezTo>
                    <a:pt x="20" y="71"/>
                    <a:pt x="20" y="71"/>
                    <a:pt x="20" y="71"/>
                  </a:cubicBezTo>
                  <a:moveTo>
                    <a:pt x="16" y="69"/>
                  </a:moveTo>
                  <a:cubicBezTo>
                    <a:pt x="16" y="68"/>
                    <a:pt x="15" y="68"/>
                    <a:pt x="15" y="67"/>
                  </a:cubicBezTo>
                  <a:cubicBezTo>
                    <a:pt x="15" y="67"/>
                    <a:pt x="16" y="67"/>
                    <a:pt x="16" y="67"/>
                  </a:cubicBezTo>
                  <a:cubicBezTo>
                    <a:pt x="17" y="68"/>
                    <a:pt x="17" y="68"/>
                    <a:pt x="18" y="69"/>
                  </a:cubicBezTo>
                  <a:cubicBezTo>
                    <a:pt x="17" y="69"/>
                    <a:pt x="17" y="69"/>
                    <a:pt x="17" y="69"/>
                  </a:cubicBezTo>
                  <a:cubicBezTo>
                    <a:pt x="17" y="69"/>
                    <a:pt x="17" y="69"/>
                    <a:pt x="17" y="69"/>
                  </a:cubicBezTo>
                  <a:cubicBezTo>
                    <a:pt x="17" y="69"/>
                    <a:pt x="17" y="69"/>
                    <a:pt x="17" y="69"/>
                  </a:cubicBezTo>
                  <a:cubicBezTo>
                    <a:pt x="16" y="69"/>
                    <a:pt x="16" y="69"/>
                    <a:pt x="16" y="69"/>
                  </a:cubicBezTo>
                  <a:moveTo>
                    <a:pt x="13" y="66"/>
                  </a:moveTo>
                  <a:cubicBezTo>
                    <a:pt x="13" y="65"/>
                    <a:pt x="12" y="65"/>
                    <a:pt x="12" y="64"/>
                  </a:cubicBezTo>
                  <a:cubicBezTo>
                    <a:pt x="13" y="64"/>
                    <a:pt x="14" y="64"/>
                    <a:pt x="14" y="64"/>
                  </a:cubicBezTo>
                  <a:cubicBezTo>
                    <a:pt x="15" y="65"/>
                    <a:pt x="15" y="65"/>
                    <a:pt x="15" y="66"/>
                  </a:cubicBezTo>
                  <a:cubicBezTo>
                    <a:pt x="15" y="66"/>
                    <a:pt x="14" y="66"/>
                    <a:pt x="13" y="66"/>
                  </a:cubicBezTo>
                  <a:moveTo>
                    <a:pt x="11" y="63"/>
                  </a:moveTo>
                  <a:cubicBezTo>
                    <a:pt x="10" y="62"/>
                    <a:pt x="10" y="62"/>
                    <a:pt x="10" y="61"/>
                  </a:cubicBezTo>
                  <a:cubicBezTo>
                    <a:pt x="11" y="61"/>
                    <a:pt x="12" y="61"/>
                    <a:pt x="13" y="61"/>
                  </a:cubicBezTo>
                  <a:cubicBezTo>
                    <a:pt x="13" y="61"/>
                    <a:pt x="13" y="62"/>
                    <a:pt x="13" y="62"/>
                  </a:cubicBezTo>
                  <a:cubicBezTo>
                    <a:pt x="13" y="62"/>
                    <a:pt x="12" y="63"/>
                    <a:pt x="11" y="63"/>
                  </a:cubicBezTo>
                  <a:moveTo>
                    <a:pt x="9" y="60"/>
                  </a:moveTo>
                  <a:cubicBezTo>
                    <a:pt x="8" y="59"/>
                    <a:pt x="8" y="59"/>
                    <a:pt x="8" y="59"/>
                  </a:cubicBezTo>
                  <a:cubicBezTo>
                    <a:pt x="9" y="59"/>
                    <a:pt x="10" y="58"/>
                    <a:pt x="12" y="58"/>
                  </a:cubicBezTo>
                  <a:cubicBezTo>
                    <a:pt x="12" y="59"/>
                    <a:pt x="12" y="59"/>
                    <a:pt x="12" y="59"/>
                  </a:cubicBezTo>
                  <a:cubicBezTo>
                    <a:pt x="11" y="60"/>
                    <a:pt x="10" y="60"/>
                    <a:pt x="9" y="60"/>
                  </a:cubicBezTo>
                  <a:moveTo>
                    <a:pt x="7" y="57"/>
                  </a:moveTo>
                  <a:cubicBezTo>
                    <a:pt x="7" y="57"/>
                    <a:pt x="7" y="56"/>
                    <a:pt x="6" y="55"/>
                  </a:cubicBezTo>
                  <a:cubicBezTo>
                    <a:pt x="8" y="55"/>
                    <a:pt x="9" y="55"/>
                    <a:pt x="11" y="55"/>
                  </a:cubicBezTo>
                  <a:cubicBezTo>
                    <a:pt x="11" y="55"/>
                    <a:pt x="11" y="56"/>
                    <a:pt x="11" y="56"/>
                  </a:cubicBezTo>
                  <a:cubicBezTo>
                    <a:pt x="10" y="57"/>
                    <a:pt x="9" y="57"/>
                    <a:pt x="7" y="57"/>
                  </a:cubicBezTo>
                  <a:moveTo>
                    <a:pt x="6" y="53"/>
                  </a:moveTo>
                  <a:cubicBezTo>
                    <a:pt x="6" y="53"/>
                    <a:pt x="5" y="53"/>
                    <a:pt x="5" y="52"/>
                  </a:cubicBezTo>
                  <a:cubicBezTo>
                    <a:pt x="7" y="52"/>
                    <a:pt x="8" y="52"/>
                    <a:pt x="10" y="52"/>
                  </a:cubicBezTo>
                  <a:cubicBezTo>
                    <a:pt x="10" y="52"/>
                    <a:pt x="10" y="53"/>
                    <a:pt x="10" y="53"/>
                  </a:cubicBezTo>
                  <a:cubicBezTo>
                    <a:pt x="9" y="53"/>
                    <a:pt x="7" y="53"/>
                    <a:pt x="6" y="53"/>
                  </a:cubicBezTo>
                  <a:moveTo>
                    <a:pt x="5" y="51"/>
                  </a:moveTo>
                  <a:cubicBezTo>
                    <a:pt x="4" y="49"/>
                    <a:pt x="4" y="47"/>
                    <a:pt x="4" y="45"/>
                  </a:cubicBezTo>
                  <a:cubicBezTo>
                    <a:pt x="6" y="44"/>
                    <a:pt x="7" y="44"/>
                    <a:pt x="9" y="44"/>
                  </a:cubicBezTo>
                  <a:cubicBezTo>
                    <a:pt x="9" y="44"/>
                    <a:pt x="9" y="44"/>
                    <a:pt x="9" y="44"/>
                  </a:cubicBezTo>
                  <a:cubicBezTo>
                    <a:pt x="9" y="46"/>
                    <a:pt x="9" y="48"/>
                    <a:pt x="9" y="50"/>
                  </a:cubicBezTo>
                  <a:cubicBezTo>
                    <a:pt x="8" y="50"/>
                    <a:pt x="6" y="50"/>
                    <a:pt x="5" y="51"/>
                  </a:cubicBezTo>
                  <a:moveTo>
                    <a:pt x="4" y="43"/>
                  </a:moveTo>
                  <a:cubicBezTo>
                    <a:pt x="4" y="42"/>
                    <a:pt x="4" y="42"/>
                    <a:pt x="4" y="42"/>
                  </a:cubicBezTo>
                  <a:cubicBezTo>
                    <a:pt x="4" y="40"/>
                    <a:pt x="4" y="39"/>
                    <a:pt x="4" y="38"/>
                  </a:cubicBezTo>
                  <a:cubicBezTo>
                    <a:pt x="6" y="37"/>
                    <a:pt x="8" y="37"/>
                    <a:pt x="10" y="36"/>
                  </a:cubicBezTo>
                  <a:cubicBezTo>
                    <a:pt x="9" y="38"/>
                    <a:pt x="9" y="40"/>
                    <a:pt x="9" y="42"/>
                  </a:cubicBezTo>
                  <a:cubicBezTo>
                    <a:pt x="7" y="42"/>
                    <a:pt x="6" y="43"/>
                    <a:pt x="4" y="43"/>
                  </a:cubicBezTo>
                  <a:moveTo>
                    <a:pt x="4" y="36"/>
                  </a:moveTo>
                  <a:cubicBezTo>
                    <a:pt x="4" y="35"/>
                    <a:pt x="5" y="33"/>
                    <a:pt x="5" y="32"/>
                  </a:cubicBezTo>
                  <a:cubicBezTo>
                    <a:pt x="7" y="32"/>
                    <a:pt x="9" y="32"/>
                    <a:pt x="11" y="32"/>
                  </a:cubicBezTo>
                  <a:cubicBezTo>
                    <a:pt x="11" y="33"/>
                    <a:pt x="10" y="34"/>
                    <a:pt x="10" y="35"/>
                  </a:cubicBezTo>
                  <a:cubicBezTo>
                    <a:pt x="8" y="35"/>
                    <a:pt x="6" y="35"/>
                    <a:pt x="4" y="36"/>
                  </a:cubicBezTo>
                  <a:moveTo>
                    <a:pt x="5" y="31"/>
                  </a:moveTo>
                  <a:cubicBezTo>
                    <a:pt x="6" y="29"/>
                    <a:pt x="6" y="28"/>
                    <a:pt x="7" y="27"/>
                  </a:cubicBezTo>
                  <a:cubicBezTo>
                    <a:pt x="8" y="27"/>
                    <a:pt x="9" y="26"/>
                    <a:pt x="11" y="26"/>
                  </a:cubicBezTo>
                  <a:cubicBezTo>
                    <a:pt x="11" y="26"/>
                    <a:pt x="12" y="26"/>
                    <a:pt x="13" y="26"/>
                  </a:cubicBezTo>
                  <a:cubicBezTo>
                    <a:pt x="13" y="27"/>
                    <a:pt x="13" y="28"/>
                    <a:pt x="12" y="28"/>
                  </a:cubicBezTo>
                  <a:cubicBezTo>
                    <a:pt x="12" y="29"/>
                    <a:pt x="12" y="29"/>
                    <a:pt x="12" y="30"/>
                  </a:cubicBezTo>
                  <a:cubicBezTo>
                    <a:pt x="9" y="30"/>
                    <a:pt x="7" y="30"/>
                    <a:pt x="5" y="31"/>
                  </a:cubicBezTo>
                  <a:moveTo>
                    <a:pt x="8" y="25"/>
                  </a:moveTo>
                  <a:cubicBezTo>
                    <a:pt x="9" y="24"/>
                    <a:pt x="9" y="22"/>
                    <a:pt x="10" y="21"/>
                  </a:cubicBezTo>
                  <a:cubicBezTo>
                    <a:pt x="12" y="21"/>
                    <a:pt x="14" y="21"/>
                    <a:pt x="16" y="22"/>
                  </a:cubicBezTo>
                  <a:cubicBezTo>
                    <a:pt x="16" y="23"/>
                    <a:pt x="15" y="24"/>
                    <a:pt x="14" y="25"/>
                  </a:cubicBezTo>
                  <a:cubicBezTo>
                    <a:pt x="13" y="25"/>
                    <a:pt x="11" y="25"/>
                    <a:pt x="10" y="25"/>
                  </a:cubicBezTo>
                  <a:cubicBezTo>
                    <a:pt x="9" y="25"/>
                    <a:pt x="9" y="25"/>
                    <a:pt x="8" y="25"/>
                  </a:cubicBezTo>
                  <a:moveTo>
                    <a:pt x="17" y="20"/>
                  </a:moveTo>
                  <a:cubicBezTo>
                    <a:pt x="15" y="20"/>
                    <a:pt x="13" y="20"/>
                    <a:pt x="11" y="20"/>
                  </a:cubicBezTo>
                  <a:cubicBezTo>
                    <a:pt x="13" y="18"/>
                    <a:pt x="14" y="15"/>
                    <a:pt x="16" y="14"/>
                  </a:cubicBezTo>
                  <a:cubicBezTo>
                    <a:pt x="17" y="14"/>
                    <a:pt x="19" y="14"/>
                    <a:pt x="20" y="14"/>
                  </a:cubicBezTo>
                  <a:cubicBezTo>
                    <a:pt x="21" y="14"/>
                    <a:pt x="22" y="14"/>
                    <a:pt x="23" y="14"/>
                  </a:cubicBezTo>
                  <a:cubicBezTo>
                    <a:pt x="21" y="16"/>
                    <a:pt x="19" y="18"/>
                    <a:pt x="17" y="20"/>
                  </a:cubicBezTo>
                  <a:moveTo>
                    <a:pt x="24" y="13"/>
                  </a:moveTo>
                  <a:cubicBezTo>
                    <a:pt x="23" y="12"/>
                    <a:pt x="22" y="12"/>
                    <a:pt x="20" y="12"/>
                  </a:cubicBezTo>
                  <a:cubicBezTo>
                    <a:pt x="19" y="12"/>
                    <a:pt x="19" y="12"/>
                    <a:pt x="18" y="12"/>
                  </a:cubicBezTo>
                  <a:cubicBezTo>
                    <a:pt x="19" y="12"/>
                    <a:pt x="19" y="11"/>
                    <a:pt x="20" y="10"/>
                  </a:cubicBezTo>
                  <a:cubicBezTo>
                    <a:pt x="22" y="11"/>
                    <a:pt x="24" y="11"/>
                    <a:pt x="26" y="11"/>
                  </a:cubicBezTo>
                  <a:cubicBezTo>
                    <a:pt x="25" y="12"/>
                    <a:pt x="25" y="12"/>
                    <a:pt x="24" y="13"/>
                  </a:cubicBezTo>
                  <a:moveTo>
                    <a:pt x="28" y="10"/>
                  </a:moveTo>
                  <a:cubicBezTo>
                    <a:pt x="26" y="9"/>
                    <a:pt x="24" y="9"/>
                    <a:pt x="22" y="9"/>
                  </a:cubicBezTo>
                  <a:cubicBezTo>
                    <a:pt x="23" y="9"/>
                    <a:pt x="23" y="8"/>
                    <a:pt x="24" y="8"/>
                  </a:cubicBezTo>
                  <a:cubicBezTo>
                    <a:pt x="25" y="8"/>
                    <a:pt x="27" y="9"/>
                    <a:pt x="29" y="9"/>
                  </a:cubicBezTo>
                  <a:cubicBezTo>
                    <a:pt x="28" y="10"/>
                    <a:pt x="28" y="10"/>
                    <a:pt x="28" y="10"/>
                  </a:cubicBezTo>
                  <a:moveTo>
                    <a:pt x="42" y="78"/>
                  </a:moveTo>
                  <a:cubicBezTo>
                    <a:pt x="42" y="78"/>
                    <a:pt x="42" y="78"/>
                    <a:pt x="42" y="78"/>
                  </a:cubicBezTo>
                  <a:cubicBezTo>
                    <a:pt x="37" y="78"/>
                    <a:pt x="32" y="76"/>
                    <a:pt x="28" y="74"/>
                  </a:cubicBezTo>
                  <a:cubicBezTo>
                    <a:pt x="18" y="67"/>
                    <a:pt x="12" y="56"/>
                    <a:pt x="12" y="44"/>
                  </a:cubicBezTo>
                  <a:cubicBezTo>
                    <a:pt x="12" y="39"/>
                    <a:pt x="13" y="34"/>
                    <a:pt x="15" y="30"/>
                  </a:cubicBezTo>
                  <a:cubicBezTo>
                    <a:pt x="18" y="23"/>
                    <a:pt x="23" y="18"/>
                    <a:pt x="29" y="13"/>
                  </a:cubicBezTo>
                  <a:cubicBezTo>
                    <a:pt x="34" y="9"/>
                    <a:pt x="41" y="6"/>
                    <a:pt x="47" y="6"/>
                  </a:cubicBezTo>
                  <a:cubicBezTo>
                    <a:pt x="47" y="6"/>
                    <a:pt x="47" y="6"/>
                    <a:pt x="47" y="6"/>
                  </a:cubicBezTo>
                  <a:cubicBezTo>
                    <a:pt x="52" y="6"/>
                    <a:pt x="56" y="7"/>
                    <a:pt x="61" y="10"/>
                  </a:cubicBezTo>
                  <a:cubicBezTo>
                    <a:pt x="71" y="17"/>
                    <a:pt x="76" y="28"/>
                    <a:pt x="76" y="39"/>
                  </a:cubicBezTo>
                  <a:cubicBezTo>
                    <a:pt x="76" y="46"/>
                    <a:pt x="74" y="53"/>
                    <a:pt x="71" y="59"/>
                  </a:cubicBezTo>
                  <a:cubicBezTo>
                    <a:pt x="66" y="70"/>
                    <a:pt x="54" y="78"/>
                    <a:pt x="42" y="78"/>
                  </a:cubicBezTo>
                  <a:moveTo>
                    <a:pt x="31" y="8"/>
                  </a:moveTo>
                  <a:cubicBezTo>
                    <a:pt x="29" y="7"/>
                    <a:pt x="28" y="7"/>
                    <a:pt x="26" y="7"/>
                  </a:cubicBezTo>
                  <a:cubicBezTo>
                    <a:pt x="27" y="6"/>
                    <a:pt x="28" y="6"/>
                    <a:pt x="29" y="5"/>
                  </a:cubicBezTo>
                  <a:cubicBezTo>
                    <a:pt x="30" y="6"/>
                    <a:pt x="32" y="6"/>
                    <a:pt x="33" y="6"/>
                  </a:cubicBezTo>
                  <a:cubicBezTo>
                    <a:pt x="34" y="6"/>
                    <a:pt x="34" y="6"/>
                    <a:pt x="34" y="6"/>
                  </a:cubicBezTo>
                  <a:cubicBezTo>
                    <a:pt x="33" y="7"/>
                    <a:pt x="32" y="7"/>
                    <a:pt x="31" y="8"/>
                  </a:cubicBezTo>
                  <a:moveTo>
                    <a:pt x="36" y="5"/>
                  </a:moveTo>
                  <a:cubicBezTo>
                    <a:pt x="35" y="5"/>
                    <a:pt x="34" y="5"/>
                    <a:pt x="34" y="5"/>
                  </a:cubicBezTo>
                  <a:cubicBezTo>
                    <a:pt x="33" y="4"/>
                    <a:pt x="33" y="4"/>
                    <a:pt x="32" y="4"/>
                  </a:cubicBezTo>
                  <a:cubicBezTo>
                    <a:pt x="33" y="4"/>
                    <a:pt x="34" y="4"/>
                    <a:pt x="34" y="4"/>
                  </a:cubicBezTo>
                  <a:cubicBezTo>
                    <a:pt x="35" y="4"/>
                    <a:pt x="37" y="4"/>
                    <a:pt x="38" y="5"/>
                  </a:cubicBezTo>
                  <a:cubicBezTo>
                    <a:pt x="38" y="5"/>
                    <a:pt x="38" y="5"/>
                    <a:pt x="38" y="5"/>
                  </a:cubicBezTo>
                  <a:cubicBezTo>
                    <a:pt x="37" y="5"/>
                    <a:pt x="37" y="5"/>
                    <a:pt x="36" y="5"/>
                  </a:cubicBezTo>
                  <a:moveTo>
                    <a:pt x="37" y="0"/>
                  </a:moveTo>
                  <a:cubicBezTo>
                    <a:pt x="37" y="0"/>
                    <a:pt x="37" y="0"/>
                    <a:pt x="37" y="0"/>
                  </a:cubicBezTo>
                  <a:cubicBezTo>
                    <a:pt x="36" y="0"/>
                    <a:pt x="36" y="0"/>
                    <a:pt x="36" y="0"/>
                  </a:cubicBezTo>
                  <a:cubicBezTo>
                    <a:pt x="36" y="0"/>
                    <a:pt x="36" y="0"/>
                    <a:pt x="36" y="0"/>
                  </a:cubicBezTo>
                  <a:cubicBezTo>
                    <a:pt x="35" y="0"/>
                    <a:pt x="35" y="0"/>
                    <a:pt x="35" y="0"/>
                  </a:cubicBezTo>
                  <a:cubicBezTo>
                    <a:pt x="22" y="2"/>
                    <a:pt x="10" y="12"/>
                    <a:pt x="4" y="25"/>
                  </a:cubicBezTo>
                  <a:cubicBezTo>
                    <a:pt x="2" y="30"/>
                    <a:pt x="0" y="36"/>
                    <a:pt x="0" y="42"/>
                  </a:cubicBezTo>
                  <a:cubicBezTo>
                    <a:pt x="0" y="49"/>
                    <a:pt x="3" y="57"/>
                    <a:pt x="8" y="64"/>
                  </a:cubicBezTo>
                  <a:cubicBezTo>
                    <a:pt x="8" y="64"/>
                    <a:pt x="8" y="64"/>
                    <a:pt x="8" y="64"/>
                  </a:cubicBezTo>
                  <a:cubicBezTo>
                    <a:pt x="8" y="65"/>
                    <a:pt x="8" y="65"/>
                    <a:pt x="8" y="65"/>
                  </a:cubicBezTo>
                  <a:cubicBezTo>
                    <a:pt x="10" y="67"/>
                    <a:pt x="13" y="70"/>
                    <a:pt x="15" y="72"/>
                  </a:cubicBezTo>
                  <a:cubicBezTo>
                    <a:pt x="16" y="73"/>
                    <a:pt x="16" y="73"/>
                    <a:pt x="16" y="73"/>
                  </a:cubicBezTo>
                  <a:cubicBezTo>
                    <a:pt x="16" y="73"/>
                    <a:pt x="16" y="73"/>
                    <a:pt x="16" y="73"/>
                  </a:cubicBezTo>
                  <a:cubicBezTo>
                    <a:pt x="16" y="73"/>
                    <a:pt x="16" y="73"/>
                    <a:pt x="16" y="73"/>
                  </a:cubicBezTo>
                  <a:cubicBezTo>
                    <a:pt x="17" y="74"/>
                    <a:pt x="17" y="74"/>
                    <a:pt x="17" y="74"/>
                  </a:cubicBezTo>
                  <a:cubicBezTo>
                    <a:pt x="22" y="76"/>
                    <a:pt x="27" y="78"/>
                    <a:pt x="32" y="80"/>
                  </a:cubicBezTo>
                  <a:cubicBezTo>
                    <a:pt x="32" y="80"/>
                    <a:pt x="33" y="80"/>
                    <a:pt x="33" y="80"/>
                  </a:cubicBezTo>
                  <a:cubicBezTo>
                    <a:pt x="33" y="80"/>
                    <a:pt x="33" y="80"/>
                    <a:pt x="33" y="80"/>
                  </a:cubicBezTo>
                  <a:cubicBezTo>
                    <a:pt x="36" y="80"/>
                    <a:pt x="39" y="81"/>
                    <a:pt x="42" y="81"/>
                  </a:cubicBezTo>
                  <a:cubicBezTo>
                    <a:pt x="55" y="81"/>
                    <a:pt x="69" y="73"/>
                    <a:pt x="74" y="60"/>
                  </a:cubicBezTo>
                  <a:cubicBezTo>
                    <a:pt x="78" y="54"/>
                    <a:pt x="79" y="47"/>
                    <a:pt x="79" y="39"/>
                  </a:cubicBezTo>
                  <a:cubicBezTo>
                    <a:pt x="79" y="27"/>
                    <a:pt x="74" y="15"/>
                    <a:pt x="62" y="8"/>
                  </a:cubicBezTo>
                  <a:cubicBezTo>
                    <a:pt x="59" y="5"/>
                    <a:pt x="56" y="4"/>
                    <a:pt x="52" y="4"/>
                  </a:cubicBezTo>
                  <a:cubicBezTo>
                    <a:pt x="52" y="3"/>
                    <a:pt x="52" y="3"/>
                    <a:pt x="52" y="3"/>
                  </a:cubicBezTo>
                  <a:cubicBezTo>
                    <a:pt x="48" y="2"/>
                    <a:pt x="43" y="1"/>
                    <a:pt x="38" y="0"/>
                  </a:cubicBezTo>
                  <a:cubicBezTo>
                    <a:pt x="38" y="0"/>
                    <a:pt x="37" y="0"/>
                    <a:pt x="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0" name="Freeform 777"/>
            <p:cNvSpPr>
              <a:spLocks noEditPoints="1"/>
            </p:cNvSpPr>
            <p:nvPr/>
          </p:nvSpPr>
          <p:spPr bwMode="auto">
            <a:xfrm>
              <a:off x="783309" y="5114037"/>
              <a:ext cx="122766" cy="136207"/>
            </a:xfrm>
            <a:custGeom>
              <a:avLst/>
              <a:gdLst>
                <a:gd name="T0" fmla="*/ 43 w 58"/>
                <a:gd name="T1" fmla="*/ 55 h 64"/>
                <a:gd name="T2" fmla="*/ 43 w 58"/>
                <a:gd name="T3" fmla="*/ 56 h 64"/>
                <a:gd name="T4" fmla="*/ 45 w 58"/>
                <a:gd name="T5" fmla="*/ 53 h 64"/>
                <a:gd name="T6" fmla="*/ 48 w 58"/>
                <a:gd name="T7" fmla="*/ 51 h 64"/>
                <a:gd name="T8" fmla="*/ 48 w 58"/>
                <a:gd name="T9" fmla="*/ 49 h 64"/>
                <a:gd name="T10" fmla="*/ 51 w 58"/>
                <a:gd name="T11" fmla="*/ 47 h 64"/>
                <a:gd name="T12" fmla="*/ 48 w 58"/>
                <a:gd name="T13" fmla="*/ 49 h 64"/>
                <a:gd name="T14" fmla="*/ 51 w 58"/>
                <a:gd name="T15" fmla="*/ 45 h 64"/>
                <a:gd name="T16" fmla="*/ 52 w 58"/>
                <a:gd name="T17" fmla="*/ 41 h 64"/>
                <a:gd name="T18" fmla="*/ 51 w 58"/>
                <a:gd name="T19" fmla="*/ 45 h 64"/>
                <a:gd name="T20" fmla="*/ 52 w 58"/>
                <a:gd name="T21" fmla="*/ 40 h 64"/>
                <a:gd name="T22" fmla="*/ 54 w 58"/>
                <a:gd name="T23" fmla="*/ 36 h 64"/>
                <a:gd name="T24" fmla="*/ 54 w 58"/>
                <a:gd name="T25" fmla="*/ 35 h 64"/>
                <a:gd name="T26" fmla="*/ 54 w 58"/>
                <a:gd name="T27" fmla="*/ 30 h 64"/>
                <a:gd name="T28" fmla="*/ 55 w 58"/>
                <a:gd name="T29" fmla="*/ 30 h 64"/>
                <a:gd name="T30" fmla="*/ 55 w 58"/>
                <a:gd name="T31" fmla="*/ 28 h 64"/>
                <a:gd name="T32" fmla="*/ 53 w 58"/>
                <a:gd name="T33" fmla="*/ 25 h 64"/>
                <a:gd name="T34" fmla="*/ 55 w 58"/>
                <a:gd name="T35" fmla="*/ 28 h 64"/>
                <a:gd name="T36" fmla="*/ 53 w 58"/>
                <a:gd name="T37" fmla="*/ 23 h 64"/>
                <a:gd name="T38" fmla="*/ 53 w 58"/>
                <a:gd name="T39" fmla="*/ 20 h 64"/>
                <a:gd name="T40" fmla="*/ 52 w 58"/>
                <a:gd name="T41" fmla="*/ 18 h 64"/>
                <a:gd name="T42" fmla="*/ 51 w 58"/>
                <a:gd name="T43" fmla="*/ 16 h 64"/>
                <a:gd name="T44" fmla="*/ 52 w 58"/>
                <a:gd name="T45" fmla="*/ 18 h 64"/>
                <a:gd name="T46" fmla="*/ 50 w 58"/>
                <a:gd name="T47" fmla="*/ 14 h 64"/>
                <a:gd name="T48" fmla="*/ 50 w 58"/>
                <a:gd name="T49" fmla="*/ 14 h 64"/>
                <a:gd name="T50" fmla="*/ 22 w 58"/>
                <a:gd name="T51" fmla="*/ 60 h 64"/>
                <a:gd name="T52" fmla="*/ 4 w 58"/>
                <a:gd name="T53" fmla="*/ 34 h 64"/>
                <a:gd name="T54" fmla="*/ 17 w 58"/>
                <a:gd name="T55" fmla="*/ 9 h 64"/>
                <a:gd name="T56" fmla="*/ 32 w 58"/>
                <a:gd name="T57" fmla="*/ 3 h 64"/>
                <a:gd name="T58" fmla="*/ 34 w 58"/>
                <a:gd name="T59" fmla="*/ 4 h 64"/>
                <a:gd name="T60" fmla="*/ 50 w 58"/>
                <a:gd name="T61" fmla="*/ 28 h 64"/>
                <a:gd name="T62" fmla="*/ 50 w 58"/>
                <a:gd name="T63" fmla="*/ 29 h 64"/>
                <a:gd name="T64" fmla="*/ 23 w 58"/>
                <a:gd name="T65" fmla="*/ 60 h 64"/>
                <a:gd name="T66" fmla="*/ 22 w 58"/>
                <a:gd name="T67" fmla="*/ 60 h 64"/>
                <a:gd name="T68" fmla="*/ 32 w 58"/>
                <a:gd name="T69" fmla="*/ 0 h 64"/>
                <a:gd name="T70" fmla="*/ 15 w 58"/>
                <a:gd name="T71" fmla="*/ 6 h 64"/>
                <a:gd name="T72" fmla="*/ 0 w 58"/>
                <a:gd name="T73" fmla="*/ 34 h 64"/>
                <a:gd name="T74" fmla="*/ 28 w 58"/>
                <a:gd name="T75" fmla="*/ 64 h 64"/>
                <a:gd name="T76" fmla="*/ 58 w 58"/>
                <a:gd name="T77" fmla="*/ 30 h 64"/>
                <a:gd name="T78" fmla="*/ 32 w 58"/>
                <a:gd name="T7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 h="64">
                  <a:moveTo>
                    <a:pt x="43" y="56"/>
                  </a:moveTo>
                  <a:cubicBezTo>
                    <a:pt x="43" y="55"/>
                    <a:pt x="43" y="55"/>
                    <a:pt x="43" y="55"/>
                  </a:cubicBezTo>
                  <a:cubicBezTo>
                    <a:pt x="43" y="55"/>
                    <a:pt x="43" y="55"/>
                    <a:pt x="43" y="55"/>
                  </a:cubicBezTo>
                  <a:cubicBezTo>
                    <a:pt x="43" y="56"/>
                    <a:pt x="43" y="56"/>
                    <a:pt x="43" y="56"/>
                  </a:cubicBezTo>
                  <a:moveTo>
                    <a:pt x="45" y="53"/>
                  </a:moveTo>
                  <a:cubicBezTo>
                    <a:pt x="45" y="53"/>
                    <a:pt x="45" y="53"/>
                    <a:pt x="45" y="53"/>
                  </a:cubicBezTo>
                  <a:cubicBezTo>
                    <a:pt x="46" y="53"/>
                    <a:pt x="46" y="52"/>
                    <a:pt x="47" y="51"/>
                  </a:cubicBezTo>
                  <a:cubicBezTo>
                    <a:pt x="48" y="51"/>
                    <a:pt x="48" y="51"/>
                    <a:pt x="48" y="51"/>
                  </a:cubicBezTo>
                  <a:cubicBezTo>
                    <a:pt x="47" y="52"/>
                    <a:pt x="46" y="53"/>
                    <a:pt x="45" y="53"/>
                  </a:cubicBezTo>
                  <a:moveTo>
                    <a:pt x="48" y="49"/>
                  </a:moveTo>
                  <a:cubicBezTo>
                    <a:pt x="49" y="48"/>
                    <a:pt x="49" y="48"/>
                    <a:pt x="50" y="47"/>
                  </a:cubicBezTo>
                  <a:cubicBezTo>
                    <a:pt x="51" y="47"/>
                    <a:pt x="51" y="47"/>
                    <a:pt x="51" y="47"/>
                  </a:cubicBezTo>
                  <a:cubicBezTo>
                    <a:pt x="50" y="48"/>
                    <a:pt x="50" y="49"/>
                    <a:pt x="49" y="50"/>
                  </a:cubicBezTo>
                  <a:cubicBezTo>
                    <a:pt x="48" y="49"/>
                    <a:pt x="48" y="49"/>
                    <a:pt x="48" y="49"/>
                  </a:cubicBezTo>
                  <a:cubicBezTo>
                    <a:pt x="48" y="49"/>
                    <a:pt x="48" y="49"/>
                    <a:pt x="48" y="49"/>
                  </a:cubicBezTo>
                  <a:moveTo>
                    <a:pt x="51" y="45"/>
                  </a:moveTo>
                  <a:cubicBezTo>
                    <a:pt x="51" y="45"/>
                    <a:pt x="51" y="45"/>
                    <a:pt x="50" y="45"/>
                  </a:cubicBezTo>
                  <a:cubicBezTo>
                    <a:pt x="51" y="44"/>
                    <a:pt x="51" y="43"/>
                    <a:pt x="52" y="41"/>
                  </a:cubicBezTo>
                  <a:cubicBezTo>
                    <a:pt x="52" y="42"/>
                    <a:pt x="52" y="42"/>
                    <a:pt x="53" y="42"/>
                  </a:cubicBezTo>
                  <a:cubicBezTo>
                    <a:pt x="52" y="43"/>
                    <a:pt x="52" y="44"/>
                    <a:pt x="51" y="45"/>
                  </a:cubicBezTo>
                  <a:moveTo>
                    <a:pt x="53" y="40"/>
                  </a:moveTo>
                  <a:cubicBezTo>
                    <a:pt x="53" y="40"/>
                    <a:pt x="52" y="40"/>
                    <a:pt x="52" y="40"/>
                  </a:cubicBezTo>
                  <a:cubicBezTo>
                    <a:pt x="52" y="39"/>
                    <a:pt x="53" y="37"/>
                    <a:pt x="53" y="36"/>
                  </a:cubicBezTo>
                  <a:cubicBezTo>
                    <a:pt x="53" y="36"/>
                    <a:pt x="54" y="36"/>
                    <a:pt x="54" y="36"/>
                  </a:cubicBezTo>
                  <a:cubicBezTo>
                    <a:pt x="54" y="38"/>
                    <a:pt x="54" y="39"/>
                    <a:pt x="53" y="40"/>
                  </a:cubicBezTo>
                  <a:moveTo>
                    <a:pt x="54" y="35"/>
                  </a:moveTo>
                  <a:cubicBezTo>
                    <a:pt x="54" y="34"/>
                    <a:pt x="54" y="34"/>
                    <a:pt x="53" y="34"/>
                  </a:cubicBezTo>
                  <a:cubicBezTo>
                    <a:pt x="53" y="33"/>
                    <a:pt x="54" y="31"/>
                    <a:pt x="54" y="30"/>
                  </a:cubicBezTo>
                  <a:cubicBezTo>
                    <a:pt x="54" y="30"/>
                    <a:pt x="54" y="30"/>
                    <a:pt x="55" y="30"/>
                  </a:cubicBezTo>
                  <a:cubicBezTo>
                    <a:pt x="55" y="30"/>
                    <a:pt x="55" y="30"/>
                    <a:pt x="55" y="30"/>
                  </a:cubicBezTo>
                  <a:cubicBezTo>
                    <a:pt x="55" y="32"/>
                    <a:pt x="55" y="33"/>
                    <a:pt x="54" y="35"/>
                  </a:cubicBezTo>
                  <a:moveTo>
                    <a:pt x="55" y="28"/>
                  </a:moveTo>
                  <a:cubicBezTo>
                    <a:pt x="54" y="28"/>
                    <a:pt x="54" y="28"/>
                    <a:pt x="54" y="28"/>
                  </a:cubicBezTo>
                  <a:cubicBezTo>
                    <a:pt x="54" y="27"/>
                    <a:pt x="53" y="26"/>
                    <a:pt x="53" y="25"/>
                  </a:cubicBezTo>
                  <a:cubicBezTo>
                    <a:pt x="54" y="25"/>
                    <a:pt x="54" y="25"/>
                    <a:pt x="54" y="25"/>
                  </a:cubicBezTo>
                  <a:cubicBezTo>
                    <a:pt x="54" y="26"/>
                    <a:pt x="55" y="27"/>
                    <a:pt x="55" y="28"/>
                  </a:cubicBezTo>
                  <a:moveTo>
                    <a:pt x="54" y="23"/>
                  </a:moveTo>
                  <a:cubicBezTo>
                    <a:pt x="53" y="23"/>
                    <a:pt x="53" y="23"/>
                    <a:pt x="53" y="23"/>
                  </a:cubicBezTo>
                  <a:cubicBezTo>
                    <a:pt x="53" y="22"/>
                    <a:pt x="53" y="21"/>
                    <a:pt x="52" y="20"/>
                  </a:cubicBezTo>
                  <a:cubicBezTo>
                    <a:pt x="53" y="20"/>
                    <a:pt x="53" y="20"/>
                    <a:pt x="53" y="20"/>
                  </a:cubicBezTo>
                  <a:cubicBezTo>
                    <a:pt x="53" y="21"/>
                    <a:pt x="54" y="22"/>
                    <a:pt x="54" y="23"/>
                  </a:cubicBezTo>
                  <a:moveTo>
                    <a:pt x="52" y="18"/>
                  </a:moveTo>
                  <a:cubicBezTo>
                    <a:pt x="52" y="18"/>
                    <a:pt x="52" y="18"/>
                    <a:pt x="52" y="18"/>
                  </a:cubicBezTo>
                  <a:cubicBezTo>
                    <a:pt x="51" y="17"/>
                    <a:pt x="51" y="17"/>
                    <a:pt x="51" y="16"/>
                  </a:cubicBezTo>
                  <a:cubicBezTo>
                    <a:pt x="51" y="16"/>
                    <a:pt x="51" y="16"/>
                    <a:pt x="51" y="16"/>
                  </a:cubicBezTo>
                  <a:cubicBezTo>
                    <a:pt x="52" y="17"/>
                    <a:pt x="52" y="17"/>
                    <a:pt x="52" y="18"/>
                  </a:cubicBezTo>
                  <a:moveTo>
                    <a:pt x="50" y="14"/>
                  </a:moveTo>
                  <a:cubicBezTo>
                    <a:pt x="50" y="14"/>
                    <a:pt x="50" y="14"/>
                    <a:pt x="50" y="14"/>
                  </a:cubicBezTo>
                  <a:cubicBezTo>
                    <a:pt x="50" y="14"/>
                    <a:pt x="50" y="14"/>
                    <a:pt x="50" y="14"/>
                  </a:cubicBezTo>
                  <a:cubicBezTo>
                    <a:pt x="50" y="14"/>
                    <a:pt x="50" y="14"/>
                    <a:pt x="50" y="14"/>
                  </a:cubicBezTo>
                  <a:cubicBezTo>
                    <a:pt x="50" y="14"/>
                    <a:pt x="50" y="14"/>
                    <a:pt x="50" y="14"/>
                  </a:cubicBezTo>
                  <a:moveTo>
                    <a:pt x="22" y="60"/>
                  </a:moveTo>
                  <a:cubicBezTo>
                    <a:pt x="20" y="59"/>
                    <a:pt x="18" y="59"/>
                    <a:pt x="16" y="57"/>
                  </a:cubicBezTo>
                  <a:cubicBezTo>
                    <a:pt x="8" y="53"/>
                    <a:pt x="4" y="43"/>
                    <a:pt x="4" y="34"/>
                  </a:cubicBezTo>
                  <a:cubicBezTo>
                    <a:pt x="4" y="30"/>
                    <a:pt x="4" y="26"/>
                    <a:pt x="6" y="22"/>
                  </a:cubicBezTo>
                  <a:cubicBezTo>
                    <a:pt x="8" y="17"/>
                    <a:pt x="12" y="12"/>
                    <a:pt x="17" y="9"/>
                  </a:cubicBezTo>
                  <a:cubicBezTo>
                    <a:pt x="21" y="6"/>
                    <a:pt x="27" y="3"/>
                    <a:pt x="32" y="3"/>
                  </a:cubicBezTo>
                  <a:cubicBezTo>
                    <a:pt x="32" y="3"/>
                    <a:pt x="32" y="3"/>
                    <a:pt x="32" y="3"/>
                  </a:cubicBezTo>
                  <a:cubicBezTo>
                    <a:pt x="32" y="3"/>
                    <a:pt x="33" y="3"/>
                    <a:pt x="34" y="3"/>
                  </a:cubicBezTo>
                  <a:cubicBezTo>
                    <a:pt x="34" y="4"/>
                    <a:pt x="34" y="4"/>
                    <a:pt x="34" y="4"/>
                  </a:cubicBezTo>
                  <a:cubicBezTo>
                    <a:pt x="36" y="4"/>
                    <a:pt x="37" y="5"/>
                    <a:pt x="38" y="6"/>
                  </a:cubicBezTo>
                  <a:cubicBezTo>
                    <a:pt x="46" y="11"/>
                    <a:pt x="50" y="19"/>
                    <a:pt x="50" y="28"/>
                  </a:cubicBezTo>
                  <a:cubicBezTo>
                    <a:pt x="50" y="29"/>
                    <a:pt x="50" y="29"/>
                    <a:pt x="50" y="29"/>
                  </a:cubicBezTo>
                  <a:cubicBezTo>
                    <a:pt x="50" y="29"/>
                    <a:pt x="50" y="29"/>
                    <a:pt x="50" y="29"/>
                  </a:cubicBezTo>
                  <a:cubicBezTo>
                    <a:pt x="50" y="35"/>
                    <a:pt x="49" y="40"/>
                    <a:pt x="47" y="45"/>
                  </a:cubicBezTo>
                  <a:cubicBezTo>
                    <a:pt x="43" y="54"/>
                    <a:pt x="33" y="60"/>
                    <a:pt x="23" y="60"/>
                  </a:cubicBezTo>
                  <a:cubicBezTo>
                    <a:pt x="23" y="60"/>
                    <a:pt x="23" y="60"/>
                    <a:pt x="23" y="60"/>
                  </a:cubicBezTo>
                  <a:cubicBezTo>
                    <a:pt x="23" y="60"/>
                    <a:pt x="22" y="60"/>
                    <a:pt x="22" y="60"/>
                  </a:cubicBezTo>
                  <a:cubicBezTo>
                    <a:pt x="22" y="60"/>
                    <a:pt x="22" y="60"/>
                    <a:pt x="22" y="60"/>
                  </a:cubicBezTo>
                  <a:moveTo>
                    <a:pt x="32" y="0"/>
                  </a:moveTo>
                  <a:cubicBezTo>
                    <a:pt x="32" y="0"/>
                    <a:pt x="32" y="0"/>
                    <a:pt x="32" y="0"/>
                  </a:cubicBezTo>
                  <a:cubicBezTo>
                    <a:pt x="26" y="0"/>
                    <a:pt x="20" y="3"/>
                    <a:pt x="15" y="6"/>
                  </a:cubicBezTo>
                  <a:cubicBezTo>
                    <a:pt x="10" y="10"/>
                    <a:pt x="6" y="15"/>
                    <a:pt x="3" y="21"/>
                  </a:cubicBezTo>
                  <a:cubicBezTo>
                    <a:pt x="1" y="25"/>
                    <a:pt x="0" y="29"/>
                    <a:pt x="0" y="34"/>
                  </a:cubicBezTo>
                  <a:cubicBezTo>
                    <a:pt x="0" y="44"/>
                    <a:pt x="5" y="55"/>
                    <a:pt x="14" y="60"/>
                  </a:cubicBezTo>
                  <a:cubicBezTo>
                    <a:pt x="19" y="63"/>
                    <a:pt x="23" y="64"/>
                    <a:pt x="28" y="64"/>
                  </a:cubicBezTo>
                  <a:cubicBezTo>
                    <a:pt x="39" y="64"/>
                    <a:pt x="49" y="57"/>
                    <a:pt x="54" y="47"/>
                  </a:cubicBezTo>
                  <a:cubicBezTo>
                    <a:pt x="57" y="42"/>
                    <a:pt x="58" y="36"/>
                    <a:pt x="58" y="30"/>
                  </a:cubicBezTo>
                  <a:cubicBezTo>
                    <a:pt x="58" y="20"/>
                    <a:pt x="54" y="10"/>
                    <a:pt x="44" y="4"/>
                  </a:cubicBezTo>
                  <a:cubicBezTo>
                    <a:pt x="40" y="1"/>
                    <a:pt x="36"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1" name="Freeform 778"/>
            <p:cNvSpPr>
              <a:spLocks noEditPoints="1"/>
            </p:cNvSpPr>
            <p:nvPr/>
          </p:nvSpPr>
          <p:spPr bwMode="auto">
            <a:xfrm>
              <a:off x="812880" y="5132855"/>
              <a:ext cx="61831" cy="102156"/>
            </a:xfrm>
            <a:custGeom>
              <a:avLst/>
              <a:gdLst>
                <a:gd name="T0" fmla="*/ 17 w 29"/>
                <a:gd name="T1" fmla="*/ 7 h 48"/>
                <a:gd name="T2" fmla="*/ 19 w 29"/>
                <a:gd name="T3" fmla="*/ 4 h 48"/>
                <a:gd name="T4" fmla="*/ 20 w 29"/>
                <a:gd name="T5" fmla="*/ 6 h 48"/>
                <a:gd name="T6" fmla="*/ 20 w 29"/>
                <a:gd name="T7" fmla="*/ 10 h 48"/>
                <a:gd name="T8" fmla="*/ 23 w 29"/>
                <a:gd name="T9" fmla="*/ 16 h 48"/>
                <a:gd name="T10" fmla="*/ 20 w 29"/>
                <a:gd name="T11" fmla="*/ 13 h 48"/>
                <a:gd name="T12" fmla="*/ 12 w 29"/>
                <a:gd name="T13" fmla="*/ 11 h 48"/>
                <a:gd name="T14" fmla="*/ 12 w 29"/>
                <a:gd name="T15" fmla="*/ 19 h 48"/>
                <a:gd name="T16" fmla="*/ 21 w 29"/>
                <a:gd name="T17" fmla="*/ 32 h 48"/>
                <a:gd name="T18" fmla="*/ 13 w 29"/>
                <a:gd name="T19" fmla="*/ 38 h 48"/>
                <a:gd name="T20" fmla="*/ 11 w 29"/>
                <a:gd name="T21" fmla="*/ 40 h 48"/>
                <a:gd name="T22" fmla="*/ 10 w 29"/>
                <a:gd name="T23" fmla="*/ 44 h 48"/>
                <a:gd name="T24" fmla="*/ 9 w 29"/>
                <a:gd name="T25" fmla="*/ 40 h 48"/>
                <a:gd name="T26" fmla="*/ 3 w 29"/>
                <a:gd name="T27" fmla="*/ 30 h 48"/>
                <a:gd name="T28" fmla="*/ 11 w 29"/>
                <a:gd name="T29" fmla="*/ 36 h 48"/>
                <a:gd name="T30" fmla="*/ 19 w 29"/>
                <a:gd name="T31" fmla="*/ 31 h 48"/>
                <a:gd name="T32" fmla="*/ 15 w 29"/>
                <a:gd name="T33" fmla="*/ 25 h 48"/>
                <a:gd name="T34" fmla="*/ 7 w 29"/>
                <a:gd name="T35" fmla="*/ 14 h 48"/>
                <a:gd name="T36" fmla="*/ 13 w 29"/>
                <a:gd name="T37" fmla="*/ 7 h 48"/>
                <a:gd name="T38" fmla="*/ 17 w 29"/>
                <a:gd name="T39" fmla="*/ 0 h 48"/>
                <a:gd name="T40" fmla="*/ 15 w 29"/>
                <a:gd name="T41" fmla="*/ 3 h 48"/>
                <a:gd name="T42" fmla="*/ 8 w 29"/>
                <a:gd name="T43" fmla="*/ 6 h 48"/>
                <a:gd name="T44" fmla="*/ 8 w 29"/>
                <a:gd name="T45" fmla="*/ 23 h 48"/>
                <a:gd name="T46" fmla="*/ 15 w 29"/>
                <a:gd name="T47" fmla="*/ 31 h 48"/>
                <a:gd name="T48" fmla="*/ 13 w 29"/>
                <a:gd name="T49" fmla="*/ 33 h 48"/>
                <a:gd name="T50" fmla="*/ 8 w 29"/>
                <a:gd name="T51" fmla="*/ 29 h 48"/>
                <a:gd name="T52" fmla="*/ 2 w 29"/>
                <a:gd name="T53" fmla="*/ 26 h 48"/>
                <a:gd name="T54" fmla="*/ 6 w 29"/>
                <a:gd name="T55" fmla="*/ 40 h 48"/>
                <a:gd name="T56" fmla="*/ 5 w 29"/>
                <a:gd name="T57" fmla="*/ 44 h 48"/>
                <a:gd name="T58" fmla="*/ 6 w 29"/>
                <a:gd name="T59" fmla="*/ 46 h 48"/>
                <a:gd name="T60" fmla="*/ 10 w 29"/>
                <a:gd name="T61" fmla="*/ 48 h 48"/>
                <a:gd name="T62" fmla="*/ 13 w 29"/>
                <a:gd name="T63" fmla="*/ 47 h 48"/>
                <a:gd name="T64" fmla="*/ 16 w 29"/>
                <a:gd name="T65" fmla="*/ 41 h 48"/>
                <a:gd name="T66" fmla="*/ 24 w 29"/>
                <a:gd name="T67" fmla="*/ 29 h 48"/>
                <a:gd name="T68" fmla="*/ 13 w 29"/>
                <a:gd name="T69" fmla="*/ 15 h 48"/>
                <a:gd name="T70" fmla="*/ 14 w 29"/>
                <a:gd name="T71" fmla="*/ 14 h 48"/>
                <a:gd name="T72" fmla="*/ 20 w 29"/>
                <a:gd name="T73" fmla="*/ 17 h 48"/>
                <a:gd name="T74" fmla="*/ 21 w 29"/>
                <a:gd name="T75" fmla="*/ 19 h 48"/>
                <a:gd name="T76" fmla="*/ 26 w 29"/>
                <a:gd name="T77" fmla="*/ 20 h 48"/>
                <a:gd name="T78" fmla="*/ 29 w 29"/>
                <a:gd name="T79" fmla="*/ 17 h 48"/>
                <a:gd name="T80" fmla="*/ 24 w 29"/>
                <a:gd name="T81" fmla="*/ 4 h 48"/>
                <a:gd name="T82" fmla="*/ 20 w 29"/>
                <a:gd name="T83" fmla="*/ 0 h 48"/>
                <a:gd name="T84" fmla="*/ 18 w 29"/>
                <a:gd name="T8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 h="48">
                  <a:moveTo>
                    <a:pt x="15" y="8"/>
                  </a:moveTo>
                  <a:cubicBezTo>
                    <a:pt x="15" y="8"/>
                    <a:pt x="16" y="8"/>
                    <a:pt x="16" y="8"/>
                  </a:cubicBezTo>
                  <a:cubicBezTo>
                    <a:pt x="16" y="8"/>
                    <a:pt x="17" y="7"/>
                    <a:pt x="17" y="7"/>
                  </a:cubicBezTo>
                  <a:cubicBezTo>
                    <a:pt x="17" y="6"/>
                    <a:pt x="18" y="5"/>
                    <a:pt x="18" y="4"/>
                  </a:cubicBezTo>
                  <a:cubicBezTo>
                    <a:pt x="18" y="3"/>
                    <a:pt x="18" y="3"/>
                    <a:pt x="18" y="3"/>
                  </a:cubicBezTo>
                  <a:cubicBezTo>
                    <a:pt x="19" y="4"/>
                    <a:pt x="19" y="4"/>
                    <a:pt x="19" y="4"/>
                  </a:cubicBezTo>
                  <a:cubicBezTo>
                    <a:pt x="20" y="4"/>
                    <a:pt x="20" y="4"/>
                    <a:pt x="20" y="4"/>
                  </a:cubicBezTo>
                  <a:cubicBezTo>
                    <a:pt x="20" y="4"/>
                    <a:pt x="20" y="4"/>
                    <a:pt x="20" y="5"/>
                  </a:cubicBezTo>
                  <a:cubicBezTo>
                    <a:pt x="20" y="5"/>
                    <a:pt x="20" y="6"/>
                    <a:pt x="20" y="6"/>
                  </a:cubicBezTo>
                  <a:cubicBezTo>
                    <a:pt x="19" y="6"/>
                    <a:pt x="19" y="7"/>
                    <a:pt x="19" y="8"/>
                  </a:cubicBezTo>
                  <a:cubicBezTo>
                    <a:pt x="19" y="8"/>
                    <a:pt x="19" y="8"/>
                    <a:pt x="19" y="8"/>
                  </a:cubicBezTo>
                  <a:cubicBezTo>
                    <a:pt x="19" y="9"/>
                    <a:pt x="20" y="9"/>
                    <a:pt x="20" y="10"/>
                  </a:cubicBezTo>
                  <a:cubicBezTo>
                    <a:pt x="23" y="11"/>
                    <a:pt x="25" y="14"/>
                    <a:pt x="25" y="17"/>
                  </a:cubicBezTo>
                  <a:cubicBezTo>
                    <a:pt x="25" y="17"/>
                    <a:pt x="24" y="17"/>
                    <a:pt x="23" y="16"/>
                  </a:cubicBezTo>
                  <a:cubicBezTo>
                    <a:pt x="23" y="16"/>
                    <a:pt x="23" y="16"/>
                    <a:pt x="23" y="16"/>
                  </a:cubicBezTo>
                  <a:cubicBezTo>
                    <a:pt x="23" y="16"/>
                    <a:pt x="23" y="16"/>
                    <a:pt x="23" y="16"/>
                  </a:cubicBezTo>
                  <a:cubicBezTo>
                    <a:pt x="23" y="16"/>
                    <a:pt x="23" y="16"/>
                    <a:pt x="23" y="16"/>
                  </a:cubicBezTo>
                  <a:cubicBezTo>
                    <a:pt x="23" y="15"/>
                    <a:pt x="21" y="13"/>
                    <a:pt x="20" y="13"/>
                  </a:cubicBezTo>
                  <a:cubicBezTo>
                    <a:pt x="19" y="12"/>
                    <a:pt x="18" y="11"/>
                    <a:pt x="17" y="11"/>
                  </a:cubicBezTo>
                  <a:cubicBezTo>
                    <a:pt x="16" y="11"/>
                    <a:pt x="15" y="11"/>
                    <a:pt x="14" y="11"/>
                  </a:cubicBezTo>
                  <a:cubicBezTo>
                    <a:pt x="13" y="11"/>
                    <a:pt x="13" y="11"/>
                    <a:pt x="12" y="11"/>
                  </a:cubicBezTo>
                  <a:cubicBezTo>
                    <a:pt x="11" y="12"/>
                    <a:pt x="10" y="12"/>
                    <a:pt x="10" y="13"/>
                  </a:cubicBezTo>
                  <a:cubicBezTo>
                    <a:pt x="9" y="14"/>
                    <a:pt x="9" y="14"/>
                    <a:pt x="9" y="15"/>
                  </a:cubicBezTo>
                  <a:cubicBezTo>
                    <a:pt x="9" y="17"/>
                    <a:pt x="11" y="18"/>
                    <a:pt x="12" y="19"/>
                  </a:cubicBezTo>
                  <a:cubicBezTo>
                    <a:pt x="14" y="21"/>
                    <a:pt x="16" y="23"/>
                    <a:pt x="17" y="25"/>
                  </a:cubicBezTo>
                  <a:cubicBezTo>
                    <a:pt x="19" y="26"/>
                    <a:pt x="20" y="28"/>
                    <a:pt x="21" y="30"/>
                  </a:cubicBezTo>
                  <a:cubicBezTo>
                    <a:pt x="21" y="31"/>
                    <a:pt x="21" y="31"/>
                    <a:pt x="21" y="32"/>
                  </a:cubicBezTo>
                  <a:cubicBezTo>
                    <a:pt x="21" y="34"/>
                    <a:pt x="20" y="35"/>
                    <a:pt x="19" y="37"/>
                  </a:cubicBezTo>
                  <a:cubicBezTo>
                    <a:pt x="19" y="37"/>
                    <a:pt x="17" y="38"/>
                    <a:pt x="15" y="38"/>
                  </a:cubicBezTo>
                  <a:cubicBezTo>
                    <a:pt x="14" y="38"/>
                    <a:pt x="14" y="38"/>
                    <a:pt x="13" y="38"/>
                  </a:cubicBezTo>
                  <a:cubicBezTo>
                    <a:pt x="12" y="38"/>
                    <a:pt x="12" y="38"/>
                    <a:pt x="12" y="38"/>
                  </a:cubicBezTo>
                  <a:cubicBezTo>
                    <a:pt x="12" y="38"/>
                    <a:pt x="12" y="38"/>
                    <a:pt x="12" y="38"/>
                  </a:cubicBezTo>
                  <a:cubicBezTo>
                    <a:pt x="11" y="38"/>
                    <a:pt x="11" y="39"/>
                    <a:pt x="11" y="40"/>
                  </a:cubicBezTo>
                  <a:cubicBezTo>
                    <a:pt x="11" y="40"/>
                    <a:pt x="11" y="40"/>
                    <a:pt x="11" y="41"/>
                  </a:cubicBezTo>
                  <a:cubicBezTo>
                    <a:pt x="10" y="42"/>
                    <a:pt x="10" y="43"/>
                    <a:pt x="10" y="44"/>
                  </a:cubicBezTo>
                  <a:cubicBezTo>
                    <a:pt x="10" y="44"/>
                    <a:pt x="10" y="44"/>
                    <a:pt x="10" y="44"/>
                  </a:cubicBezTo>
                  <a:cubicBezTo>
                    <a:pt x="10" y="44"/>
                    <a:pt x="9" y="44"/>
                    <a:pt x="9" y="44"/>
                  </a:cubicBezTo>
                  <a:cubicBezTo>
                    <a:pt x="9" y="43"/>
                    <a:pt x="9" y="42"/>
                    <a:pt x="9" y="41"/>
                  </a:cubicBezTo>
                  <a:cubicBezTo>
                    <a:pt x="9" y="40"/>
                    <a:pt x="9" y="40"/>
                    <a:pt x="9" y="40"/>
                  </a:cubicBezTo>
                  <a:cubicBezTo>
                    <a:pt x="9" y="39"/>
                    <a:pt x="9" y="39"/>
                    <a:pt x="9" y="38"/>
                  </a:cubicBezTo>
                  <a:cubicBezTo>
                    <a:pt x="8" y="37"/>
                    <a:pt x="8" y="37"/>
                    <a:pt x="7" y="37"/>
                  </a:cubicBezTo>
                  <a:cubicBezTo>
                    <a:pt x="5" y="36"/>
                    <a:pt x="3" y="33"/>
                    <a:pt x="3" y="30"/>
                  </a:cubicBezTo>
                  <a:cubicBezTo>
                    <a:pt x="3" y="30"/>
                    <a:pt x="3" y="30"/>
                    <a:pt x="3" y="30"/>
                  </a:cubicBezTo>
                  <a:cubicBezTo>
                    <a:pt x="4" y="30"/>
                    <a:pt x="5" y="30"/>
                    <a:pt x="5" y="30"/>
                  </a:cubicBezTo>
                  <a:cubicBezTo>
                    <a:pt x="6" y="33"/>
                    <a:pt x="9" y="35"/>
                    <a:pt x="11" y="36"/>
                  </a:cubicBezTo>
                  <a:cubicBezTo>
                    <a:pt x="12" y="36"/>
                    <a:pt x="12" y="36"/>
                    <a:pt x="13" y="36"/>
                  </a:cubicBezTo>
                  <a:cubicBezTo>
                    <a:pt x="14" y="36"/>
                    <a:pt x="15" y="36"/>
                    <a:pt x="17" y="35"/>
                  </a:cubicBezTo>
                  <a:cubicBezTo>
                    <a:pt x="18" y="34"/>
                    <a:pt x="19" y="33"/>
                    <a:pt x="19" y="31"/>
                  </a:cubicBezTo>
                  <a:cubicBezTo>
                    <a:pt x="19" y="31"/>
                    <a:pt x="19" y="31"/>
                    <a:pt x="19" y="31"/>
                  </a:cubicBezTo>
                  <a:cubicBezTo>
                    <a:pt x="19" y="29"/>
                    <a:pt x="18" y="28"/>
                    <a:pt x="17" y="27"/>
                  </a:cubicBezTo>
                  <a:cubicBezTo>
                    <a:pt x="17" y="27"/>
                    <a:pt x="16" y="26"/>
                    <a:pt x="15" y="25"/>
                  </a:cubicBezTo>
                  <a:cubicBezTo>
                    <a:pt x="13" y="24"/>
                    <a:pt x="12" y="22"/>
                    <a:pt x="10" y="21"/>
                  </a:cubicBezTo>
                  <a:cubicBezTo>
                    <a:pt x="10" y="21"/>
                    <a:pt x="9" y="20"/>
                    <a:pt x="8" y="18"/>
                  </a:cubicBezTo>
                  <a:cubicBezTo>
                    <a:pt x="7" y="17"/>
                    <a:pt x="7" y="16"/>
                    <a:pt x="7" y="14"/>
                  </a:cubicBezTo>
                  <a:cubicBezTo>
                    <a:pt x="7" y="12"/>
                    <a:pt x="7" y="11"/>
                    <a:pt x="10" y="9"/>
                  </a:cubicBezTo>
                  <a:cubicBezTo>
                    <a:pt x="11" y="8"/>
                    <a:pt x="12" y="7"/>
                    <a:pt x="13" y="7"/>
                  </a:cubicBezTo>
                  <a:cubicBezTo>
                    <a:pt x="13" y="7"/>
                    <a:pt x="13" y="7"/>
                    <a:pt x="13" y="7"/>
                  </a:cubicBezTo>
                  <a:cubicBezTo>
                    <a:pt x="14" y="7"/>
                    <a:pt x="14" y="7"/>
                    <a:pt x="14" y="8"/>
                  </a:cubicBezTo>
                  <a:cubicBezTo>
                    <a:pt x="15" y="8"/>
                    <a:pt x="15" y="8"/>
                    <a:pt x="15" y="8"/>
                  </a:cubicBezTo>
                  <a:moveTo>
                    <a:pt x="17" y="0"/>
                  </a:moveTo>
                  <a:cubicBezTo>
                    <a:pt x="17" y="0"/>
                    <a:pt x="17" y="0"/>
                    <a:pt x="17" y="0"/>
                  </a:cubicBezTo>
                  <a:cubicBezTo>
                    <a:pt x="16" y="0"/>
                    <a:pt x="16" y="1"/>
                    <a:pt x="16" y="1"/>
                  </a:cubicBezTo>
                  <a:cubicBezTo>
                    <a:pt x="16" y="1"/>
                    <a:pt x="15" y="2"/>
                    <a:pt x="15" y="3"/>
                  </a:cubicBezTo>
                  <a:cubicBezTo>
                    <a:pt x="15" y="3"/>
                    <a:pt x="14" y="4"/>
                    <a:pt x="14" y="4"/>
                  </a:cubicBezTo>
                  <a:cubicBezTo>
                    <a:pt x="14" y="4"/>
                    <a:pt x="13" y="4"/>
                    <a:pt x="13" y="4"/>
                  </a:cubicBezTo>
                  <a:cubicBezTo>
                    <a:pt x="11" y="4"/>
                    <a:pt x="9" y="5"/>
                    <a:pt x="8" y="6"/>
                  </a:cubicBezTo>
                  <a:cubicBezTo>
                    <a:pt x="5" y="8"/>
                    <a:pt x="3" y="11"/>
                    <a:pt x="3" y="14"/>
                  </a:cubicBezTo>
                  <a:cubicBezTo>
                    <a:pt x="3" y="16"/>
                    <a:pt x="4" y="18"/>
                    <a:pt x="5" y="20"/>
                  </a:cubicBezTo>
                  <a:cubicBezTo>
                    <a:pt x="6" y="22"/>
                    <a:pt x="7" y="23"/>
                    <a:pt x="8" y="23"/>
                  </a:cubicBezTo>
                  <a:cubicBezTo>
                    <a:pt x="10" y="25"/>
                    <a:pt x="11" y="26"/>
                    <a:pt x="13" y="28"/>
                  </a:cubicBezTo>
                  <a:cubicBezTo>
                    <a:pt x="14" y="28"/>
                    <a:pt x="14" y="29"/>
                    <a:pt x="15" y="29"/>
                  </a:cubicBezTo>
                  <a:cubicBezTo>
                    <a:pt x="15" y="30"/>
                    <a:pt x="15" y="30"/>
                    <a:pt x="15" y="31"/>
                  </a:cubicBezTo>
                  <a:cubicBezTo>
                    <a:pt x="15" y="31"/>
                    <a:pt x="15" y="31"/>
                    <a:pt x="15" y="31"/>
                  </a:cubicBezTo>
                  <a:cubicBezTo>
                    <a:pt x="15" y="31"/>
                    <a:pt x="15" y="32"/>
                    <a:pt x="15" y="32"/>
                  </a:cubicBezTo>
                  <a:cubicBezTo>
                    <a:pt x="14" y="32"/>
                    <a:pt x="13" y="33"/>
                    <a:pt x="13" y="33"/>
                  </a:cubicBezTo>
                  <a:cubicBezTo>
                    <a:pt x="13" y="33"/>
                    <a:pt x="13" y="33"/>
                    <a:pt x="13" y="33"/>
                  </a:cubicBezTo>
                  <a:cubicBezTo>
                    <a:pt x="12" y="33"/>
                    <a:pt x="12" y="33"/>
                    <a:pt x="12" y="33"/>
                  </a:cubicBezTo>
                  <a:cubicBezTo>
                    <a:pt x="10" y="32"/>
                    <a:pt x="9" y="31"/>
                    <a:pt x="8" y="29"/>
                  </a:cubicBezTo>
                  <a:cubicBezTo>
                    <a:pt x="8" y="28"/>
                    <a:pt x="8" y="28"/>
                    <a:pt x="7" y="27"/>
                  </a:cubicBezTo>
                  <a:cubicBezTo>
                    <a:pt x="5" y="27"/>
                    <a:pt x="4" y="26"/>
                    <a:pt x="2" y="26"/>
                  </a:cubicBezTo>
                  <a:cubicBezTo>
                    <a:pt x="2" y="26"/>
                    <a:pt x="2" y="26"/>
                    <a:pt x="2" y="26"/>
                  </a:cubicBezTo>
                  <a:cubicBezTo>
                    <a:pt x="1" y="26"/>
                    <a:pt x="0" y="27"/>
                    <a:pt x="0" y="27"/>
                  </a:cubicBezTo>
                  <a:cubicBezTo>
                    <a:pt x="0" y="28"/>
                    <a:pt x="0" y="29"/>
                    <a:pt x="0" y="30"/>
                  </a:cubicBezTo>
                  <a:cubicBezTo>
                    <a:pt x="0" y="34"/>
                    <a:pt x="2" y="38"/>
                    <a:pt x="6" y="40"/>
                  </a:cubicBezTo>
                  <a:cubicBezTo>
                    <a:pt x="6" y="40"/>
                    <a:pt x="6" y="40"/>
                    <a:pt x="6" y="40"/>
                  </a:cubicBezTo>
                  <a:cubicBezTo>
                    <a:pt x="6" y="40"/>
                    <a:pt x="6" y="40"/>
                    <a:pt x="6" y="40"/>
                  </a:cubicBezTo>
                  <a:cubicBezTo>
                    <a:pt x="6" y="41"/>
                    <a:pt x="6" y="43"/>
                    <a:pt x="5" y="44"/>
                  </a:cubicBezTo>
                  <a:cubicBezTo>
                    <a:pt x="5" y="44"/>
                    <a:pt x="5" y="44"/>
                    <a:pt x="5" y="44"/>
                  </a:cubicBezTo>
                  <a:cubicBezTo>
                    <a:pt x="5" y="45"/>
                    <a:pt x="5" y="45"/>
                    <a:pt x="5" y="45"/>
                  </a:cubicBezTo>
                  <a:cubicBezTo>
                    <a:pt x="5" y="45"/>
                    <a:pt x="6" y="46"/>
                    <a:pt x="6" y="46"/>
                  </a:cubicBezTo>
                  <a:cubicBezTo>
                    <a:pt x="7" y="46"/>
                    <a:pt x="7" y="46"/>
                    <a:pt x="7" y="46"/>
                  </a:cubicBezTo>
                  <a:cubicBezTo>
                    <a:pt x="7" y="47"/>
                    <a:pt x="7" y="47"/>
                    <a:pt x="7" y="47"/>
                  </a:cubicBezTo>
                  <a:cubicBezTo>
                    <a:pt x="8" y="47"/>
                    <a:pt x="9" y="48"/>
                    <a:pt x="10" y="48"/>
                  </a:cubicBezTo>
                  <a:cubicBezTo>
                    <a:pt x="11" y="48"/>
                    <a:pt x="11" y="48"/>
                    <a:pt x="11" y="48"/>
                  </a:cubicBezTo>
                  <a:cubicBezTo>
                    <a:pt x="11" y="48"/>
                    <a:pt x="12" y="48"/>
                    <a:pt x="12" y="48"/>
                  </a:cubicBezTo>
                  <a:cubicBezTo>
                    <a:pt x="12" y="47"/>
                    <a:pt x="13" y="47"/>
                    <a:pt x="13" y="47"/>
                  </a:cubicBezTo>
                  <a:cubicBezTo>
                    <a:pt x="13" y="45"/>
                    <a:pt x="13" y="44"/>
                    <a:pt x="14" y="43"/>
                  </a:cubicBezTo>
                  <a:cubicBezTo>
                    <a:pt x="14" y="42"/>
                    <a:pt x="14" y="42"/>
                    <a:pt x="14" y="42"/>
                  </a:cubicBezTo>
                  <a:cubicBezTo>
                    <a:pt x="14" y="42"/>
                    <a:pt x="15" y="41"/>
                    <a:pt x="16" y="41"/>
                  </a:cubicBezTo>
                  <a:cubicBezTo>
                    <a:pt x="18" y="41"/>
                    <a:pt x="20" y="40"/>
                    <a:pt x="21" y="39"/>
                  </a:cubicBezTo>
                  <a:cubicBezTo>
                    <a:pt x="23" y="37"/>
                    <a:pt x="24" y="34"/>
                    <a:pt x="24" y="32"/>
                  </a:cubicBezTo>
                  <a:cubicBezTo>
                    <a:pt x="24" y="31"/>
                    <a:pt x="24" y="30"/>
                    <a:pt x="24" y="29"/>
                  </a:cubicBezTo>
                  <a:cubicBezTo>
                    <a:pt x="23" y="26"/>
                    <a:pt x="21" y="24"/>
                    <a:pt x="20" y="22"/>
                  </a:cubicBezTo>
                  <a:cubicBezTo>
                    <a:pt x="18" y="20"/>
                    <a:pt x="16" y="19"/>
                    <a:pt x="14" y="17"/>
                  </a:cubicBezTo>
                  <a:cubicBezTo>
                    <a:pt x="13" y="16"/>
                    <a:pt x="13" y="15"/>
                    <a:pt x="13" y="15"/>
                  </a:cubicBezTo>
                  <a:cubicBezTo>
                    <a:pt x="13" y="15"/>
                    <a:pt x="13" y="15"/>
                    <a:pt x="13" y="15"/>
                  </a:cubicBezTo>
                  <a:cubicBezTo>
                    <a:pt x="13" y="14"/>
                    <a:pt x="13" y="14"/>
                    <a:pt x="13" y="14"/>
                  </a:cubicBezTo>
                  <a:cubicBezTo>
                    <a:pt x="13" y="14"/>
                    <a:pt x="14" y="14"/>
                    <a:pt x="14" y="14"/>
                  </a:cubicBezTo>
                  <a:cubicBezTo>
                    <a:pt x="15" y="14"/>
                    <a:pt x="15" y="14"/>
                    <a:pt x="16" y="14"/>
                  </a:cubicBezTo>
                  <a:cubicBezTo>
                    <a:pt x="17" y="14"/>
                    <a:pt x="18" y="15"/>
                    <a:pt x="19" y="15"/>
                  </a:cubicBezTo>
                  <a:cubicBezTo>
                    <a:pt x="19" y="16"/>
                    <a:pt x="20" y="16"/>
                    <a:pt x="20" y="17"/>
                  </a:cubicBezTo>
                  <a:cubicBezTo>
                    <a:pt x="20" y="17"/>
                    <a:pt x="20" y="17"/>
                    <a:pt x="20" y="17"/>
                  </a:cubicBezTo>
                  <a:cubicBezTo>
                    <a:pt x="20" y="18"/>
                    <a:pt x="20" y="18"/>
                    <a:pt x="20" y="18"/>
                  </a:cubicBezTo>
                  <a:cubicBezTo>
                    <a:pt x="20" y="18"/>
                    <a:pt x="20" y="19"/>
                    <a:pt x="21" y="19"/>
                  </a:cubicBezTo>
                  <a:cubicBezTo>
                    <a:pt x="21" y="19"/>
                    <a:pt x="21" y="19"/>
                    <a:pt x="21" y="19"/>
                  </a:cubicBezTo>
                  <a:cubicBezTo>
                    <a:pt x="22" y="20"/>
                    <a:pt x="22" y="20"/>
                    <a:pt x="22" y="20"/>
                  </a:cubicBezTo>
                  <a:cubicBezTo>
                    <a:pt x="23" y="20"/>
                    <a:pt x="24" y="20"/>
                    <a:pt x="26" y="20"/>
                  </a:cubicBezTo>
                  <a:cubicBezTo>
                    <a:pt x="26" y="20"/>
                    <a:pt x="27" y="20"/>
                    <a:pt x="27" y="20"/>
                  </a:cubicBezTo>
                  <a:cubicBezTo>
                    <a:pt x="28" y="20"/>
                    <a:pt x="29" y="19"/>
                    <a:pt x="29" y="19"/>
                  </a:cubicBezTo>
                  <a:cubicBezTo>
                    <a:pt x="29" y="18"/>
                    <a:pt x="29" y="18"/>
                    <a:pt x="29" y="17"/>
                  </a:cubicBezTo>
                  <a:cubicBezTo>
                    <a:pt x="29" y="13"/>
                    <a:pt x="26" y="9"/>
                    <a:pt x="23" y="7"/>
                  </a:cubicBezTo>
                  <a:cubicBezTo>
                    <a:pt x="23" y="7"/>
                    <a:pt x="23" y="6"/>
                    <a:pt x="23" y="6"/>
                  </a:cubicBezTo>
                  <a:cubicBezTo>
                    <a:pt x="23" y="5"/>
                    <a:pt x="23" y="5"/>
                    <a:pt x="24" y="4"/>
                  </a:cubicBezTo>
                  <a:cubicBezTo>
                    <a:pt x="24" y="3"/>
                    <a:pt x="23" y="2"/>
                    <a:pt x="23" y="2"/>
                  </a:cubicBezTo>
                  <a:cubicBezTo>
                    <a:pt x="23" y="2"/>
                    <a:pt x="23" y="2"/>
                    <a:pt x="23" y="2"/>
                  </a:cubicBezTo>
                  <a:cubicBezTo>
                    <a:pt x="22" y="1"/>
                    <a:pt x="20" y="0"/>
                    <a:pt x="20" y="0"/>
                  </a:cubicBezTo>
                  <a:cubicBezTo>
                    <a:pt x="19" y="0"/>
                    <a:pt x="19" y="0"/>
                    <a:pt x="18" y="0"/>
                  </a:cubicBezTo>
                  <a:cubicBezTo>
                    <a:pt x="18" y="0"/>
                    <a:pt x="18" y="0"/>
                    <a:pt x="18" y="0"/>
                  </a:cubicBezTo>
                  <a:cubicBezTo>
                    <a:pt x="18" y="0"/>
                    <a:pt x="18" y="0"/>
                    <a:pt x="18" y="0"/>
                  </a:cubicBezTo>
                  <a:cubicBezTo>
                    <a:pt x="18"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2" name="Rectangle 779"/>
            <p:cNvSpPr>
              <a:spLocks noChangeArrowheads="1"/>
            </p:cNvSpPr>
            <p:nvPr/>
          </p:nvSpPr>
          <p:spPr bwMode="auto">
            <a:xfrm>
              <a:off x="831698" y="5213504"/>
              <a:ext cx="896" cy="8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 name="Freeform 780"/>
            <p:cNvSpPr>
              <a:spLocks/>
            </p:cNvSpPr>
            <p:nvPr/>
          </p:nvSpPr>
          <p:spPr bwMode="auto">
            <a:xfrm>
              <a:off x="831698" y="521350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4" name="Freeform 781"/>
            <p:cNvSpPr>
              <a:spLocks/>
            </p:cNvSpPr>
            <p:nvPr/>
          </p:nvSpPr>
          <p:spPr bwMode="auto">
            <a:xfrm>
              <a:off x="834386" y="516063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5" name="Freeform 782"/>
            <p:cNvSpPr>
              <a:spLocks/>
            </p:cNvSpPr>
            <p:nvPr/>
          </p:nvSpPr>
          <p:spPr bwMode="auto">
            <a:xfrm>
              <a:off x="834386" y="5160634"/>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6" name="Freeform 847"/>
            <p:cNvSpPr>
              <a:spLocks noEditPoints="1"/>
            </p:cNvSpPr>
            <p:nvPr/>
          </p:nvSpPr>
          <p:spPr bwMode="auto">
            <a:xfrm>
              <a:off x="586167" y="4857752"/>
              <a:ext cx="211480" cy="201623"/>
            </a:xfrm>
            <a:custGeom>
              <a:avLst/>
              <a:gdLst>
                <a:gd name="T0" fmla="*/ 51 w 100"/>
                <a:gd name="T1" fmla="*/ 88 h 95"/>
                <a:gd name="T2" fmla="*/ 11 w 100"/>
                <a:gd name="T3" fmla="*/ 35 h 95"/>
                <a:gd name="T4" fmla="*/ 49 w 100"/>
                <a:gd name="T5" fmla="*/ 6 h 95"/>
                <a:gd name="T6" fmla="*/ 89 w 100"/>
                <a:gd name="T7" fmla="*/ 59 h 95"/>
                <a:gd name="T8" fmla="*/ 51 w 100"/>
                <a:gd name="T9" fmla="*/ 88 h 95"/>
                <a:gd name="T10" fmla="*/ 49 w 100"/>
                <a:gd name="T11" fmla="*/ 0 h 95"/>
                <a:gd name="T12" fmla="*/ 5 w 100"/>
                <a:gd name="T13" fmla="*/ 33 h 95"/>
                <a:gd name="T14" fmla="*/ 11 w 100"/>
                <a:gd name="T15" fmla="*/ 75 h 95"/>
                <a:gd name="T16" fmla="*/ 51 w 100"/>
                <a:gd name="T17" fmla="*/ 95 h 95"/>
                <a:gd name="T18" fmla="*/ 95 w 100"/>
                <a:gd name="T19" fmla="*/ 61 h 95"/>
                <a:gd name="T20" fmla="*/ 89 w 100"/>
                <a:gd name="T21" fmla="*/ 19 h 95"/>
                <a:gd name="T22" fmla="*/ 49 w 100"/>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5">
                  <a:moveTo>
                    <a:pt x="51" y="88"/>
                  </a:moveTo>
                  <a:cubicBezTo>
                    <a:pt x="26" y="88"/>
                    <a:pt x="1" y="67"/>
                    <a:pt x="11" y="35"/>
                  </a:cubicBezTo>
                  <a:cubicBezTo>
                    <a:pt x="17" y="14"/>
                    <a:pt x="33" y="6"/>
                    <a:pt x="49" y="6"/>
                  </a:cubicBezTo>
                  <a:cubicBezTo>
                    <a:pt x="74" y="6"/>
                    <a:pt x="99" y="27"/>
                    <a:pt x="89" y="59"/>
                  </a:cubicBezTo>
                  <a:cubicBezTo>
                    <a:pt x="83" y="80"/>
                    <a:pt x="67" y="88"/>
                    <a:pt x="51" y="88"/>
                  </a:cubicBezTo>
                  <a:moveTo>
                    <a:pt x="49" y="0"/>
                  </a:moveTo>
                  <a:cubicBezTo>
                    <a:pt x="28" y="0"/>
                    <a:pt x="11" y="12"/>
                    <a:pt x="5" y="33"/>
                  </a:cubicBezTo>
                  <a:cubicBezTo>
                    <a:pt x="0" y="48"/>
                    <a:pt x="2" y="63"/>
                    <a:pt x="11" y="75"/>
                  </a:cubicBezTo>
                  <a:cubicBezTo>
                    <a:pt x="20" y="87"/>
                    <a:pt x="35" y="95"/>
                    <a:pt x="51" y="95"/>
                  </a:cubicBezTo>
                  <a:cubicBezTo>
                    <a:pt x="72" y="95"/>
                    <a:pt x="88" y="82"/>
                    <a:pt x="95" y="61"/>
                  </a:cubicBezTo>
                  <a:cubicBezTo>
                    <a:pt x="100" y="46"/>
                    <a:pt x="98" y="31"/>
                    <a:pt x="89" y="19"/>
                  </a:cubicBezTo>
                  <a:cubicBezTo>
                    <a:pt x="80" y="7"/>
                    <a:pt x="65" y="0"/>
                    <a:pt x="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7" name="Freeform 848"/>
            <p:cNvSpPr>
              <a:spLocks noEditPoints="1"/>
            </p:cNvSpPr>
            <p:nvPr/>
          </p:nvSpPr>
          <p:spPr bwMode="auto">
            <a:xfrm>
              <a:off x="513583" y="4823700"/>
              <a:ext cx="330661" cy="423856"/>
            </a:xfrm>
            <a:custGeom>
              <a:avLst/>
              <a:gdLst>
                <a:gd name="T0" fmla="*/ 13 w 156"/>
                <a:gd name="T1" fmla="*/ 191 h 200"/>
                <a:gd name="T2" fmla="*/ 15 w 156"/>
                <a:gd name="T3" fmla="*/ 191 h 200"/>
                <a:gd name="T4" fmla="*/ 21 w 156"/>
                <a:gd name="T5" fmla="*/ 194 h 200"/>
                <a:gd name="T6" fmla="*/ 21 w 156"/>
                <a:gd name="T7" fmla="*/ 162 h 200"/>
                <a:gd name="T8" fmla="*/ 33 w 156"/>
                <a:gd name="T9" fmla="*/ 141 h 200"/>
                <a:gd name="T10" fmla="*/ 44 w 156"/>
                <a:gd name="T11" fmla="*/ 144 h 200"/>
                <a:gd name="T12" fmla="*/ 40 w 156"/>
                <a:gd name="T13" fmla="*/ 146 h 200"/>
                <a:gd name="T14" fmla="*/ 47 w 156"/>
                <a:gd name="T15" fmla="*/ 146 h 200"/>
                <a:gd name="T16" fmla="*/ 49 w 156"/>
                <a:gd name="T17" fmla="*/ 148 h 200"/>
                <a:gd name="T18" fmla="*/ 48 w 156"/>
                <a:gd name="T19" fmla="*/ 148 h 200"/>
                <a:gd name="T20" fmla="*/ 39 w 156"/>
                <a:gd name="T21" fmla="*/ 155 h 200"/>
                <a:gd name="T22" fmla="*/ 45 w 156"/>
                <a:gd name="T23" fmla="*/ 156 h 200"/>
                <a:gd name="T24" fmla="*/ 35 w 156"/>
                <a:gd name="T25" fmla="*/ 159 h 200"/>
                <a:gd name="T26" fmla="*/ 43 w 156"/>
                <a:gd name="T27" fmla="*/ 159 h 200"/>
                <a:gd name="T28" fmla="*/ 40 w 156"/>
                <a:gd name="T29" fmla="*/ 161 h 200"/>
                <a:gd name="T30" fmla="*/ 32 w 156"/>
                <a:gd name="T31" fmla="*/ 169 h 200"/>
                <a:gd name="T32" fmla="*/ 38 w 156"/>
                <a:gd name="T33" fmla="*/ 169 h 200"/>
                <a:gd name="T34" fmla="*/ 27 w 156"/>
                <a:gd name="T35" fmla="*/ 173 h 200"/>
                <a:gd name="T36" fmla="*/ 37 w 156"/>
                <a:gd name="T37" fmla="*/ 171 h 200"/>
                <a:gd name="T38" fmla="*/ 34 w 156"/>
                <a:gd name="T39" fmla="*/ 177 h 200"/>
                <a:gd name="T40" fmla="*/ 24 w 156"/>
                <a:gd name="T41" fmla="*/ 180 h 200"/>
                <a:gd name="T42" fmla="*/ 33 w 156"/>
                <a:gd name="T43" fmla="*/ 179 h 200"/>
                <a:gd name="T44" fmla="*/ 30 w 156"/>
                <a:gd name="T45" fmla="*/ 183 h 200"/>
                <a:gd name="T46" fmla="*/ 21 w 156"/>
                <a:gd name="T47" fmla="*/ 189 h 200"/>
                <a:gd name="T48" fmla="*/ 28 w 156"/>
                <a:gd name="T49" fmla="*/ 188 h 200"/>
                <a:gd name="T50" fmla="*/ 25 w 156"/>
                <a:gd name="T51" fmla="*/ 193 h 200"/>
                <a:gd name="T52" fmla="*/ 24 w 156"/>
                <a:gd name="T53" fmla="*/ 193 h 200"/>
                <a:gd name="T54" fmla="*/ 15 w 156"/>
                <a:gd name="T55" fmla="*/ 187 h 200"/>
                <a:gd name="T56" fmla="*/ 7 w 156"/>
                <a:gd name="T57" fmla="*/ 187 h 200"/>
                <a:gd name="T58" fmla="*/ 7 w 156"/>
                <a:gd name="T59" fmla="*/ 188 h 200"/>
                <a:gd name="T60" fmla="*/ 7 w 156"/>
                <a:gd name="T61" fmla="*/ 185 h 200"/>
                <a:gd name="T62" fmla="*/ 7 w 156"/>
                <a:gd name="T63" fmla="*/ 185 h 200"/>
                <a:gd name="T64" fmla="*/ 43 w 156"/>
                <a:gd name="T65" fmla="*/ 137 h 200"/>
                <a:gd name="T66" fmla="*/ 46 w 156"/>
                <a:gd name="T67" fmla="*/ 123 h 200"/>
                <a:gd name="T68" fmla="*/ 49 w 156"/>
                <a:gd name="T69" fmla="*/ 115 h 200"/>
                <a:gd name="T70" fmla="*/ 49 w 156"/>
                <a:gd name="T71" fmla="*/ 140 h 200"/>
                <a:gd name="T72" fmla="*/ 50 w 156"/>
                <a:gd name="T73" fmla="*/ 108 h 200"/>
                <a:gd name="T74" fmla="*/ 50 w 156"/>
                <a:gd name="T75" fmla="*/ 108 h 200"/>
                <a:gd name="T76" fmla="*/ 82 w 156"/>
                <a:gd name="T77" fmla="*/ 6 h 200"/>
                <a:gd name="T78" fmla="*/ 86 w 156"/>
                <a:gd name="T79" fmla="*/ 120 h 200"/>
                <a:gd name="T80" fmla="*/ 28 w 156"/>
                <a:gd name="T81" fmla="*/ 35 h 200"/>
                <a:gd name="T82" fmla="*/ 44 w 156"/>
                <a:gd name="T83" fmla="*/ 111 h 200"/>
                <a:gd name="T84" fmla="*/ 33 w 156"/>
                <a:gd name="T85" fmla="*/ 135 h 200"/>
                <a:gd name="T86" fmla="*/ 27 w 156"/>
                <a:gd name="T87" fmla="*/ 136 h 200"/>
                <a:gd name="T88" fmla="*/ 27 w 156"/>
                <a:gd name="T89" fmla="*/ 136 h 200"/>
                <a:gd name="T90" fmla="*/ 27 w 156"/>
                <a:gd name="T91" fmla="*/ 137 h 200"/>
                <a:gd name="T92" fmla="*/ 3 w 156"/>
                <a:gd name="T93" fmla="*/ 179 h 200"/>
                <a:gd name="T94" fmla="*/ 2 w 156"/>
                <a:gd name="T95" fmla="*/ 182 h 200"/>
                <a:gd name="T96" fmla="*/ 0 w 156"/>
                <a:gd name="T97" fmla="*/ 188 h 200"/>
                <a:gd name="T98" fmla="*/ 1 w 156"/>
                <a:gd name="T99" fmla="*/ 190 h 200"/>
                <a:gd name="T100" fmla="*/ 13 w 156"/>
                <a:gd name="T101" fmla="*/ 198 h 200"/>
                <a:gd name="T102" fmla="*/ 28 w 156"/>
                <a:gd name="T103" fmla="*/ 199 h 200"/>
                <a:gd name="T104" fmla="*/ 32 w 156"/>
                <a:gd name="T105" fmla="*/ 194 h 200"/>
                <a:gd name="T106" fmla="*/ 56 w 156"/>
                <a:gd name="T107" fmla="*/ 148 h 200"/>
                <a:gd name="T108" fmla="*/ 56 w 156"/>
                <a:gd name="T109" fmla="*/ 148 h 200"/>
                <a:gd name="T110" fmla="*/ 56 w 156"/>
                <a:gd name="T111" fmla="*/ 148 h 200"/>
                <a:gd name="T112" fmla="*/ 66 w 156"/>
                <a:gd name="T113" fmla="*/ 123 h 200"/>
                <a:gd name="T114" fmla="*/ 140 w 156"/>
                <a:gd name="T115" fmla="*/ 91 h 200"/>
                <a:gd name="T116" fmla="*/ 82 w 156"/>
                <a:gd name="T1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200">
                  <a:moveTo>
                    <a:pt x="21" y="194"/>
                  </a:moveTo>
                  <a:cubicBezTo>
                    <a:pt x="18" y="194"/>
                    <a:pt x="15" y="193"/>
                    <a:pt x="13" y="191"/>
                  </a:cubicBezTo>
                  <a:cubicBezTo>
                    <a:pt x="12" y="191"/>
                    <a:pt x="11" y="190"/>
                    <a:pt x="10" y="190"/>
                  </a:cubicBezTo>
                  <a:cubicBezTo>
                    <a:pt x="12" y="190"/>
                    <a:pt x="13" y="190"/>
                    <a:pt x="15" y="191"/>
                  </a:cubicBezTo>
                  <a:cubicBezTo>
                    <a:pt x="16" y="191"/>
                    <a:pt x="17" y="191"/>
                    <a:pt x="18" y="191"/>
                  </a:cubicBezTo>
                  <a:cubicBezTo>
                    <a:pt x="19" y="192"/>
                    <a:pt x="20" y="193"/>
                    <a:pt x="21" y="194"/>
                  </a:cubicBezTo>
                  <a:moveTo>
                    <a:pt x="7" y="185"/>
                  </a:moveTo>
                  <a:cubicBezTo>
                    <a:pt x="13" y="175"/>
                    <a:pt x="17" y="169"/>
                    <a:pt x="21" y="162"/>
                  </a:cubicBezTo>
                  <a:cubicBezTo>
                    <a:pt x="25" y="156"/>
                    <a:pt x="28" y="150"/>
                    <a:pt x="32" y="141"/>
                  </a:cubicBezTo>
                  <a:cubicBezTo>
                    <a:pt x="32" y="141"/>
                    <a:pt x="33" y="141"/>
                    <a:pt x="33" y="141"/>
                  </a:cubicBezTo>
                  <a:cubicBezTo>
                    <a:pt x="33" y="141"/>
                    <a:pt x="33" y="141"/>
                    <a:pt x="33" y="141"/>
                  </a:cubicBezTo>
                  <a:cubicBezTo>
                    <a:pt x="36" y="141"/>
                    <a:pt x="40" y="142"/>
                    <a:pt x="44" y="144"/>
                  </a:cubicBezTo>
                  <a:cubicBezTo>
                    <a:pt x="44" y="144"/>
                    <a:pt x="44" y="144"/>
                    <a:pt x="44" y="144"/>
                  </a:cubicBezTo>
                  <a:cubicBezTo>
                    <a:pt x="43" y="145"/>
                    <a:pt x="41" y="146"/>
                    <a:pt x="40" y="146"/>
                  </a:cubicBezTo>
                  <a:cubicBezTo>
                    <a:pt x="41" y="149"/>
                    <a:pt x="41" y="149"/>
                    <a:pt x="41" y="149"/>
                  </a:cubicBezTo>
                  <a:cubicBezTo>
                    <a:pt x="43" y="148"/>
                    <a:pt x="45" y="147"/>
                    <a:pt x="47" y="146"/>
                  </a:cubicBezTo>
                  <a:cubicBezTo>
                    <a:pt x="48" y="147"/>
                    <a:pt x="48" y="147"/>
                    <a:pt x="48" y="147"/>
                  </a:cubicBezTo>
                  <a:cubicBezTo>
                    <a:pt x="48" y="147"/>
                    <a:pt x="49" y="148"/>
                    <a:pt x="49" y="148"/>
                  </a:cubicBezTo>
                  <a:cubicBezTo>
                    <a:pt x="48" y="149"/>
                    <a:pt x="48" y="149"/>
                    <a:pt x="48" y="149"/>
                  </a:cubicBezTo>
                  <a:cubicBezTo>
                    <a:pt x="48" y="148"/>
                    <a:pt x="48" y="148"/>
                    <a:pt x="48" y="148"/>
                  </a:cubicBezTo>
                  <a:cubicBezTo>
                    <a:pt x="44" y="149"/>
                    <a:pt x="41" y="151"/>
                    <a:pt x="37" y="152"/>
                  </a:cubicBezTo>
                  <a:cubicBezTo>
                    <a:pt x="39" y="155"/>
                    <a:pt x="39" y="155"/>
                    <a:pt x="39" y="155"/>
                  </a:cubicBezTo>
                  <a:cubicBezTo>
                    <a:pt x="41" y="154"/>
                    <a:pt x="44" y="153"/>
                    <a:pt x="47" y="151"/>
                  </a:cubicBezTo>
                  <a:cubicBezTo>
                    <a:pt x="46" y="153"/>
                    <a:pt x="45" y="154"/>
                    <a:pt x="45" y="156"/>
                  </a:cubicBezTo>
                  <a:cubicBezTo>
                    <a:pt x="44" y="155"/>
                    <a:pt x="44" y="155"/>
                    <a:pt x="44" y="155"/>
                  </a:cubicBezTo>
                  <a:cubicBezTo>
                    <a:pt x="41" y="156"/>
                    <a:pt x="38" y="158"/>
                    <a:pt x="35" y="159"/>
                  </a:cubicBezTo>
                  <a:cubicBezTo>
                    <a:pt x="36" y="162"/>
                    <a:pt x="36" y="162"/>
                    <a:pt x="36" y="162"/>
                  </a:cubicBezTo>
                  <a:cubicBezTo>
                    <a:pt x="38" y="161"/>
                    <a:pt x="41" y="160"/>
                    <a:pt x="43" y="159"/>
                  </a:cubicBezTo>
                  <a:cubicBezTo>
                    <a:pt x="42" y="160"/>
                    <a:pt x="42" y="162"/>
                    <a:pt x="41" y="163"/>
                  </a:cubicBezTo>
                  <a:cubicBezTo>
                    <a:pt x="40" y="161"/>
                    <a:pt x="40" y="161"/>
                    <a:pt x="40" y="161"/>
                  </a:cubicBezTo>
                  <a:cubicBezTo>
                    <a:pt x="37" y="163"/>
                    <a:pt x="33" y="164"/>
                    <a:pt x="30" y="166"/>
                  </a:cubicBezTo>
                  <a:cubicBezTo>
                    <a:pt x="32" y="169"/>
                    <a:pt x="32" y="169"/>
                    <a:pt x="32" y="169"/>
                  </a:cubicBezTo>
                  <a:cubicBezTo>
                    <a:pt x="34" y="167"/>
                    <a:pt x="37" y="166"/>
                    <a:pt x="40" y="165"/>
                  </a:cubicBezTo>
                  <a:cubicBezTo>
                    <a:pt x="40" y="166"/>
                    <a:pt x="39" y="167"/>
                    <a:pt x="38" y="169"/>
                  </a:cubicBezTo>
                  <a:cubicBezTo>
                    <a:pt x="38" y="167"/>
                    <a:pt x="38" y="167"/>
                    <a:pt x="38" y="167"/>
                  </a:cubicBezTo>
                  <a:cubicBezTo>
                    <a:pt x="34" y="168"/>
                    <a:pt x="30" y="170"/>
                    <a:pt x="27" y="173"/>
                  </a:cubicBezTo>
                  <a:cubicBezTo>
                    <a:pt x="29" y="175"/>
                    <a:pt x="29" y="175"/>
                    <a:pt x="29" y="175"/>
                  </a:cubicBezTo>
                  <a:cubicBezTo>
                    <a:pt x="31" y="173"/>
                    <a:pt x="34" y="172"/>
                    <a:pt x="37" y="171"/>
                  </a:cubicBezTo>
                  <a:cubicBezTo>
                    <a:pt x="36" y="172"/>
                    <a:pt x="36" y="174"/>
                    <a:pt x="35" y="175"/>
                  </a:cubicBezTo>
                  <a:cubicBezTo>
                    <a:pt x="35" y="176"/>
                    <a:pt x="34" y="176"/>
                    <a:pt x="34" y="177"/>
                  </a:cubicBezTo>
                  <a:cubicBezTo>
                    <a:pt x="34" y="175"/>
                    <a:pt x="34" y="175"/>
                    <a:pt x="34" y="175"/>
                  </a:cubicBezTo>
                  <a:cubicBezTo>
                    <a:pt x="30" y="177"/>
                    <a:pt x="27" y="178"/>
                    <a:pt x="24" y="180"/>
                  </a:cubicBezTo>
                  <a:cubicBezTo>
                    <a:pt x="26" y="183"/>
                    <a:pt x="26" y="183"/>
                    <a:pt x="26" y="183"/>
                  </a:cubicBezTo>
                  <a:cubicBezTo>
                    <a:pt x="28" y="181"/>
                    <a:pt x="31" y="180"/>
                    <a:pt x="33" y="179"/>
                  </a:cubicBezTo>
                  <a:cubicBezTo>
                    <a:pt x="32" y="181"/>
                    <a:pt x="31" y="183"/>
                    <a:pt x="30" y="185"/>
                  </a:cubicBezTo>
                  <a:cubicBezTo>
                    <a:pt x="30" y="183"/>
                    <a:pt x="30" y="183"/>
                    <a:pt x="30" y="183"/>
                  </a:cubicBezTo>
                  <a:cubicBezTo>
                    <a:pt x="26" y="184"/>
                    <a:pt x="23" y="185"/>
                    <a:pt x="20" y="186"/>
                  </a:cubicBezTo>
                  <a:cubicBezTo>
                    <a:pt x="21" y="189"/>
                    <a:pt x="21" y="189"/>
                    <a:pt x="21" y="189"/>
                  </a:cubicBezTo>
                  <a:cubicBezTo>
                    <a:pt x="24" y="188"/>
                    <a:pt x="27" y="187"/>
                    <a:pt x="29" y="186"/>
                  </a:cubicBezTo>
                  <a:cubicBezTo>
                    <a:pt x="29" y="187"/>
                    <a:pt x="28" y="187"/>
                    <a:pt x="28" y="188"/>
                  </a:cubicBezTo>
                  <a:cubicBezTo>
                    <a:pt x="27" y="190"/>
                    <a:pt x="26" y="191"/>
                    <a:pt x="26" y="192"/>
                  </a:cubicBezTo>
                  <a:cubicBezTo>
                    <a:pt x="25" y="193"/>
                    <a:pt x="25" y="193"/>
                    <a:pt x="25" y="193"/>
                  </a:cubicBezTo>
                  <a:cubicBezTo>
                    <a:pt x="25" y="193"/>
                    <a:pt x="25" y="193"/>
                    <a:pt x="25" y="193"/>
                  </a:cubicBezTo>
                  <a:cubicBezTo>
                    <a:pt x="24" y="193"/>
                    <a:pt x="24" y="193"/>
                    <a:pt x="24" y="193"/>
                  </a:cubicBezTo>
                  <a:cubicBezTo>
                    <a:pt x="23" y="192"/>
                    <a:pt x="22" y="190"/>
                    <a:pt x="20" y="188"/>
                  </a:cubicBezTo>
                  <a:cubicBezTo>
                    <a:pt x="18" y="188"/>
                    <a:pt x="16" y="188"/>
                    <a:pt x="15" y="187"/>
                  </a:cubicBezTo>
                  <a:cubicBezTo>
                    <a:pt x="13" y="187"/>
                    <a:pt x="11" y="187"/>
                    <a:pt x="8" y="187"/>
                  </a:cubicBezTo>
                  <a:cubicBezTo>
                    <a:pt x="7" y="187"/>
                    <a:pt x="7" y="187"/>
                    <a:pt x="7" y="187"/>
                  </a:cubicBezTo>
                  <a:cubicBezTo>
                    <a:pt x="7" y="187"/>
                    <a:pt x="7" y="187"/>
                    <a:pt x="7" y="187"/>
                  </a:cubicBezTo>
                  <a:cubicBezTo>
                    <a:pt x="7" y="188"/>
                    <a:pt x="7" y="188"/>
                    <a:pt x="7" y="188"/>
                  </a:cubicBezTo>
                  <a:cubicBezTo>
                    <a:pt x="7" y="187"/>
                    <a:pt x="7" y="187"/>
                    <a:pt x="7" y="187"/>
                  </a:cubicBezTo>
                  <a:cubicBezTo>
                    <a:pt x="7" y="187"/>
                    <a:pt x="7" y="186"/>
                    <a:pt x="7" y="185"/>
                  </a:cubicBezTo>
                  <a:cubicBezTo>
                    <a:pt x="7" y="185"/>
                    <a:pt x="7" y="185"/>
                    <a:pt x="7" y="185"/>
                  </a:cubicBezTo>
                  <a:cubicBezTo>
                    <a:pt x="7" y="185"/>
                    <a:pt x="7" y="185"/>
                    <a:pt x="7" y="185"/>
                  </a:cubicBezTo>
                  <a:moveTo>
                    <a:pt x="49" y="140"/>
                  </a:moveTo>
                  <a:cubicBezTo>
                    <a:pt x="47" y="139"/>
                    <a:pt x="45" y="138"/>
                    <a:pt x="43" y="137"/>
                  </a:cubicBezTo>
                  <a:cubicBezTo>
                    <a:pt x="42" y="136"/>
                    <a:pt x="41" y="136"/>
                    <a:pt x="40" y="136"/>
                  </a:cubicBezTo>
                  <a:cubicBezTo>
                    <a:pt x="42" y="132"/>
                    <a:pt x="44" y="127"/>
                    <a:pt x="46" y="123"/>
                  </a:cubicBezTo>
                  <a:cubicBezTo>
                    <a:pt x="47" y="120"/>
                    <a:pt x="49" y="117"/>
                    <a:pt x="49" y="115"/>
                  </a:cubicBezTo>
                  <a:cubicBezTo>
                    <a:pt x="49" y="115"/>
                    <a:pt x="49" y="115"/>
                    <a:pt x="49" y="115"/>
                  </a:cubicBezTo>
                  <a:cubicBezTo>
                    <a:pt x="53" y="117"/>
                    <a:pt x="56" y="119"/>
                    <a:pt x="60" y="121"/>
                  </a:cubicBezTo>
                  <a:cubicBezTo>
                    <a:pt x="56" y="127"/>
                    <a:pt x="52" y="133"/>
                    <a:pt x="49" y="140"/>
                  </a:cubicBezTo>
                  <a:moveTo>
                    <a:pt x="86" y="120"/>
                  </a:moveTo>
                  <a:cubicBezTo>
                    <a:pt x="73" y="120"/>
                    <a:pt x="61" y="115"/>
                    <a:pt x="50" y="108"/>
                  </a:cubicBezTo>
                  <a:cubicBezTo>
                    <a:pt x="50" y="108"/>
                    <a:pt x="50" y="108"/>
                    <a:pt x="50" y="108"/>
                  </a:cubicBezTo>
                  <a:cubicBezTo>
                    <a:pt x="50" y="108"/>
                    <a:pt x="50" y="108"/>
                    <a:pt x="50" y="108"/>
                  </a:cubicBezTo>
                  <a:cubicBezTo>
                    <a:pt x="30" y="94"/>
                    <a:pt x="19" y="67"/>
                    <a:pt x="34" y="38"/>
                  </a:cubicBezTo>
                  <a:cubicBezTo>
                    <a:pt x="45" y="16"/>
                    <a:pt x="63" y="6"/>
                    <a:pt x="82" y="6"/>
                  </a:cubicBezTo>
                  <a:cubicBezTo>
                    <a:pt x="119" y="6"/>
                    <a:pt x="156" y="43"/>
                    <a:pt x="134" y="88"/>
                  </a:cubicBezTo>
                  <a:cubicBezTo>
                    <a:pt x="123" y="110"/>
                    <a:pt x="104" y="120"/>
                    <a:pt x="86" y="120"/>
                  </a:cubicBezTo>
                  <a:moveTo>
                    <a:pt x="82" y="0"/>
                  </a:moveTo>
                  <a:cubicBezTo>
                    <a:pt x="59" y="0"/>
                    <a:pt x="39" y="13"/>
                    <a:pt x="28" y="35"/>
                  </a:cubicBezTo>
                  <a:cubicBezTo>
                    <a:pt x="18" y="56"/>
                    <a:pt x="18" y="77"/>
                    <a:pt x="29" y="95"/>
                  </a:cubicBezTo>
                  <a:cubicBezTo>
                    <a:pt x="33" y="101"/>
                    <a:pt x="38" y="107"/>
                    <a:pt x="44" y="111"/>
                  </a:cubicBezTo>
                  <a:cubicBezTo>
                    <a:pt x="43" y="114"/>
                    <a:pt x="42" y="117"/>
                    <a:pt x="40" y="121"/>
                  </a:cubicBezTo>
                  <a:cubicBezTo>
                    <a:pt x="38" y="126"/>
                    <a:pt x="35" y="131"/>
                    <a:pt x="33" y="135"/>
                  </a:cubicBezTo>
                  <a:cubicBezTo>
                    <a:pt x="32" y="135"/>
                    <a:pt x="31" y="135"/>
                    <a:pt x="30" y="135"/>
                  </a:cubicBezTo>
                  <a:cubicBezTo>
                    <a:pt x="29" y="135"/>
                    <a:pt x="28" y="136"/>
                    <a:pt x="27" y="136"/>
                  </a:cubicBezTo>
                  <a:cubicBezTo>
                    <a:pt x="27" y="136"/>
                    <a:pt x="27" y="136"/>
                    <a:pt x="27" y="136"/>
                  </a:cubicBezTo>
                  <a:cubicBezTo>
                    <a:pt x="27" y="136"/>
                    <a:pt x="27" y="136"/>
                    <a:pt x="27" y="136"/>
                  </a:cubicBezTo>
                  <a:cubicBezTo>
                    <a:pt x="27" y="137"/>
                    <a:pt x="27" y="137"/>
                    <a:pt x="27" y="137"/>
                  </a:cubicBezTo>
                  <a:cubicBezTo>
                    <a:pt x="27" y="137"/>
                    <a:pt x="27" y="137"/>
                    <a:pt x="27" y="137"/>
                  </a:cubicBezTo>
                  <a:cubicBezTo>
                    <a:pt x="23" y="147"/>
                    <a:pt x="19" y="153"/>
                    <a:pt x="16" y="159"/>
                  </a:cubicBezTo>
                  <a:cubicBezTo>
                    <a:pt x="12" y="165"/>
                    <a:pt x="8" y="171"/>
                    <a:pt x="3" y="179"/>
                  </a:cubicBezTo>
                  <a:cubicBezTo>
                    <a:pt x="3" y="180"/>
                    <a:pt x="3" y="180"/>
                    <a:pt x="3" y="180"/>
                  </a:cubicBezTo>
                  <a:cubicBezTo>
                    <a:pt x="2" y="180"/>
                    <a:pt x="2" y="181"/>
                    <a:pt x="2" y="182"/>
                  </a:cubicBezTo>
                  <a:cubicBezTo>
                    <a:pt x="1" y="182"/>
                    <a:pt x="1" y="184"/>
                    <a:pt x="1" y="185"/>
                  </a:cubicBezTo>
                  <a:cubicBezTo>
                    <a:pt x="0" y="186"/>
                    <a:pt x="0" y="187"/>
                    <a:pt x="0" y="188"/>
                  </a:cubicBezTo>
                  <a:cubicBezTo>
                    <a:pt x="0" y="188"/>
                    <a:pt x="0" y="188"/>
                    <a:pt x="0" y="189"/>
                  </a:cubicBezTo>
                  <a:cubicBezTo>
                    <a:pt x="1" y="189"/>
                    <a:pt x="1" y="190"/>
                    <a:pt x="1" y="190"/>
                  </a:cubicBezTo>
                  <a:cubicBezTo>
                    <a:pt x="2" y="192"/>
                    <a:pt x="3" y="193"/>
                    <a:pt x="5" y="194"/>
                  </a:cubicBezTo>
                  <a:cubicBezTo>
                    <a:pt x="7" y="196"/>
                    <a:pt x="10" y="197"/>
                    <a:pt x="13" y="198"/>
                  </a:cubicBezTo>
                  <a:cubicBezTo>
                    <a:pt x="16" y="199"/>
                    <a:pt x="19" y="200"/>
                    <a:pt x="22" y="200"/>
                  </a:cubicBezTo>
                  <a:cubicBezTo>
                    <a:pt x="24" y="200"/>
                    <a:pt x="26" y="200"/>
                    <a:pt x="28" y="199"/>
                  </a:cubicBezTo>
                  <a:cubicBezTo>
                    <a:pt x="29" y="198"/>
                    <a:pt x="29" y="198"/>
                    <a:pt x="29" y="197"/>
                  </a:cubicBezTo>
                  <a:cubicBezTo>
                    <a:pt x="30" y="196"/>
                    <a:pt x="31" y="195"/>
                    <a:pt x="32" y="194"/>
                  </a:cubicBezTo>
                  <a:cubicBezTo>
                    <a:pt x="35" y="189"/>
                    <a:pt x="39" y="181"/>
                    <a:pt x="43" y="172"/>
                  </a:cubicBezTo>
                  <a:cubicBezTo>
                    <a:pt x="48" y="164"/>
                    <a:pt x="52" y="155"/>
                    <a:pt x="56" y="148"/>
                  </a:cubicBezTo>
                  <a:cubicBezTo>
                    <a:pt x="56" y="148"/>
                    <a:pt x="56" y="148"/>
                    <a:pt x="56" y="148"/>
                  </a:cubicBezTo>
                  <a:cubicBezTo>
                    <a:pt x="56" y="148"/>
                    <a:pt x="56" y="148"/>
                    <a:pt x="56" y="148"/>
                  </a:cubicBezTo>
                  <a:cubicBezTo>
                    <a:pt x="56" y="148"/>
                    <a:pt x="56" y="148"/>
                    <a:pt x="56" y="148"/>
                  </a:cubicBezTo>
                  <a:cubicBezTo>
                    <a:pt x="56" y="148"/>
                    <a:pt x="56" y="148"/>
                    <a:pt x="56" y="148"/>
                  </a:cubicBezTo>
                  <a:cubicBezTo>
                    <a:pt x="55" y="147"/>
                    <a:pt x="55" y="145"/>
                    <a:pt x="54" y="144"/>
                  </a:cubicBezTo>
                  <a:cubicBezTo>
                    <a:pt x="58" y="136"/>
                    <a:pt x="61" y="130"/>
                    <a:pt x="66" y="123"/>
                  </a:cubicBezTo>
                  <a:cubicBezTo>
                    <a:pt x="72" y="125"/>
                    <a:pt x="79" y="126"/>
                    <a:pt x="86" y="126"/>
                  </a:cubicBezTo>
                  <a:cubicBezTo>
                    <a:pt x="109" y="126"/>
                    <a:pt x="129" y="113"/>
                    <a:pt x="140" y="91"/>
                  </a:cubicBezTo>
                  <a:cubicBezTo>
                    <a:pt x="150" y="70"/>
                    <a:pt x="149" y="49"/>
                    <a:pt x="138" y="31"/>
                  </a:cubicBezTo>
                  <a:cubicBezTo>
                    <a:pt x="127" y="12"/>
                    <a:pt x="105" y="0"/>
                    <a:pt x="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8" name="Freeform 849"/>
            <p:cNvSpPr>
              <a:spLocks noEditPoints="1"/>
            </p:cNvSpPr>
            <p:nvPr/>
          </p:nvSpPr>
          <p:spPr bwMode="auto">
            <a:xfrm>
              <a:off x="628283" y="4887323"/>
              <a:ext cx="99467" cy="57350"/>
            </a:xfrm>
            <a:custGeom>
              <a:avLst/>
              <a:gdLst>
                <a:gd name="T0" fmla="*/ 7 w 47"/>
                <a:gd name="T1" fmla="*/ 24 h 27"/>
                <a:gd name="T2" fmla="*/ 7 w 47"/>
                <a:gd name="T3" fmla="*/ 24 h 27"/>
                <a:gd name="T4" fmla="*/ 6 w 47"/>
                <a:gd name="T5" fmla="*/ 24 h 27"/>
                <a:gd name="T6" fmla="*/ 4 w 47"/>
                <a:gd name="T7" fmla="*/ 23 h 27"/>
                <a:gd name="T8" fmla="*/ 4 w 47"/>
                <a:gd name="T9" fmla="*/ 21 h 27"/>
                <a:gd name="T10" fmla="*/ 8 w 47"/>
                <a:gd name="T11" fmla="*/ 13 h 27"/>
                <a:gd name="T12" fmla="*/ 15 w 47"/>
                <a:gd name="T13" fmla="*/ 7 h 27"/>
                <a:gd name="T14" fmla="*/ 29 w 47"/>
                <a:gd name="T15" fmla="*/ 3 h 27"/>
                <a:gd name="T16" fmla="*/ 29 w 47"/>
                <a:gd name="T17" fmla="*/ 3 h 27"/>
                <a:gd name="T18" fmla="*/ 29 w 47"/>
                <a:gd name="T19" fmla="*/ 3 h 27"/>
                <a:gd name="T20" fmla="*/ 41 w 47"/>
                <a:gd name="T21" fmla="*/ 8 h 27"/>
                <a:gd name="T22" fmla="*/ 44 w 47"/>
                <a:gd name="T23" fmla="*/ 12 h 27"/>
                <a:gd name="T24" fmla="*/ 44 w 47"/>
                <a:gd name="T25" fmla="*/ 12 h 27"/>
                <a:gd name="T26" fmla="*/ 43 w 47"/>
                <a:gd name="T27" fmla="*/ 13 h 27"/>
                <a:gd name="T28" fmla="*/ 42 w 47"/>
                <a:gd name="T29" fmla="*/ 14 h 27"/>
                <a:gd name="T30" fmla="*/ 42 w 47"/>
                <a:gd name="T31" fmla="*/ 14 h 27"/>
                <a:gd name="T32" fmla="*/ 42 w 47"/>
                <a:gd name="T33" fmla="*/ 14 h 27"/>
                <a:gd name="T34" fmla="*/ 40 w 47"/>
                <a:gd name="T35" fmla="*/ 13 h 27"/>
                <a:gd name="T36" fmla="*/ 39 w 47"/>
                <a:gd name="T37" fmla="*/ 15 h 27"/>
                <a:gd name="T38" fmla="*/ 40 w 47"/>
                <a:gd name="T39" fmla="*/ 13 h 27"/>
                <a:gd name="T40" fmla="*/ 31 w 47"/>
                <a:gd name="T41" fmla="*/ 11 h 27"/>
                <a:gd name="T42" fmla="*/ 18 w 47"/>
                <a:gd name="T43" fmla="*/ 16 h 27"/>
                <a:gd name="T44" fmla="*/ 12 w 47"/>
                <a:gd name="T45" fmla="*/ 22 h 27"/>
                <a:gd name="T46" fmla="*/ 7 w 47"/>
                <a:gd name="T47" fmla="*/ 24 h 27"/>
                <a:gd name="T48" fmla="*/ 29 w 47"/>
                <a:gd name="T49" fmla="*/ 0 h 27"/>
                <a:gd name="T50" fmla="*/ 28 w 47"/>
                <a:gd name="T51" fmla="*/ 0 h 27"/>
                <a:gd name="T52" fmla="*/ 28 w 47"/>
                <a:gd name="T53" fmla="*/ 0 h 27"/>
                <a:gd name="T54" fmla="*/ 14 w 47"/>
                <a:gd name="T55" fmla="*/ 4 h 27"/>
                <a:gd name="T56" fmla="*/ 6 w 47"/>
                <a:gd name="T57" fmla="*/ 11 h 27"/>
                <a:gd name="T58" fmla="*/ 1 w 47"/>
                <a:gd name="T59" fmla="*/ 21 h 27"/>
                <a:gd name="T60" fmla="*/ 1 w 47"/>
                <a:gd name="T61" fmla="*/ 24 h 27"/>
                <a:gd name="T62" fmla="*/ 4 w 47"/>
                <a:gd name="T63" fmla="*/ 27 h 27"/>
                <a:gd name="T64" fmla="*/ 7 w 47"/>
                <a:gd name="T65" fmla="*/ 27 h 27"/>
                <a:gd name="T66" fmla="*/ 14 w 47"/>
                <a:gd name="T67" fmla="*/ 25 h 27"/>
                <a:gd name="T68" fmla="*/ 20 w 47"/>
                <a:gd name="T69" fmla="*/ 19 h 27"/>
                <a:gd name="T70" fmla="*/ 31 w 47"/>
                <a:gd name="T71" fmla="*/ 14 h 27"/>
                <a:gd name="T72" fmla="*/ 31 w 47"/>
                <a:gd name="T73" fmla="*/ 14 h 27"/>
                <a:gd name="T74" fmla="*/ 39 w 47"/>
                <a:gd name="T75" fmla="*/ 16 h 27"/>
                <a:gd name="T76" fmla="*/ 41 w 47"/>
                <a:gd name="T77" fmla="*/ 17 h 27"/>
                <a:gd name="T78" fmla="*/ 41 w 47"/>
                <a:gd name="T79" fmla="*/ 17 h 27"/>
                <a:gd name="T80" fmla="*/ 42 w 47"/>
                <a:gd name="T81" fmla="*/ 17 h 27"/>
                <a:gd name="T82" fmla="*/ 45 w 47"/>
                <a:gd name="T83" fmla="*/ 15 h 27"/>
                <a:gd name="T84" fmla="*/ 47 w 47"/>
                <a:gd name="T85" fmla="*/ 12 h 27"/>
                <a:gd name="T86" fmla="*/ 47 w 47"/>
                <a:gd name="T87" fmla="*/ 12 h 27"/>
                <a:gd name="T88" fmla="*/ 43 w 47"/>
                <a:gd name="T89" fmla="*/ 5 h 27"/>
                <a:gd name="T90" fmla="*/ 29 w 47"/>
                <a:gd name="T9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27">
                  <a:moveTo>
                    <a:pt x="7" y="24"/>
                  </a:moveTo>
                  <a:cubicBezTo>
                    <a:pt x="7" y="24"/>
                    <a:pt x="7" y="24"/>
                    <a:pt x="7" y="24"/>
                  </a:cubicBezTo>
                  <a:cubicBezTo>
                    <a:pt x="6" y="24"/>
                    <a:pt x="6" y="24"/>
                    <a:pt x="6" y="24"/>
                  </a:cubicBezTo>
                  <a:cubicBezTo>
                    <a:pt x="5" y="24"/>
                    <a:pt x="4" y="23"/>
                    <a:pt x="4" y="23"/>
                  </a:cubicBezTo>
                  <a:cubicBezTo>
                    <a:pt x="4" y="22"/>
                    <a:pt x="4" y="22"/>
                    <a:pt x="4" y="21"/>
                  </a:cubicBezTo>
                  <a:cubicBezTo>
                    <a:pt x="4" y="19"/>
                    <a:pt x="6" y="15"/>
                    <a:pt x="8" y="13"/>
                  </a:cubicBezTo>
                  <a:cubicBezTo>
                    <a:pt x="11" y="10"/>
                    <a:pt x="14" y="8"/>
                    <a:pt x="15" y="7"/>
                  </a:cubicBezTo>
                  <a:cubicBezTo>
                    <a:pt x="19" y="5"/>
                    <a:pt x="24" y="3"/>
                    <a:pt x="29" y="3"/>
                  </a:cubicBezTo>
                  <a:cubicBezTo>
                    <a:pt x="29" y="3"/>
                    <a:pt x="29" y="3"/>
                    <a:pt x="29" y="3"/>
                  </a:cubicBezTo>
                  <a:cubicBezTo>
                    <a:pt x="29" y="3"/>
                    <a:pt x="29" y="3"/>
                    <a:pt x="29" y="3"/>
                  </a:cubicBezTo>
                  <a:cubicBezTo>
                    <a:pt x="33" y="3"/>
                    <a:pt x="38" y="5"/>
                    <a:pt x="41" y="8"/>
                  </a:cubicBezTo>
                  <a:cubicBezTo>
                    <a:pt x="43" y="9"/>
                    <a:pt x="44" y="10"/>
                    <a:pt x="44" y="12"/>
                  </a:cubicBezTo>
                  <a:cubicBezTo>
                    <a:pt x="44" y="12"/>
                    <a:pt x="44" y="12"/>
                    <a:pt x="44" y="12"/>
                  </a:cubicBezTo>
                  <a:cubicBezTo>
                    <a:pt x="44" y="12"/>
                    <a:pt x="43" y="13"/>
                    <a:pt x="43" y="13"/>
                  </a:cubicBezTo>
                  <a:cubicBezTo>
                    <a:pt x="43" y="14"/>
                    <a:pt x="42" y="14"/>
                    <a:pt x="42" y="14"/>
                  </a:cubicBezTo>
                  <a:cubicBezTo>
                    <a:pt x="42" y="14"/>
                    <a:pt x="42" y="14"/>
                    <a:pt x="42" y="14"/>
                  </a:cubicBezTo>
                  <a:cubicBezTo>
                    <a:pt x="42" y="14"/>
                    <a:pt x="42" y="14"/>
                    <a:pt x="42" y="14"/>
                  </a:cubicBezTo>
                  <a:cubicBezTo>
                    <a:pt x="41" y="14"/>
                    <a:pt x="41" y="14"/>
                    <a:pt x="40" y="13"/>
                  </a:cubicBezTo>
                  <a:cubicBezTo>
                    <a:pt x="39" y="15"/>
                    <a:pt x="39" y="15"/>
                    <a:pt x="39" y="15"/>
                  </a:cubicBezTo>
                  <a:cubicBezTo>
                    <a:pt x="40" y="13"/>
                    <a:pt x="40" y="13"/>
                    <a:pt x="40" y="13"/>
                  </a:cubicBezTo>
                  <a:cubicBezTo>
                    <a:pt x="37" y="12"/>
                    <a:pt x="34" y="11"/>
                    <a:pt x="31" y="11"/>
                  </a:cubicBezTo>
                  <a:cubicBezTo>
                    <a:pt x="26" y="11"/>
                    <a:pt x="21" y="13"/>
                    <a:pt x="18" y="16"/>
                  </a:cubicBezTo>
                  <a:cubicBezTo>
                    <a:pt x="16" y="18"/>
                    <a:pt x="14" y="21"/>
                    <a:pt x="12" y="22"/>
                  </a:cubicBezTo>
                  <a:cubicBezTo>
                    <a:pt x="10" y="23"/>
                    <a:pt x="8" y="24"/>
                    <a:pt x="7" y="24"/>
                  </a:cubicBezTo>
                  <a:moveTo>
                    <a:pt x="29" y="0"/>
                  </a:moveTo>
                  <a:cubicBezTo>
                    <a:pt x="28" y="0"/>
                    <a:pt x="28" y="0"/>
                    <a:pt x="28" y="0"/>
                  </a:cubicBezTo>
                  <a:cubicBezTo>
                    <a:pt x="28" y="0"/>
                    <a:pt x="28" y="0"/>
                    <a:pt x="28" y="0"/>
                  </a:cubicBezTo>
                  <a:cubicBezTo>
                    <a:pt x="23" y="0"/>
                    <a:pt x="18" y="2"/>
                    <a:pt x="14" y="4"/>
                  </a:cubicBezTo>
                  <a:cubicBezTo>
                    <a:pt x="12" y="5"/>
                    <a:pt x="9" y="8"/>
                    <a:pt x="6" y="11"/>
                  </a:cubicBezTo>
                  <a:cubicBezTo>
                    <a:pt x="3" y="14"/>
                    <a:pt x="1" y="17"/>
                    <a:pt x="1" y="21"/>
                  </a:cubicBezTo>
                  <a:cubicBezTo>
                    <a:pt x="0" y="22"/>
                    <a:pt x="1" y="23"/>
                    <a:pt x="1" y="24"/>
                  </a:cubicBezTo>
                  <a:cubicBezTo>
                    <a:pt x="2" y="25"/>
                    <a:pt x="3" y="26"/>
                    <a:pt x="4" y="27"/>
                  </a:cubicBezTo>
                  <a:cubicBezTo>
                    <a:pt x="5" y="27"/>
                    <a:pt x="6" y="27"/>
                    <a:pt x="7" y="27"/>
                  </a:cubicBezTo>
                  <a:cubicBezTo>
                    <a:pt x="10" y="27"/>
                    <a:pt x="12" y="26"/>
                    <a:pt x="14" y="25"/>
                  </a:cubicBezTo>
                  <a:cubicBezTo>
                    <a:pt x="16" y="23"/>
                    <a:pt x="18" y="20"/>
                    <a:pt x="20" y="19"/>
                  </a:cubicBezTo>
                  <a:cubicBezTo>
                    <a:pt x="23" y="16"/>
                    <a:pt x="27" y="14"/>
                    <a:pt x="31" y="14"/>
                  </a:cubicBezTo>
                  <a:cubicBezTo>
                    <a:pt x="31" y="14"/>
                    <a:pt x="31" y="14"/>
                    <a:pt x="31" y="14"/>
                  </a:cubicBezTo>
                  <a:cubicBezTo>
                    <a:pt x="34" y="14"/>
                    <a:pt x="36" y="15"/>
                    <a:pt x="39" y="16"/>
                  </a:cubicBezTo>
                  <a:cubicBezTo>
                    <a:pt x="39" y="16"/>
                    <a:pt x="40" y="17"/>
                    <a:pt x="41" y="17"/>
                  </a:cubicBezTo>
                  <a:cubicBezTo>
                    <a:pt x="41" y="17"/>
                    <a:pt x="41" y="17"/>
                    <a:pt x="41" y="17"/>
                  </a:cubicBezTo>
                  <a:cubicBezTo>
                    <a:pt x="42" y="17"/>
                    <a:pt x="42" y="17"/>
                    <a:pt x="42" y="17"/>
                  </a:cubicBezTo>
                  <a:cubicBezTo>
                    <a:pt x="43" y="17"/>
                    <a:pt x="45" y="16"/>
                    <a:pt x="45" y="15"/>
                  </a:cubicBezTo>
                  <a:cubicBezTo>
                    <a:pt x="46" y="14"/>
                    <a:pt x="47" y="13"/>
                    <a:pt x="47" y="12"/>
                  </a:cubicBezTo>
                  <a:cubicBezTo>
                    <a:pt x="47" y="12"/>
                    <a:pt x="47" y="12"/>
                    <a:pt x="47" y="12"/>
                  </a:cubicBezTo>
                  <a:cubicBezTo>
                    <a:pt x="47" y="9"/>
                    <a:pt x="45" y="7"/>
                    <a:pt x="43" y="5"/>
                  </a:cubicBezTo>
                  <a:cubicBezTo>
                    <a:pt x="39" y="2"/>
                    <a:pt x="34" y="0"/>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9" name="Rectangle 850"/>
            <p:cNvSpPr>
              <a:spLocks noChangeArrowheads="1"/>
            </p:cNvSpPr>
            <p:nvPr/>
          </p:nvSpPr>
          <p:spPr bwMode="auto">
            <a:xfrm>
              <a:off x="742984" y="4916894"/>
              <a:ext cx="896" cy="8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30" name="Freeform 851"/>
            <p:cNvSpPr>
              <a:spLocks/>
            </p:cNvSpPr>
            <p:nvPr/>
          </p:nvSpPr>
          <p:spPr bwMode="auto">
            <a:xfrm>
              <a:off x="742984" y="491689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31" name="Freeform 852"/>
            <p:cNvSpPr>
              <a:spLocks noEditPoints="1"/>
            </p:cNvSpPr>
            <p:nvPr/>
          </p:nvSpPr>
          <p:spPr bwMode="auto">
            <a:xfrm>
              <a:off x="727751" y="4916894"/>
              <a:ext cx="27779" cy="27779"/>
            </a:xfrm>
            <a:custGeom>
              <a:avLst/>
              <a:gdLst>
                <a:gd name="T0" fmla="*/ 6 w 13"/>
                <a:gd name="T1" fmla="*/ 10 h 13"/>
                <a:gd name="T2" fmla="*/ 6 w 13"/>
                <a:gd name="T3" fmla="*/ 10 h 13"/>
                <a:gd name="T4" fmla="*/ 5 w 13"/>
                <a:gd name="T5" fmla="*/ 10 h 13"/>
                <a:gd name="T6" fmla="*/ 3 w 13"/>
                <a:gd name="T7" fmla="*/ 7 h 13"/>
                <a:gd name="T8" fmla="*/ 4 w 13"/>
                <a:gd name="T9" fmla="*/ 5 h 13"/>
                <a:gd name="T10" fmla="*/ 7 w 13"/>
                <a:gd name="T11" fmla="*/ 3 h 13"/>
                <a:gd name="T12" fmla="*/ 7 w 13"/>
                <a:gd name="T13" fmla="*/ 3 h 13"/>
                <a:gd name="T14" fmla="*/ 7 w 13"/>
                <a:gd name="T15" fmla="*/ 3 h 13"/>
                <a:gd name="T16" fmla="*/ 7 w 13"/>
                <a:gd name="T17" fmla="*/ 3 h 13"/>
                <a:gd name="T18" fmla="*/ 10 w 13"/>
                <a:gd name="T19" fmla="*/ 5 h 13"/>
                <a:gd name="T20" fmla="*/ 10 w 13"/>
                <a:gd name="T21" fmla="*/ 5 h 13"/>
                <a:gd name="T22" fmla="*/ 10 w 13"/>
                <a:gd name="T23" fmla="*/ 6 h 13"/>
                <a:gd name="T24" fmla="*/ 10 w 13"/>
                <a:gd name="T25" fmla="*/ 6 h 13"/>
                <a:gd name="T26" fmla="*/ 8 w 13"/>
                <a:gd name="T27" fmla="*/ 9 h 13"/>
                <a:gd name="T28" fmla="*/ 6 w 13"/>
                <a:gd name="T29" fmla="*/ 10 h 13"/>
                <a:gd name="T30" fmla="*/ 7 w 13"/>
                <a:gd name="T31" fmla="*/ 0 h 13"/>
                <a:gd name="T32" fmla="*/ 7 w 13"/>
                <a:gd name="T33" fmla="*/ 0 h 13"/>
                <a:gd name="T34" fmla="*/ 7 w 13"/>
                <a:gd name="T35" fmla="*/ 0 h 13"/>
                <a:gd name="T36" fmla="*/ 7 w 13"/>
                <a:gd name="T37" fmla="*/ 0 h 13"/>
                <a:gd name="T38" fmla="*/ 1 w 13"/>
                <a:gd name="T39" fmla="*/ 4 h 13"/>
                <a:gd name="T40" fmla="*/ 0 w 13"/>
                <a:gd name="T41" fmla="*/ 7 h 13"/>
                <a:gd name="T42" fmla="*/ 3 w 13"/>
                <a:gd name="T43" fmla="*/ 12 h 13"/>
                <a:gd name="T44" fmla="*/ 6 w 13"/>
                <a:gd name="T45" fmla="*/ 13 h 13"/>
                <a:gd name="T46" fmla="*/ 10 w 13"/>
                <a:gd name="T47" fmla="*/ 12 h 13"/>
                <a:gd name="T48" fmla="*/ 13 w 13"/>
                <a:gd name="T49" fmla="*/ 7 h 13"/>
                <a:gd name="T50" fmla="*/ 13 w 13"/>
                <a:gd name="T51" fmla="*/ 6 h 13"/>
                <a:gd name="T52" fmla="*/ 13 w 13"/>
                <a:gd name="T53" fmla="*/ 4 h 13"/>
                <a:gd name="T54" fmla="*/ 7 w 13"/>
                <a:gd name="T5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13">
                  <a:moveTo>
                    <a:pt x="6" y="10"/>
                  </a:moveTo>
                  <a:cubicBezTo>
                    <a:pt x="6" y="10"/>
                    <a:pt x="6" y="10"/>
                    <a:pt x="6" y="10"/>
                  </a:cubicBezTo>
                  <a:cubicBezTo>
                    <a:pt x="6" y="10"/>
                    <a:pt x="5" y="10"/>
                    <a:pt x="5" y="10"/>
                  </a:cubicBezTo>
                  <a:cubicBezTo>
                    <a:pt x="4" y="9"/>
                    <a:pt x="3" y="8"/>
                    <a:pt x="3" y="7"/>
                  </a:cubicBezTo>
                  <a:cubicBezTo>
                    <a:pt x="3" y="6"/>
                    <a:pt x="3" y="6"/>
                    <a:pt x="4" y="5"/>
                  </a:cubicBezTo>
                  <a:cubicBezTo>
                    <a:pt x="4" y="4"/>
                    <a:pt x="6" y="3"/>
                    <a:pt x="7" y="3"/>
                  </a:cubicBezTo>
                  <a:cubicBezTo>
                    <a:pt x="7" y="3"/>
                    <a:pt x="7" y="3"/>
                    <a:pt x="7" y="3"/>
                  </a:cubicBezTo>
                  <a:cubicBezTo>
                    <a:pt x="7" y="3"/>
                    <a:pt x="7" y="3"/>
                    <a:pt x="7" y="3"/>
                  </a:cubicBezTo>
                  <a:cubicBezTo>
                    <a:pt x="7" y="3"/>
                    <a:pt x="7" y="3"/>
                    <a:pt x="7" y="3"/>
                  </a:cubicBezTo>
                  <a:cubicBezTo>
                    <a:pt x="8" y="3"/>
                    <a:pt x="9" y="4"/>
                    <a:pt x="10" y="5"/>
                  </a:cubicBezTo>
                  <a:cubicBezTo>
                    <a:pt x="10" y="5"/>
                    <a:pt x="10" y="5"/>
                    <a:pt x="10" y="5"/>
                  </a:cubicBezTo>
                  <a:cubicBezTo>
                    <a:pt x="10" y="6"/>
                    <a:pt x="10" y="6"/>
                    <a:pt x="10" y="6"/>
                  </a:cubicBezTo>
                  <a:cubicBezTo>
                    <a:pt x="10" y="6"/>
                    <a:pt x="10" y="6"/>
                    <a:pt x="10" y="6"/>
                  </a:cubicBezTo>
                  <a:cubicBezTo>
                    <a:pt x="10" y="8"/>
                    <a:pt x="9" y="9"/>
                    <a:pt x="8" y="9"/>
                  </a:cubicBezTo>
                  <a:cubicBezTo>
                    <a:pt x="8" y="10"/>
                    <a:pt x="7" y="10"/>
                    <a:pt x="6" y="10"/>
                  </a:cubicBezTo>
                  <a:moveTo>
                    <a:pt x="7" y="0"/>
                  </a:moveTo>
                  <a:cubicBezTo>
                    <a:pt x="7" y="0"/>
                    <a:pt x="7" y="0"/>
                    <a:pt x="7" y="0"/>
                  </a:cubicBezTo>
                  <a:cubicBezTo>
                    <a:pt x="7" y="0"/>
                    <a:pt x="7" y="0"/>
                    <a:pt x="7" y="0"/>
                  </a:cubicBezTo>
                  <a:cubicBezTo>
                    <a:pt x="7" y="0"/>
                    <a:pt x="7" y="0"/>
                    <a:pt x="7" y="0"/>
                  </a:cubicBezTo>
                  <a:cubicBezTo>
                    <a:pt x="4" y="0"/>
                    <a:pt x="2" y="2"/>
                    <a:pt x="1" y="4"/>
                  </a:cubicBezTo>
                  <a:cubicBezTo>
                    <a:pt x="0" y="5"/>
                    <a:pt x="0" y="6"/>
                    <a:pt x="0" y="7"/>
                  </a:cubicBezTo>
                  <a:cubicBezTo>
                    <a:pt x="0" y="9"/>
                    <a:pt x="1" y="11"/>
                    <a:pt x="3" y="12"/>
                  </a:cubicBezTo>
                  <a:cubicBezTo>
                    <a:pt x="4" y="13"/>
                    <a:pt x="5" y="13"/>
                    <a:pt x="6" y="13"/>
                  </a:cubicBezTo>
                  <a:cubicBezTo>
                    <a:pt x="7" y="13"/>
                    <a:pt x="9" y="13"/>
                    <a:pt x="10" y="12"/>
                  </a:cubicBezTo>
                  <a:cubicBezTo>
                    <a:pt x="12" y="11"/>
                    <a:pt x="13" y="9"/>
                    <a:pt x="13" y="7"/>
                  </a:cubicBezTo>
                  <a:cubicBezTo>
                    <a:pt x="13" y="6"/>
                    <a:pt x="13" y="6"/>
                    <a:pt x="13" y="6"/>
                  </a:cubicBezTo>
                  <a:cubicBezTo>
                    <a:pt x="13" y="5"/>
                    <a:pt x="13" y="5"/>
                    <a:pt x="13" y="4"/>
                  </a:cubicBezTo>
                  <a:cubicBezTo>
                    <a:pt x="12" y="2"/>
                    <a:pt x="9"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2" name="组合 169"/>
          <p:cNvGrpSpPr/>
          <p:nvPr/>
        </p:nvGrpSpPr>
        <p:grpSpPr>
          <a:xfrm>
            <a:off x="4921572" y="2815510"/>
            <a:ext cx="517787" cy="477623"/>
            <a:chOff x="2603288" y="4218831"/>
            <a:chExt cx="517946" cy="477622"/>
          </a:xfrm>
        </p:grpSpPr>
        <p:sp>
          <p:nvSpPr>
            <p:cNvPr id="133" name="Freeform 843"/>
            <p:cNvSpPr>
              <a:spLocks noEditPoints="1"/>
            </p:cNvSpPr>
            <p:nvPr/>
          </p:nvSpPr>
          <p:spPr bwMode="auto">
            <a:xfrm>
              <a:off x="2603288" y="4218831"/>
              <a:ext cx="352167" cy="477622"/>
            </a:xfrm>
            <a:custGeom>
              <a:avLst/>
              <a:gdLst>
                <a:gd name="T0" fmla="*/ 67 w 166"/>
                <a:gd name="T1" fmla="*/ 201 h 225"/>
                <a:gd name="T2" fmla="*/ 50 w 166"/>
                <a:gd name="T3" fmla="*/ 81 h 225"/>
                <a:gd name="T4" fmla="*/ 60 w 166"/>
                <a:gd name="T5" fmla="*/ 211 h 225"/>
                <a:gd name="T6" fmla="*/ 51 w 166"/>
                <a:gd name="T7" fmla="*/ 219 h 225"/>
                <a:gd name="T8" fmla="*/ 18 w 166"/>
                <a:gd name="T9" fmla="*/ 215 h 225"/>
                <a:gd name="T10" fmla="*/ 91 w 166"/>
                <a:gd name="T11" fmla="*/ 85 h 225"/>
                <a:gd name="T12" fmla="*/ 113 w 166"/>
                <a:gd name="T13" fmla="*/ 211 h 225"/>
                <a:gd name="T14" fmla="*/ 104 w 166"/>
                <a:gd name="T15" fmla="*/ 219 h 225"/>
                <a:gd name="T16" fmla="*/ 72 w 166"/>
                <a:gd name="T17" fmla="*/ 215 h 225"/>
                <a:gd name="T18" fmla="*/ 111 w 166"/>
                <a:gd name="T19" fmla="*/ 73 h 225"/>
                <a:gd name="T20" fmla="*/ 117 w 166"/>
                <a:gd name="T21" fmla="*/ 206 h 225"/>
                <a:gd name="T22" fmla="*/ 66 w 166"/>
                <a:gd name="T23" fmla="*/ 75 h 225"/>
                <a:gd name="T24" fmla="*/ 67 w 166"/>
                <a:gd name="T25" fmla="*/ 82 h 225"/>
                <a:gd name="T26" fmla="*/ 14 w 166"/>
                <a:gd name="T27" fmla="*/ 82 h 225"/>
                <a:gd name="T28" fmla="*/ 11 w 166"/>
                <a:gd name="T29" fmla="*/ 78 h 225"/>
                <a:gd name="T30" fmla="*/ 14 w 166"/>
                <a:gd name="T31" fmla="*/ 81 h 225"/>
                <a:gd name="T32" fmla="*/ 72 w 166"/>
                <a:gd name="T33" fmla="*/ 83 h 225"/>
                <a:gd name="T34" fmla="*/ 123 w 166"/>
                <a:gd name="T35" fmla="*/ 20 h 225"/>
                <a:gd name="T36" fmla="*/ 80 w 166"/>
                <a:gd name="T37" fmla="*/ 78 h 225"/>
                <a:gd name="T38" fmla="*/ 133 w 166"/>
                <a:gd name="T39" fmla="*/ 22 h 225"/>
                <a:gd name="T40" fmla="*/ 95 w 166"/>
                <a:gd name="T41" fmla="*/ 74 h 225"/>
                <a:gd name="T42" fmla="*/ 115 w 166"/>
                <a:gd name="T43" fmla="*/ 62 h 225"/>
                <a:gd name="T44" fmla="*/ 107 w 166"/>
                <a:gd name="T45" fmla="*/ 70 h 225"/>
                <a:gd name="T46" fmla="*/ 40 w 166"/>
                <a:gd name="T47" fmla="*/ 75 h 225"/>
                <a:gd name="T48" fmla="*/ 89 w 166"/>
                <a:gd name="T49" fmla="*/ 20 h 225"/>
                <a:gd name="T50" fmla="*/ 57 w 166"/>
                <a:gd name="T51" fmla="*/ 70 h 225"/>
                <a:gd name="T52" fmla="*/ 47 w 166"/>
                <a:gd name="T53" fmla="*/ 78 h 225"/>
                <a:gd name="T54" fmla="*/ 19 w 166"/>
                <a:gd name="T55" fmla="*/ 83 h 225"/>
                <a:gd name="T56" fmla="*/ 70 w 166"/>
                <a:gd name="T57" fmla="*/ 20 h 225"/>
                <a:gd name="T58" fmla="*/ 27 w 166"/>
                <a:gd name="T59" fmla="*/ 78 h 225"/>
                <a:gd name="T60" fmla="*/ 79 w 166"/>
                <a:gd name="T61" fmla="*/ 22 h 225"/>
                <a:gd name="T62" fmla="*/ 45 w 166"/>
                <a:gd name="T63" fmla="*/ 40 h 225"/>
                <a:gd name="T64" fmla="*/ 45 w 166"/>
                <a:gd name="T65" fmla="*/ 40 h 225"/>
                <a:gd name="T66" fmla="*/ 120 w 166"/>
                <a:gd name="T67" fmla="*/ 18 h 225"/>
                <a:gd name="T68" fmla="*/ 118 w 166"/>
                <a:gd name="T69" fmla="*/ 64 h 225"/>
                <a:gd name="T70" fmla="*/ 123 w 166"/>
                <a:gd name="T71" fmla="*/ 197 h 225"/>
                <a:gd name="T72" fmla="*/ 87 w 166"/>
                <a:gd name="T73" fmla="*/ 32 h 225"/>
                <a:gd name="T74" fmla="*/ 5 w 166"/>
                <a:gd name="T75" fmla="*/ 78 h 225"/>
                <a:gd name="T76" fmla="*/ 64 w 166"/>
                <a:gd name="T77" fmla="*/ 6 h 225"/>
                <a:gd name="T78" fmla="*/ 9 w 166"/>
                <a:gd name="T79" fmla="*/ 79 h 225"/>
                <a:gd name="T80" fmla="*/ 59 w 166"/>
                <a:gd name="T81" fmla="*/ 78 h 225"/>
                <a:gd name="T82" fmla="*/ 100 w 166"/>
                <a:gd name="T83" fmla="*/ 23 h 225"/>
                <a:gd name="T84" fmla="*/ 65 w 166"/>
                <a:gd name="T85" fmla="*/ 74 h 225"/>
                <a:gd name="T86" fmla="*/ 118 w 166"/>
                <a:gd name="T87" fmla="*/ 0 h 225"/>
                <a:gd name="T88" fmla="*/ 98 w 166"/>
                <a:gd name="T89" fmla="*/ 7 h 225"/>
                <a:gd name="T90" fmla="*/ 91 w 166"/>
                <a:gd name="T91" fmla="*/ 15 h 225"/>
                <a:gd name="T92" fmla="*/ 79 w 166"/>
                <a:gd name="T93" fmla="*/ 18 h 225"/>
                <a:gd name="T94" fmla="*/ 75 w 166"/>
                <a:gd name="T95" fmla="*/ 17 h 225"/>
                <a:gd name="T96" fmla="*/ 67 w 166"/>
                <a:gd name="T97" fmla="*/ 1 h 225"/>
                <a:gd name="T98" fmla="*/ 2 w 166"/>
                <a:gd name="T99" fmla="*/ 74 h 225"/>
                <a:gd name="T100" fmla="*/ 3 w 166"/>
                <a:gd name="T101" fmla="*/ 81 h 225"/>
                <a:gd name="T102" fmla="*/ 14 w 166"/>
                <a:gd name="T103" fmla="*/ 216 h 225"/>
                <a:gd name="T104" fmla="*/ 40 w 166"/>
                <a:gd name="T105" fmla="*/ 225 h 225"/>
                <a:gd name="T106" fmla="*/ 62 w 166"/>
                <a:gd name="T107" fmla="*/ 217 h 225"/>
                <a:gd name="T108" fmla="*/ 68 w 166"/>
                <a:gd name="T109" fmla="*/ 216 h 225"/>
                <a:gd name="T110" fmla="*/ 68 w 166"/>
                <a:gd name="T111" fmla="*/ 217 h 225"/>
                <a:gd name="T112" fmla="*/ 114 w 166"/>
                <a:gd name="T113" fmla="*/ 217 h 225"/>
                <a:gd name="T114" fmla="*/ 163 w 166"/>
                <a:gd name="T115" fmla="*/ 154 h 225"/>
                <a:gd name="T116" fmla="*/ 149 w 166"/>
                <a:gd name="T117" fmla="*/ 7 h 225"/>
                <a:gd name="T118" fmla="*/ 132 w 166"/>
                <a:gd name="T119" fmla="*/ 18 h 225"/>
                <a:gd name="T120" fmla="*/ 130 w 166"/>
                <a:gd name="T121" fmla="*/ 16 h 225"/>
                <a:gd name="T122" fmla="*/ 123 w 166"/>
                <a:gd name="T123" fmla="*/ 13 h 225"/>
                <a:gd name="T124" fmla="*/ 118 w 166"/>
                <a:gd name="T12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 h="225">
                  <a:moveTo>
                    <a:pt x="63" y="206"/>
                  </a:moveTo>
                  <a:cubicBezTo>
                    <a:pt x="62" y="171"/>
                    <a:pt x="61" y="140"/>
                    <a:pt x="59" y="107"/>
                  </a:cubicBezTo>
                  <a:cubicBezTo>
                    <a:pt x="64" y="138"/>
                    <a:pt x="66" y="169"/>
                    <a:pt x="67" y="200"/>
                  </a:cubicBezTo>
                  <a:cubicBezTo>
                    <a:pt x="67" y="201"/>
                    <a:pt x="67" y="201"/>
                    <a:pt x="67" y="201"/>
                  </a:cubicBezTo>
                  <a:cubicBezTo>
                    <a:pt x="66" y="202"/>
                    <a:pt x="64" y="204"/>
                    <a:pt x="63" y="206"/>
                  </a:cubicBezTo>
                  <a:moveTo>
                    <a:pt x="22" y="87"/>
                  </a:moveTo>
                  <a:cubicBezTo>
                    <a:pt x="27" y="87"/>
                    <a:pt x="33" y="86"/>
                    <a:pt x="38" y="85"/>
                  </a:cubicBezTo>
                  <a:cubicBezTo>
                    <a:pt x="42" y="84"/>
                    <a:pt x="46" y="83"/>
                    <a:pt x="50" y="81"/>
                  </a:cubicBezTo>
                  <a:cubicBezTo>
                    <a:pt x="51" y="80"/>
                    <a:pt x="53" y="79"/>
                    <a:pt x="54" y="77"/>
                  </a:cubicBezTo>
                  <a:cubicBezTo>
                    <a:pt x="54" y="78"/>
                    <a:pt x="54" y="78"/>
                    <a:pt x="54" y="79"/>
                  </a:cubicBezTo>
                  <a:cubicBezTo>
                    <a:pt x="56" y="124"/>
                    <a:pt x="57" y="164"/>
                    <a:pt x="59" y="210"/>
                  </a:cubicBezTo>
                  <a:cubicBezTo>
                    <a:pt x="60" y="211"/>
                    <a:pt x="60" y="211"/>
                    <a:pt x="60" y="211"/>
                  </a:cubicBezTo>
                  <a:cubicBezTo>
                    <a:pt x="59" y="211"/>
                    <a:pt x="59" y="212"/>
                    <a:pt x="59" y="212"/>
                  </a:cubicBezTo>
                  <a:cubicBezTo>
                    <a:pt x="59" y="212"/>
                    <a:pt x="59" y="212"/>
                    <a:pt x="59" y="212"/>
                  </a:cubicBezTo>
                  <a:cubicBezTo>
                    <a:pt x="59" y="212"/>
                    <a:pt x="59" y="212"/>
                    <a:pt x="59" y="212"/>
                  </a:cubicBezTo>
                  <a:cubicBezTo>
                    <a:pt x="57" y="215"/>
                    <a:pt x="54" y="218"/>
                    <a:pt x="51" y="219"/>
                  </a:cubicBezTo>
                  <a:cubicBezTo>
                    <a:pt x="48" y="221"/>
                    <a:pt x="44" y="221"/>
                    <a:pt x="40" y="221"/>
                  </a:cubicBezTo>
                  <a:cubicBezTo>
                    <a:pt x="40" y="221"/>
                    <a:pt x="40" y="221"/>
                    <a:pt x="40" y="221"/>
                  </a:cubicBezTo>
                  <a:cubicBezTo>
                    <a:pt x="40" y="221"/>
                    <a:pt x="40" y="221"/>
                    <a:pt x="40" y="221"/>
                  </a:cubicBezTo>
                  <a:cubicBezTo>
                    <a:pt x="32" y="221"/>
                    <a:pt x="24" y="219"/>
                    <a:pt x="18" y="215"/>
                  </a:cubicBezTo>
                  <a:cubicBezTo>
                    <a:pt x="18" y="171"/>
                    <a:pt x="14" y="127"/>
                    <a:pt x="6" y="84"/>
                  </a:cubicBezTo>
                  <a:cubicBezTo>
                    <a:pt x="11" y="86"/>
                    <a:pt x="16" y="87"/>
                    <a:pt x="22" y="87"/>
                  </a:cubicBezTo>
                  <a:moveTo>
                    <a:pt x="75" y="87"/>
                  </a:moveTo>
                  <a:cubicBezTo>
                    <a:pt x="80" y="87"/>
                    <a:pt x="86" y="86"/>
                    <a:pt x="91" y="85"/>
                  </a:cubicBezTo>
                  <a:cubicBezTo>
                    <a:pt x="95" y="84"/>
                    <a:pt x="99" y="83"/>
                    <a:pt x="103" y="81"/>
                  </a:cubicBezTo>
                  <a:cubicBezTo>
                    <a:pt x="104" y="80"/>
                    <a:pt x="106" y="79"/>
                    <a:pt x="107" y="77"/>
                  </a:cubicBezTo>
                  <a:cubicBezTo>
                    <a:pt x="109" y="124"/>
                    <a:pt x="111" y="163"/>
                    <a:pt x="113" y="210"/>
                  </a:cubicBezTo>
                  <a:cubicBezTo>
                    <a:pt x="113" y="211"/>
                    <a:pt x="113" y="211"/>
                    <a:pt x="113" y="211"/>
                  </a:cubicBezTo>
                  <a:cubicBezTo>
                    <a:pt x="113" y="211"/>
                    <a:pt x="112" y="212"/>
                    <a:pt x="112" y="212"/>
                  </a:cubicBezTo>
                  <a:cubicBezTo>
                    <a:pt x="112" y="212"/>
                    <a:pt x="112" y="212"/>
                    <a:pt x="112" y="212"/>
                  </a:cubicBezTo>
                  <a:cubicBezTo>
                    <a:pt x="112" y="212"/>
                    <a:pt x="112" y="212"/>
                    <a:pt x="112" y="212"/>
                  </a:cubicBezTo>
                  <a:cubicBezTo>
                    <a:pt x="110" y="215"/>
                    <a:pt x="108" y="218"/>
                    <a:pt x="104" y="219"/>
                  </a:cubicBezTo>
                  <a:cubicBezTo>
                    <a:pt x="101" y="221"/>
                    <a:pt x="97" y="221"/>
                    <a:pt x="93" y="221"/>
                  </a:cubicBezTo>
                  <a:cubicBezTo>
                    <a:pt x="93" y="221"/>
                    <a:pt x="93" y="221"/>
                    <a:pt x="93" y="221"/>
                  </a:cubicBezTo>
                  <a:cubicBezTo>
                    <a:pt x="93" y="221"/>
                    <a:pt x="93" y="221"/>
                    <a:pt x="93" y="221"/>
                  </a:cubicBezTo>
                  <a:cubicBezTo>
                    <a:pt x="85" y="221"/>
                    <a:pt x="77" y="219"/>
                    <a:pt x="72" y="215"/>
                  </a:cubicBezTo>
                  <a:cubicBezTo>
                    <a:pt x="71" y="171"/>
                    <a:pt x="67" y="127"/>
                    <a:pt x="60" y="84"/>
                  </a:cubicBezTo>
                  <a:cubicBezTo>
                    <a:pt x="64" y="86"/>
                    <a:pt x="70" y="87"/>
                    <a:pt x="75" y="87"/>
                  </a:cubicBezTo>
                  <a:moveTo>
                    <a:pt x="117" y="206"/>
                  </a:moveTo>
                  <a:cubicBezTo>
                    <a:pt x="115" y="159"/>
                    <a:pt x="113" y="120"/>
                    <a:pt x="111" y="73"/>
                  </a:cubicBezTo>
                  <a:cubicBezTo>
                    <a:pt x="112" y="72"/>
                    <a:pt x="112" y="72"/>
                    <a:pt x="112" y="72"/>
                  </a:cubicBezTo>
                  <a:cubicBezTo>
                    <a:pt x="114" y="116"/>
                    <a:pt x="116" y="158"/>
                    <a:pt x="119" y="202"/>
                  </a:cubicBezTo>
                  <a:cubicBezTo>
                    <a:pt x="119" y="202"/>
                    <a:pt x="119" y="202"/>
                    <a:pt x="119" y="202"/>
                  </a:cubicBezTo>
                  <a:cubicBezTo>
                    <a:pt x="118" y="204"/>
                    <a:pt x="117" y="205"/>
                    <a:pt x="117" y="206"/>
                  </a:cubicBezTo>
                  <a:moveTo>
                    <a:pt x="66" y="82"/>
                  </a:moveTo>
                  <a:cubicBezTo>
                    <a:pt x="65" y="82"/>
                    <a:pt x="64" y="80"/>
                    <a:pt x="64" y="79"/>
                  </a:cubicBezTo>
                  <a:cubicBezTo>
                    <a:pt x="64" y="78"/>
                    <a:pt x="64" y="78"/>
                    <a:pt x="64" y="78"/>
                  </a:cubicBezTo>
                  <a:cubicBezTo>
                    <a:pt x="65" y="77"/>
                    <a:pt x="65" y="76"/>
                    <a:pt x="66" y="75"/>
                  </a:cubicBezTo>
                  <a:cubicBezTo>
                    <a:pt x="74" y="67"/>
                    <a:pt x="81" y="58"/>
                    <a:pt x="89" y="50"/>
                  </a:cubicBezTo>
                  <a:cubicBezTo>
                    <a:pt x="83" y="57"/>
                    <a:pt x="76" y="64"/>
                    <a:pt x="70" y="72"/>
                  </a:cubicBezTo>
                  <a:cubicBezTo>
                    <a:pt x="69" y="74"/>
                    <a:pt x="67" y="77"/>
                    <a:pt x="67" y="81"/>
                  </a:cubicBezTo>
                  <a:cubicBezTo>
                    <a:pt x="67" y="81"/>
                    <a:pt x="67" y="82"/>
                    <a:pt x="67" y="82"/>
                  </a:cubicBezTo>
                  <a:cubicBezTo>
                    <a:pt x="67" y="82"/>
                    <a:pt x="66" y="82"/>
                    <a:pt x="66" y="82"/>
                  </a:cubicBezTo>
                  <a:cubicBezTo>
                    <a:pt x="66" y="82"/>
                    <a:pt x="66" y="82"/>
                    <a:pt x="66" y="82"/>
                  </a:cubicBezTo>
                  <a:cubicBezTo>
                    <a:pt x="66" y="82"/>
                    <a:pt x="66" y="82"/>
                    <a:pt x="66" y="82"/>
                  </a:cubicBezTo>
                  <a:moveTo>
                    <a:pt x="14" y="82"/>
                  </a:moveTo>
                  <a:cubicBezTo>
                    <a:pt x="13" y="82"/>
                    <a:pt x="13" y="82"/>
                    <a:pt x="12" y="82"/>
                  </a:cubicBezTo>
                  <a:cubicBezTo>
                    <a:pt x="12" y="82"/>
                    <a:pt x="12" y="82"/>
                    <a:pt x="12" y="82"/>
                  </a:cubicBezTo>
                  <a:cubicBezTo>
                    <a:pt x="11" y="82"/>
                    <a:pt x="11" y="80"/>
                    <a:pt x="11" y="79"/>
                  </a:cubicBezTo>
                  <a:cubicBezTo>
                    <a:pt x="11" y="78"/>
                    <a:pt x="11" y="78"/>
                    <a:pt x="11" y="78"/>
                  </a:cubicBezTo>
                  <a:cubicBezTo>
                    <a:pt x="11" y="77"/>
                    <a:pt x="12" y="76"/>
                    <a:pt x="13" y="75"/>
                  </a:cubicBezTo>
                  <a:cubicBezTo>
                    <a:pt x="20" y="67"/>
                    <a:pt x="28" y="58"/>
                    <a:pt x="36" y="50"/>
                  </a:cubicBezTo>
                  <a:cubicBezTo>
                    <a:pt x="29" y="57"/>
                    <a:pt x="23" y="64"/>
                    <a:pt x="17" y="72"/>
                  </a:cubicBezTo>
                  <a:cubicBezTo>
                    <a:pt x="15" y="74"/>
                    <a:pt x="14" y="77"/>
                    <a:pt x="14" y="81"/>
                  </a:cubicBezTo>
                  <a:cubicBezTo>
                    <a:pt x="13" y="81"/>
                    <a:pt x="14" y="82"/>
                    <a:pt x="14" y="82"/>
                  </a:cubicBezTo>
                  <a:moveTo>
                    <a:pt x="75" y="83"/>
                  </a:moveTo>
                  <a:cubicBezTo>
                    <a:pt x="75" y="83"/>
                    <a:pt x="75" y="83"/>
                    <a:pt x="75" y="83"/>
                  </a:cubicBezTo>
                  <a:cubicBezTo>
                    <a:pt x="74" y="83"/>
                    <a:pt x="73" y="83"/>
                    <a:pt x="72" y="83"/>
                  </a:cubicBezTo>
                  <a:cubicBezTo>
                    <a:pt x="72" y="83"/>
                    <a:pt x="72" y="83"/>
                    <a:pt x="72" y="83"/>
                  </a:cubicBezTo>
                  <a:cubicBezTo>
                    <a:pt x="71" y="82"/>
                    <a:pt x="71" y="82"/>
                    <a:pt x="71" y="81"/>
                  </a:cubicBezTo>
                  <a:cubicBezTo>
                    <a:pt x="71" y="79"/>
                    <a:pt x="72" y="76"/>
                    <a:pt x="74" y="75"/>
                  </a:cubicBezTo>
                  <a:cubicBezTo>
                    <a:pt x="88" y="55"/>
                    <a:pt x="105" y="37"/>
                    <a:pt x="123" y="20"/>
                  </a:cubicBezTo>
                  <a:cubicBezTo>
                    <a:pt x="124" y="21"/>
                    <a:pt x="124" y="21"/>
                    <a:pt x="125" y="21"/>
                  </a:cubicBezTo>
                  <a:cubicBezTo>
                    <a:pt x="109" y="38"/>
                    <a:pt x="93" y="56"/>
                    <a:pt x="79" y="74"/>
                  </a:cubicBezTo>
                  <a:cubicBezTo>
                    <a:pt x="78" y="75"/>
                    <a:pt x="78" y="76"/>
                    <a:pt x="79" y="77"/>
                  </a:cubicBezTo>
                  <a:cubicBezTo>
                    <a:pt x="80" y="77"/>
                    <a:pt x="80" y="78"/>
                    <a:pt x="80" y="78"/>
                  </a:cubicBezTo>
                  <a:cubicBezTo>
                    <a:pt x="81" y="78"/>
                    <a:pt x="82" y="77"/>
                    <a:pt x="82" y="77"/>
                  </a:cubicBezTo>
                  <a:cubicBezTo>
                    <a:pt x="97" y="57"/>
                    <a:pt x="113" y="39"/>
                    <a:pt x="130" y="21"/>
                  </a:cubicBezTo>
                  <a:cubicBezTo>
                    <a:pt x="131" y="21"/>
                    <a:pt x="131" y="22"/>
                    <a:pt x="132" y="22"/>
                  </a:cubicBezTo>
                  <a:cubicBezTo>
                    <a:pt x="133" y="22"/>
                    <a:pt x="133" y="22"/>
                    <a:pt x="133" y="22"/>
                  </a:cubicBezTo>
                  <a:cubicBezTo>
                    <a:pt x="119" y="38"/>
                    <a:pt x="105" y="55"/>
                    <a:pt x="92" y="72"/>
                  </a:cubicBezTo>
                  <a:cubicBezTo>
                    <a:pt x="91" y="72"/>
                    <a:pt x="91" y="74"/>
                    <a:pt x="92" y="74"/>
                  </a:cubicBezTo>
                  <a:cubicBezTo>
                    <a:pt x="92" y="75"/>
                    <a:pt x="93" y="75"/>
                    <a:pt x="93" y="75"/>
                  </a:cubicBezTo>
                  <a:cubicBezTo>
                    <a:pt x="94" y="75"/>
                    <a:pt x="95" y="75"/>
                    <a:pt x="95" y="74"/>
                  </a:cubicBezTo>
                  <a:cubicBezTo>
                    <a:pt x="109" y="56"/>
                    <a:pt x="124" y="39"/>
                    <a:pt x="138" y="21"/>
                  </a:cubicBezTo>
                  <a:cubicBezTo>
                    <a:pt x="138" y="21"/>
                    <a:pt x="138" y="21"/>
                    <a:pt x="138" y="21"/>
                  </a:cubicBezTo>
                  <a:cubicBezTo>
                    <a:pt x="139" y="21"/>
                    <a:pt x="140" y="21"/>
                    <a:pt x="140" y="21"/>
                  </a:cubicBezTo>
                  <a:cubicBezTo>
                    <a:pt x="133" y="35"/>
                    <a:pt x="124" y="49"/>
                    <a:pt x="115" y="62"/>
                  </a:cubicBezTo>
                  <a:cubicBezTo>
                    <a:pt x="113" y="64"/>
                    <a:pt x="111" y="66"/>
                    <a:pt x="110" y="68"/>
                  </a:cubicBezTo>
                  <a:cubicBezTo>
                    <a:pt x="109" y="68"/>
                    <a:pt x="109" y="68"/>
                    <a:pt x="109" y="68"/>
                  </a:cubicBezTo>
                  <a:cubicBezTo>
                    <a:pt x="109" y="68"/>
                    <a:pt x="109" y="68"/>
                    <a:pt x="109" y="68"/>
                  </a:cubicBezTo>
                  <a:cubicBezTo>
                    <a:pt x="108" y="68"/>
                    <a:pt x="107" y="69"/>
                    <a:pt x="107" y="70"/>
                  </a:cubicBezTo>
                  <a:cubicBezTo>
                    <a:pt x="106" y="73"/>
                    <a:pt x="104" y="76"/>
                    <a:pt x="101" y="78"/>
                  </a:cubicBezTo>
                  <a:cubicBezTo>
                    <a:pt x="98" y="80"/>
                    <a:pt x="94" y="81"/>
                    <a:pt x="90" y="81"/>
                  </a:cubicBezTo>
                  <a:cubicBezTo>
                    <a:pt x="85" y="82"/>
                    <a:pt x="80" y="83"/>
                    <a:pt x="75" y="83"/>
                  </a:cubicBezTo>
                  <a:moveTo>
                    <a:pt x="40" y="75"/>
                  </a:moveTo>
                  <a:cubicBezTo>
                    <a:pt x="41" y="75"/>
                    <a:pt x="41" y="75"/>
                    <a:pt x="42" y="74"/>
                  </a:cubicBezTo>
                  <a:cubicBezTo>
                    <a:pt x="56" y="56"/>
                    <a:pt x="70" y="39"/>
                    <a:pt x="85" y="21"/>
                  </a:cubicBezTo>
                  <a:cubicBezTo>
                    <a:pt x="85" y="21"/>
                    <a:pt x="85" y="21"/>
                    <a:pt x="85" y="21"/>
                  </a:cubicBezTo>
                  <a:cubicBezTo>
                    <a:pt x="86" y="21"/>
                    <a:pt x="88" y="20"/>
                    <a:pt x="89" y="20"/>
                  </a:cubicBezTo>
                  <a:cubicBezTo>
                    <a:pt x="84" y="30"/>
                    <a:pt x="78" y="39"/>
                    <a:pt x="72" y="48"/>
                  </a:cubicBezTo>
                  <a:cubicBezTo>
                    <a:pt x="72" y="49"/>
                    <a:pt x="72" y="49"/>
                    <a:pt x="72" y="50"/>
                  </a:cubicBezTo>
                  <a:cubicBezTo>
                    <a:pt x="67" y="56"/>
                    <a:pt x="62" y="63"/>
                    <a:pt x="57" y="70"/>
                  </a:cubicBezTo>
                  <a:cubicBezTo>
                    <a:pt x="57" y="70"/>
                    <a:pt x="57" y="70"/>
                    <a:pt x="57" y="70"/>
                  </a:cubicBezTo>
                  <a:cubicBezTo>
                    <a:pt x="57" y="69"/>
                    <a:pt x="56" y="68"/>
                    <a:pt x="56" y="68"/>
                  </a:cubicBezTo>
                  <a:cubicBezTo>
                    <a:pt x="55" y="68"/>
                    <a:pt x="55" y="68"/>
                    <a:pt x="55" y="68"/>
                  </a:cubicBezTo>
                  <a:cubicBezTo>
                    <a:pt x="54" y="68"/>
                    <a:pt x="53" y="69"/>
                    <a:pt x="53" y="70"/>
                  </a:cubicBezTo>
                  <a:cubicBezTo>
                    <a:pt x="53" y="73"/>
                    <a:pt x="50" y="76"/>
                    <a:pt x="47" y="78"/>
                  </a:cubicBezTo>
                  <a:cubicBezTo>
                    <a:pt x="44" y="80"/>
                    <a:pt x="41" y="81"/>
                    <a:pt x="37" y="81"/>
                  </a:cubicBezTo>
                  <a:cubicBezTo>
                    <a:pt x="32" y="82"/>
                    <a:pt x="27" y="83"/>
                    <a:pt x="22" y="83"/>
                  </a:cubicBezTo>
                  <a:cubicBezTo>
                    <a:pt x="22" y="83"/>
                    <a:pt x="22" y="83"/>
                    <a:pt x="22" y="83"/>
                  </a:cubicBezTo>
                  <a:cubicBezTo>
                    <a:pt x="21" y="83"/>
                    <a:pt x="20" y="83"/>
                    <a:pt x="19" y="83"/>
                  </a:cubicBezTo>
                  <a:cubicBezTo>
                    <a:pt x="18" y="83"/>
                    <a:pt x="18" y="83"/>
                    <a:pt x="18" y="83"/>
                  </a:cubicBezTo>
                  <a:cubicBezTo>
                    <a:pt x="18" y="82"/>
                    <a:pt x="18" y="82"/>
                    <a:pt x="18" y="81"/>
                  </a:cubicBezTo>
                  <a:cubicBezTo>
                    <a:pt x="17" y="79"/>
                    <a:pt x="19" y="76"/>
                    <a:pt x="20" y="75"/>
                  </a:cubicBezTo>
                  <a:cubicBezTo>
                    <a:pt x="35" y="55"/>
                    <a:pt x="52" y="37"/>
                    <a:pt x="70" y="20"/>
                  </a:cubicBezTo>
                  <a:cubicBezTo>
                    <a:pt x="70" y="21"/>
                    <a:pt x="71" y="21"/>
                    <a:pt x="72" y="21"/>
                  </a:cubicBezTo>
                  <a:cubicBezTo>
                    <a:pt x="55" y="38"/>
                    <a:pt x="40" y="56"/>
                    <a:pt x="26" y="74"/>
                  </a:cubicBezTo>
                  <a:cubicBezTo>
                    <a:pt x="25" y="75"/>
                    <a:pt x="25" y="76"/>
                    <a:pt x="26" y="77"/>
                  </a:cubicBezTo>
                  <a:cubicBezTo>
                    <a:pt x="26" y="77"/>
                    <a:pt x="27" y="78"/>
                    <a:pt x="27" y="78"/>
                  </a:cubicBezTo>
                  <a:cubicBezTo>
                    <a:pt x="28" y="78"/>
                    <a:pt x="28" y="77"/>
                    <a:pt x="29" y="77"/>
                  </a:cubicBezTo>
                  <a:cubicBezTo>
                    <a:pt x="44" y="57"/>
                    <a:pt x="60" y="39"/>
                    <a:pt x="77" y="21"/>
                  </a:cubicBezTo>
                  <a:cubicBezTo>
                    <a:pt x="77" y="21"/>
                    <a:pt x="78" y="22"/>
                    <a:pt x="79" y="22"/>
                  </a:cubicBezTo>
                  <a:cubicBezTo>
                    <a:pt x="79" y="22"/>
                    <a:pt x="79" y="22"/>
                    <a:pt x="79" y="22"/>
                  </a:cubicBezTo>
                  <a:cubicBezTo>
                    <a:pt x="66" y="38"/>
                    <a:pt x="52" y="55"/>
                    <a:pt x="38" y="72"/>
                  </a:cubicBezTo>
                  <a:cubicBezTo>
                    <a:pt x="38" y="72"/>
                    <a:pt x="38" y="74"/>
                    <a:pt x="39" y="74"/>
                  </a:cubicBezTo>
                  <a:cubicBezTo>
                    <a:pt x="39" y="75"/>
                    <a:pt x="40" y="75"/>
                    <a:pt x="40" y="75"/>
                  </a:cubicBezTo>
                  <a:moveTo>
                    <a:pt x="45" y="40"/>
                  </a:moveTo>
                  <a:cubicBezTo>
                    <a:pt x="52" y="32"/>
                    <a:pt x="59" y="24"/>
                    <a:pt x="66" y="17"/>
                  </a:cubicBezTo>
                  <a:cubicBezTo>
                    <a:pt x="66" y="17"/>
                    <a:pt x="66" y="17"/>
                    <a:pt x="66" y="17"/>
                  </a:cubicBezTo>
                  <a:cubicBezTo>
                    <a:pt x="66" y="18"/>
                    <a:pt x="66" y="18"/>
                    <a:pt x="66" y="18"/>
                  </a:cubicBezTo>
                  <a:cubicBezTo>
                    <a:pt x="59" y="25"/>
                    <a:pt x="52" y="32"/>
                    <a:pt x="45" y="40"/>
                  </a:cubicBezTo>
                  <a:moveTo>
                    <a:pt x="98" y="40"/>
                  </a:moveTo>
                  <a:cubicBezTo>
                    <a:pt x="105" y="32"/>
                    <a:pt x="112" y="24"/>
                    <a:pt x="119" y="17"/>
                  </a:cubicBezTo>
                  <a:cubicBezTo>
                    <a:pt x="120" y="17"/>
                    <a:pt x="120" y="17"/>
                    <a:pt x="120" y="17"/>
                  </a:cubicBezTo>
                  <a:cubicBezTo>
                    <a:pt x="120" y="18"/>
                    <a:pt x="120" y="18"/>
                    <a:pt x="120" y="18"/>
                  </a:cubicBezTo>
                  <a:cubicBezTo>
                    <a:pt x="112" y="25"/>
                    <a:pt x="105" y="32"/>
                    <a:pt x="98" y="40"/>
                  </a:cubicBezTo>
                  <a:moveTo>
                    <a:pt x="123" y="197"/>
                  </a:moveTo>
                  <a:cubicBezTo>
                    <a:pt x="120" y="153"/>
                    <a:pt x="118" y="112"/>
                    <a:pt x="116" y="67"/>
                  </a:cubicBezTo>
                  <a:cubicBezTo>
                    <a:pt x="116" y="66"/>
                    <a:pt x="117" y="65"/>
                    <a:pt x="118" y="64"/>
                  </a:cubicBezTo>
                  <a:cubicBezTo>
                    <a:pt x="130" y="49"/>
                    <a:pt x="139" y="32"/>
                    <a:pt x="148" y="15"/>
                  </a:cubicBezTo>
                  <a:cubicBezTo>
                    <a:pt x="155" y="60"/>
                    <a:pt x="161" y="105"/>
                    <a:pt x="162" y="150"/>
                  </a:cubicBezTo>
                  <a:cubicBezTo>
                    <a:pt x="161" y="150"/>
                    <a:pt x="161" y="150"/>
                    <a:pt x="161" y="150"/>
                  </a:cubicBezTo>
                  <a:cubicBezTo>
                    <a:pt x="148" y="165"/>
                    <a:pt x="135" y="181"/>
                    <a:pt x="123" y="197"/>
                  </a:cubicBezTo>
                  <a:moveTo>
                    <a:pt x="87" y="32"/>
                  </a:moveTo>
                  <a:cubicBezTo>
                    <a:pt x="90" y="27"/>
                    <a:pt x="93" y="21"/>
                    <a:pt x="96" y="15"/>
                  </a:cubicBezTo>
                  <a:cubicBezTo>
                    <a:pt x="96" y="17"/>
                    <a:pt x="97" y="19"/>
                    <a:pt x="97" y="21"/>
                  </a:cubicBezTo>
                  <a:cubicBezTo>
                    <a:pt x="93" y="24"/>
                    <a:pt x="90" y="28"/>
                    <a:pt x="87" y="32"/>
                  </a:cubicBezTo>
                  <a:moveTo>
                    <a:pt x="9" y="80"/>
                  </a:moveTo>
                  <a:cubicBezTo>
                    <a:pt x="8" y="80"/>
                    <a:pt x="8" y="80"/>
                    <a:pt x="8" y="80"/>
                  </a:cubicBezTo>
                  <a:cubicBezTo>
                    <a:pt x="7" y="80"/>
                    <a:pt x="6" y="79"/>
                    <a:pt x="5" y="78"/>
                  </a:cubicBezTo>
                  <a:cubicBezTo>
                    <a:pt x="5" y="78"/>
                    <a:pt x="5" y="78"/>
                    <a:pt x="5" y="78"/>
                  </a:cubicBezTo>
                  <a:cubicBezTo>
                    <a:pt x="4" y="77"/>
                    <a:pt x="4" y="77"/>
                    <a:pt x="4" y="77"/>
                  </a:cubicBezTo>
                  <a:cubicBezTo>
                    <a:pt x="4" y="77"/>
                    <a:pt x="4" y="77"/>
                    <a:pt x="4" y="77"/>
                  </a:cubicBezTo>
                  <a:cubicBezTo>
                    <a:pt x="5" y="77"/>
                    <a:pt x="5" y="76"/>
                    <a:pt x="5" y="76"/>
                  </a:cubicBezTo>
                  <a:cubicBezTo>
                    <a:pt x="22" y="50"/>
                    <a:pt x="42" y="27"/>
                    <a:pt x="64" y="6"/>
                  </a:cubicBezTo>
                  <a:cubicBezTo>
                    <a:pt x="64" y="9"/>
                    <a:pt x="65" y="11"/>
                    <a:pt x="66" y="14"/>
                  </a:cubicBezTo>
                  <a:cubicBezTo>
                    <a:pt x="47" y="34"/>
                    <a:pt x="29" y="54"/>
                    <a:pt x="11" y="74"/>
                  </a:cubicBezTo>
                  <a:cubicBezTo>
                    <a:pt x="10" y="75"/>
                    <a:pt x="9" y="76"/>
                    <a:pt x="9" y="78"/>
                  </a:cubicBezTo>
                  <a:cubicBezTo>
                    <a:pt x="9" y="78"/>
                    <a:pt x="9" y="79"/>
                    <a:pt x="9" y="79"/>
                  </a:cubicBezTo>
                  <a:cubicBezTo>
                    <a:pt x="9" y="80"/>
                    <a:pt x="9" y="80"/>
                    <a:pt x="9" y="80"/>
                  </a:cubicBezTo>
                  <a:moveTo>
                    <a:pt x="62" y="80"/>
                  </a:moveTo>
                  <a:cubicBezTo>
                    <a:pt x="62" y="80"/>
                    <a:pt x="62" y="80"/>
                    <a:pt x="62" y="80"/>
                  </a:cubicBezTo>
                  <a:cubicBezTo>
                    <a:pt x="61" y="80"/>
                    <a:pt x="59" y="79"/>
                    <a:pt x="59" y="78"/>
                  </a:cubicBezTo>
                  <a:cubicBezTo>
                    <a:pt x="58" y="78"/>
                    <a:pt x="58" y="78"/>
                    <a:pt x="58" y="78"/>
                  </a:cubicBezTo>
                  <a:cubicBezTo>
                    <a:pt x="58" y="77"/>
                    <a:pt x="58" y="77"/>
                    <a:pt x="58" y="77"/>
                  </a:cubicBezTo>
                  <a:cubicBezTo>
                    <a:pt x="58" y="76"/>
                    <a:pt x="58" y="76"/>
                    <a:pt x="58" y="76"/>
                  </a:cubicBezTo>
                  <a:cubicBezTo>
                    <a:pt x="71" y="57"/>
                    <a:pt x="85" y="40"/>
                    <a:pt x="100" y="23"/>
                  </a:cubicBezTo>
                  <a:cubicBezTo>
                    <a:pt x="101" y="23"/>
                    <a:pt x="101" y="23"/>
                    <a:pt x="101" y="22"/>
                  </a:cubicBezTo>
                  <a:cubicBezTo>
                    <a:pt x="106" y="17"/>
                    <a:pt x="112" y="11"/>
                    <a:pt x="117" y="6"/>
                  </a:cubicBezTo>
                  <a:cubicBezTo>
                    <a:pt x="118" y="9"/>
                    <a:pt x="118" y="11"/>
                    <a:pt x="119" y="14"/>
                  </a:cubicBezTo>
                  <a:cubicBezTo>
                    <a:pt x="100" y="34"/>
                    <a:pt x="82" y="54"/>
                    <a:pt x="65" y="74"/>
                  </a:cubicBezTo>
                  <a:cubicBezTo>
                    <a:pt x="64" y="75"/>
                    <a:pt x="63" y="76"/>
                    <a:pt x="62" y="78"/>
                  </a:cubicBezTo>
                  <a:cubicBezTo>
                    <a:pt x="62" y="78"/>
                    <a:pt x="62" y="79"/>
                    <a:pt x="62" y="79"/>
                  </a:cubicBezTo>
                  <a:cubicBezTo>
                    <a:pt x="62" y="80"/>
                    <a:pt x="62" y="80"/>
                    <a:pt x="62" y="80"/>
                  </a:cubicBezTo>
                  <a:moveTo>
                    <a:pt x="118" y="0"/>
                  </a:moveTo>
                  <a:cubicBezTo>
                    <a:pt x="118" y="0"/>
                    <a:pt x="117" y="0"/>
                    <a:pt x="117" y="0"/>
                  </a:cubicBezTo>
                  <a:cubicBezTo>
                    <a:pt x="111" y="6"/>
                    <a:pt x="106" y="11"/>
                    <a:pt x="100" y="17"/>
                  </a:cubicBezTo>
                  <a:cubicBezTo>
                    <a:pt x="100" y="14"/>
                    <a:pt x="100" y="11"/>
                    <a:pt x="99" y="9"/>
                  </a:cubicBezTo>
                  <a:cubicBezTo>
                    <a:pt x="99" y="8"/>
                    <a:pt x="98" y="7"/>
                    <a:pt x="98" y="7"/>
                  </a:cubicBezTo>
                  <a:cubicBezTo>
                    <a:pt x="97" y="7"/>
                    <a:pt x="97" y="7"/>
                    <a:pt x="97" y="7"/>
                  </a:cubicBezTo>
                  <a:cubicBezTo>
                    <a:pt x="96" y="7"/>
                    <a:pt x="96" y="7"/>
                    <a:pt x="95" y="8"/>
                  </a:cubicBezTo>
                  <a:cubicBezTo>
                    <a:pt x="94" y="10"/>
                    <a:pt x="93" y="13"/>
                    <a:pt x="91" y="15"/>
                  </a:cubicBezTo>
                  <a:cubicBezTo>
                    <a:pt x="91" y="15"/>
                    <a:pt x="91" y="15"/>
                    <a:pt x="91" y="15"/>
                  </a:cubicBezTo>
                  <a:cubicBezTo>
                    <a:pt x="91" y="15"/>
                    <a:pt x="90" y="15"/>
                    <a:pt x="90" y="15"/>
                  </a:cubicBezTo>
                  <a:cubicBezTo>
                    <a:pt x="87" y="17"/>
                    <a:pt x="83" y="18"/>
                    <a:pt x="79" y="18"/>
                  </a:cubicBezTo>
                  <a:cubicBezTo>
                    <a:pt x="79" y="18"/>
                    <a:pt x="79" y="18"/>
                    <a:pt x="79" y="18"/>
                  </a:cubicBezTo>
                  <a:cubicBezTo>
                    <a:pt x="79" y="18"/>
                    <a:pt x="79" y="18"/>
                    <a:pt x="79" y="18"/>
                  </a:cubicBezTo>
                  <a:cubicBezTo>
                    <a:pt x="78" y="17"/>
                    <a:pt x="78" y="17"/>
                    <a:pt x="78" y="17"/>
                  </a:cubicBezTo>
                  <a:cubicBezTo>
                    <a:pt x="78" y="17"/>
                    <a:pt x="77" y="16"/>
                    <a:pt x="77" y="16"/>
                  </a:cubicBezTo>
                  <a:cubicBezTo>
                    <a:pt x="76" y="16"/>
                    <a:pt x="76" y="17"/>
                    <a:pt x="75" y="17"/>
                  </a:cubicBezTo>
                  <a:cubicBezTo>
                    <a:pt x="75" y="17"/>
                    <a:pt x="75" y="17"/>
                    <a:pt x="75" y="17"/>
                  </a:cubicBezTo>
                  <a:cubicBezTo>
                    <a:pt x="73" y="17"/>
                    <a:pt x="72" y="17"/>
                    <a:pt x="70" y="16"/>
                  </a:cubicBezTo>
                  <a:cubicBezTo>
                    <a:pt x="70" y="15"/>
                    <a:pt x="70" y="14"/>
                    <a:pt x="69" y="13"/>
                  </a:cubicBezTo>
                  <a:cubicBezTo>
                    <a:pt x="69" y="12"/>
                    <a:pt x="69" y="12"/>
                    <a:pt x="69" y="12"/>
                  </a:cubicBezTo>
                  <a:cubicBezTo>
                    <a:pt x="68" y="9"/>
                    <a:pt x="68" y="5"/>
                    <a:pt x="67" y="1"/>
                  </a:cubicBezTo>
                  <a:cubicBezTo>
                    <a:pt x="67" y="1"/>
                    <a:pt x="66" y="0"/>
                    <a:pt x="66" y="0"/>
                  </a:cubicBezTo>
                  <a:cubicBezTo>
                    <a:pt x="65" y="0"/>
                    <a:pt x="65" y="0"/>
                    <a:pt x="65" y="0"/>
                  </a:cubicBezTo>
                  <a:cubicBezTo>
                    <a:pt x="64" y="0"/>
                    <a:pt x="64" y="0"/>
                    <a:pt x="64" y="0"/>
                  </a:cubicBezTo>
                  <a:cubicBezTo>
                    <a:pt x="40" y="22"/>
                    <a:pt x="20" y="47"/>
                    <a:pt x="2" y="74"/>
                  </a:cubicBezTo>
                  <a:cubicBezTo>
                    <a:pt x="1" y="74"/>
                    <a:pt x="1" y="75"/>
                    <a:pt x="1" y="76"/>
                  </a:cubicBezTo>
                  <a:cubicBezTo>
                    <a:pt x="0" y="77"/>
                    <a:pt x="0" y="77"/>
                    <a:pt x="0" y="77"/>
                  </a:cubicBezTo>
                  <a:cubicBezTo>
                    <a:pt x="0" y="78"/>
                    <a:pt x="1" y="79"/>
                    <a:pt x="1" y="80"/>
                  </a:cubicBezTo>
                  <a:cubicBezTo>
                    <a:pt x="2" y="80"/>
                    <a:pt x="2" y="81"/>
                    <a:pt x="3" y="81"/>
                  </a:cubicBezTo>
                  <a:cubicBezTo>
                    <a:pt x="3" y="81"/>
                    <a:pt x="3" y="81"/>
                    <a:pt x="3" y="81"/>
                  </a:cubicBezTo>
                  <a:cubicBezTo>
                    <a:pt x="2" y="82"/>
                    <a:pt x="2" y="83"/>
                    <a:pt x="2" y="83"/>
                  </a:cubicBezTo>
                  <a:cubicBezTo>
                    <a:pt x="10" y="127"/>
                    <a:pt x="14" y="171"/>
                    <a:pt x="14" y="216"/>
                  </a:cubicBezTo>
                  <a:cubicBezTo>
                    <a:pt x="14" y="216"/>
                    <a:pt x="14" y="216"/>
                    <a:pt x="14" y="216"/>
                  </a:cubicBezTo>
                  <a:cubicBezTo>
                    <a:pt x="14" y="216"/>
                    <a:pt x="14" y="216"/>
                    <a:pt x="14" y="216"/>
                  </a:cubicBezTo>
                  <a:cubicBezTo>
                    <a:pt x="14" y="216"/>
                    <a:pt x="14" y="216"/>
                    <a:pt x="14" y="216"/>
                  </a:cubicBezTo>
                  <a:cubicBezTo>
                    <a:pt x="15" y="217"/>
                    <a:pt x="15" y="217"/>
                    <a:pt x="15" y="217"/>
                  </a:cubicBezTo>
                  <a:cubicBezTo>
                    <a:pt x="22" y="223"/>
                    <a:pt x="31" y="225"/>
                    <a:pt x="40" y="225"/>
                  </a:cubicBezTo>
                  <a:cubicBezTo>
                    <a:pt x="44" y="225"/>
                    <a:pt x="49" y="225"/>
                    <a:pt x="53" y="223"/>
                  </a:cubicBezTo>
                  <a:cubicBezTo>
                    <a:pt x="56" y="221"/>
                    <a:pt x="58" y="219"/>
                    <a:pt x="60" y="217"/>
                  </a:cubicBezTo>
                  <a:cubicBezTo>
                    <a:pt x="61" y="217"/>
                    <a:pt x="61" y="217"/>
                    <a:pt x="61" y="217"/>
                  </a:cubicBezTo>
                  <a:cubicBezTo>
                    <a:pt x="61" y="217"/>
                    <a:pt x="61" y="217"/>
                    <a:pt x="62" y="217"/>
                  </a:cubicBezTo>
                  <a:cubicBezTo>
                    <a:pt x="63" y="216"/>
                    <a:pt x="63" y="215"/>
                    <a:pt x="63" y="214"/>
                  </a:cubicBezTo>
                  <a:cubicBezTo>
                    <a:pt x="62" y="214"/>
                    <a:pt x="62" y="214"/>
                    <a:pt x="62" y="214"/>
                  </a:cubicBezTo>
                  <a:cubicBezTo>
                    <a:pt x="64" y="211"/>
                    <a:pt x="66" y="209"/>
                    <a:pt x="67" y="207"/>
                  </a:cubicBezTo>
                  <a:cubicBezTo>
                    <a:pt x="68" y="210"/>
                    <a:pt x="68" y="213"/>
                    <a:pt x="68" y="216"/>
                  </a:cubicBezTo>
                  <a:cubicBezTo>
                    <a:pt x="68" y="216"/>
                    <a:pt x="68" y="216"/>
                    <a:pt x="68" y="216"/>
                  </a:cubicBezTo>
                  <a:cubicBezTo>
                    <a:pt x="68" y="216"/>
                    <a:pt x="68" y="216"/>
                    <a:pt x="68" y="216"/>
                  </a:cubicBezTo>
                  <a:cubicBezTo>
                    <a:pt x="68" y="216"/>
                    <a:pt x="68" y="216"/>
                    <a:pt x="68" y="216"/>
                  </a:cubicBezTo>
                  <a:cubicBezTo>
                    <a:pt x="68" y="217"/>
                    <a:pt x="68" y="217"/>
                    <a:pt x="68" y="217"/>
                  </a:cubicBezTo>
                  <a:cubicBezTo>
                    <a:pt x="75" y="223"/>
                    <a:pt x="84" y="225"/>
                    <a:pt x="93" y="225"/>
                  </a:cubicBezTo>
                  <a:cubicBezTo>
                    <a:pt x="98" y="225"/>
                    <a:pt x="102" y="225"/>
                    <a:pt x="106" y="223"/>
                  </a:cubicBezTo>
                  <a:cubicBezTo>
                    <a:pt x="109" y="221"/>
                    <a:pt x="112" y="219"/>
                    <a:pt x="114" y="217"/>
                  </a:cubicBezTo>
                  <a:cubicBezTo>
                    <a:pt x="114" y="217"/>
                    <a:pt x="114" y="217"/>
                    <a:pt x="114" y="217"/>
                  </a:cubicBezTo>
                  <a:cubicBezTo>
                    <a:pt x="114" y="217"/>
                    <a:pt x="115" y="217"/>
                    <a:pt x="115" y="217"/>
                  </a:cubicBezTo>
                  <a:cubicBezTo>
                    <a:pt x="116" y="216"/>
                    <a:pt x="116" y="215"/>
                    <a:pt x="116" y="214"/>
                  </a:cubicBezTo>
                  <a:cubicBezTo>
                    <a:pt x="116" y="214"/>
                    <a:pt x="116" y="214"/>
                    <a:pt x="116" y="214"/>
                  </a:cubicBezTo>
                  <a:cubicBezTo>
                    <a:pt x="130" y="193"/>
                    <a:pt x="146" y="173"/>
                    <a:pt x="163" y="154"/>
                  </a:cubicBezTo>
                  <a:cubicBezTo>
                    <a:pt x="164" y="155"/>
                    <a:pt x="164" y="155"/>
                    <a:pt x="164" y="155"/>
                  </a:cubicBezTo>
                  <a:cubicBezTo>
                    <a:pt x="165" y="155"/>
                    <a:pt x="166" y="154"/>
                    <a:pt x="166" y="153"/>
                  </a:cubicBezTo>
                  <a:cubicBezTo>
                    <a:pt x="165" y="105"/>
                    <a:pt x="159" y="56"/>
                    <a:pt x="151" y="9"/>
                  </a:cubicBezTo>
                  <a:cubicBezTo>
                    <a:pt x="151" y="8"/>
                    <a:pt x="150" y="7"/>
                    <a:pt x="149" y="7"/>
                  </a:cubicBezTo>
                  <a:cubicBezTo>
                    <a:pt x="149" y="7"/>
                    <a:pt x="149" y="7"/>
                    <a:pt x="149" y="7"/>
                  </a:cubicBezTo>
                  <a:cubicBezTo>
                    <a:pt x="148" y="7"/>
                    <a:pt x="148" y="7"/>
                    <a:pt x="147" y="8"/>
                  </a:cubicBezTo>
                  <a:cubicBezTo>
                    <a:pt x="146" y="10"/>
                    <a:pt x="145" y="13"/>
                    <a:pt x="143" y="15"/>
                  </a:cubicBezTo>
                  <a:cubicBezTo>
                    <a:pt x="140" y="17"/>
                    <a:pt x="136" y="18"/>
                    <a:pt x="132" y="18"/>
                  </a:cubicBezTo>
                  <a:cubicBezTo>
                    <a:pt x="132" y="18"/>
                    <a:pt x="132" y="18"/>
                    <a:pt x="132" y="18"/>
                  </a:cubicBezTo>
                  <a:cubicBezTo>
                    <a:pt x="132" y="18"/>
                    <a:pt x="132" y="18"/>
                    <a:pt x="132" y="18"/>
                  </a:cubicBezTo>
                  <a:cubicBezTo>
                    <a:pt x="131" y="17"/>
                    <a:pt x="131" y="17"/>
                    <a:pt x="131" y="17"/>
                  </a:cubicBezTo>
                  <a:cubicBezTo>
                    <a:pt x="131" y="17"/>
                    <a:pt x="131" y="16"/>
                    <a:pt x="130" y="16"/>
                  </a:cubicBezTo>
                  <a:cubicBezTo>
                    <a:pt x="130" y="16"/>
                    <a:pt x="129" y="17"/>
                    <a:pt x="129" y="17"/>
                  </a:cubicBezTo>
                  <a:cubicBezTo>
                    <a:pt x="128" y="17"/>
                    <a:pt x="128" y="17"/>
                    <a:pt x="128" y="17"/>
                  </a:cubicBezTo>
                  <a:cubicBezTo>
                    <a:pt x="127" y="17"/>
                    <a:pt x="125" y="17"/>
                    <a:pt x="123" y="16"/>
                  </a:cubicBezTo>
                  <a:cubicBezTo>
                    <a:pt x="123" y="15"/>
                    <a:pt x="123" y="14"/>
                    <a:pt x="123" y="13"/>
                  </a:cubicBezTo>
                  <a:cubicBezTo>
                    <a:pt x="122" y="12"/>
                    <a:pt x="122" y="12"/>
                    <a:pt x="122" y="12"/>
                  </a:cubicBezTo>
                  <a:cubicBezTo>
                    <a:pt x="122" y="9"/>
                    <a:pt x="121" y="5"/>
                    <a:pt x="120" y="1"/>
                  </a:cubicBezTo>
                  <a:cubicBezTo>
                    <a:pt x="120" y="1"/>
                    <a:pt x="120" y="0"/>
                    <a:pt x="119" y="0"/>
                  </a:cubicBezTo>
                  <a:cubicBezTo>
                    <a:pt x="119" y="0"/>
                    <a:pt x="118" y="0"/>
                    <a:pt x="11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34" name="Freeform 844"/>
            <p:cNvSpPr>
              <a:spLocks noEditPoints="1"/>
            </p:cNvSpPr>
            <p:nvPr/>
          </p:nvSpPr>
          <p:spPr bwMode="auto">
            <a:xfrm>
              <a:off x="2862261" y="4342493"/>
              <a:ext cx="74376" cy="144272"/>
            </a:xfrm>
            <a:custGeom>
              <a:avLst/>
              <a:gdLst>
                <a:gd name="T0" fmla="*/ 5 w 35"/>
                <a:gd name="T1" fmla="*/ 30 h 68"/>
                <a:gd name="T2" fmla="*/ 8 w 35"/>
                <a:gd name="T3" fmla="*/ 26 h 68"/>
                <a:gd name="T4" fmla="*/ 27 w 35"/>
                <a:gd name="T5" fmla="*/ 7 h 68"/>
                <a:gd name="T6" fmla="*/ 31 w 35"/>
                <a:gd name="T7" fmla="*/ 34 h 68"/>
                <a:gd name="T8" fmla="*/ 6 w 35"/>
                <a:gd name="T9" fmla="*/ 61 h 68"/>
                <a:gd name="T10" fmla="*/ 4 w 35"/>
                <a:gd name="T11" fmla="*/ 34 h 68"/>
                <a:gd name="T12" fmla="*/ 4 w 35"/>
                <a:gd name="T13" fmla="*/ 33 h 68"/>
                <a:gd name="T14" fmla="*/ 5 w 35"/>
                <a:gd name="T15" fmla="*/ 30 h 68"/>
                <a:gd name="T16" fmla="*/ 3 w 35"/>
                <a:gd name="T17" fmla="*/ 29 h 68"/>
                <a:gd name="T18" fmla="*/ 5 w 35"/>
                <a:gd name="T19" fmla="*/ 30 h 68"/>
                <a:gd name="T20" fmla="*/ 28 w 35"/>
                <a:gd name="T21" fmla="*/ 0 h 68"/>
                <a:gd name="T22" fmla="*/ 27 w 35"/>
                <a:gd name="T23" fmla="*/ 1 h 68"/>
                <a:gd name="T24" fmla="*/ 6 w 35"/>
                <a:gd name="T25" fmla="*/ 23 h 68"/>
                <a:gd name="T26" fmla="*/ 1 w 35"/>
                <a:gd name="T27" fmla="*/ 28 h 68"/>
                <a:gd name="T28" fmla="*/ 0 w 35"/>
                <a:gd name="T29" fmla="*/ 33 h 68"/>
                <a:gd name="T30" fmla="*/ 0 w 35"/>
                <a:gd name="T31" fmla="*/ 34 h 68"/>
                <a:gd name="T32" fmla="*/ 2 w 35"/>
                <a:gd name="T33" fmla="*/ 66 h 68"/>
                <a:gd name="T34" fmla="*/ 4 w 35"/>
                <a:gd name="T35" fmla="*/ 68 h 68"/>
                <a:gd name="T36" fmla="*/ 4 w 35"/>
                <a:gd name="T37" fmla="*/ 68 h 68"/>
                <a:gd name="T38" fmla="*/ 6 w 35"/>
                <a:gd name="T39" fmla="*/ 67 h 68"/>
                <a:gd name="T40" fmla="*/ 34 w 35"/>
                <a:gd name="T41" fmla="*/ 36 h 68"/>
                <a:gd name="T42" fmla="*/ 35 w 35"/>
                <a:gd name="T43" fmla="*/ 34 h 68"/>
                <a:gd name="T44" fmla="*/ 30 w 35"/>
                <a:gd name="T45" fmla="*/ 2 h 68"/>
                <a:gd name="T46" fmla="*/ 29 w 35"/>
                <a:gd name="T47" fmla="*/ 0 h 68"/>
                <a:gd name="T48" fmla="*/ 28 w 35"/>
                <a:gd name="T4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8">
                  <a:moveTo>
                    <a:pt x="5" y="30"/>
                  </a:moveTo>
                  <a:cubicBezTo>
                    <a:pt x="5" y="29"/>
                    <a:pt x="7" y="27"/>
                    <a:pt x="8" y="26"/>
                  </a:cubicBezTo>
                  <a:cubicBezTo>
                    <a:pt x="15" y="20"/>
                    <a:pt x="21" y="14"/>
                    <a:pt x="27" y="7"/>
                  </a:cubicBezTo>
                  <a:cubicBezTo>
                    <a:pt x="27" y="16"/>
                    <a:pt x="29" y="25"/>
                    <a:pt x="31" y="34"/>
                  </a:cubicBezTo>
                  <a:cubicBezTo>
                    <a:pt x="22" y="42"/>
                    <a:pt x="13" y="51"/>
                    <a:pt x="6" y="61"/>
                  </a:cubicBezTo>
                  <a:cubicBezTo>
                    <a:pt x="5" y="52"/>
                    <a:pt x="5" y="43"/>
                    <a:pt x="4" y="34"/>
                  </a:cubicBezTo>
                  <a:cubicBezTo>
                    <a:pt x="4" y="34"/>
                    <a:pt x="4" y="33"/>
                    <a:pt x="4" y="33"/>
                  </a:cubicBezTo>
                  <a:cubicBezTo>
                    <a:pt x="4" y="32"/>
                    <a:pt x="4" y="31"/>
                    <a:pt x="5" y="30"/>
                  </a:cubicBezTo>
                  <a:cubicBezTo>
                    <a:pt x="3" y="29"/>
                    <a:pt x="3" y="29"/>
                    <a:pt x="3" y="29"/>
                  </a:cubicBezTo>
                  <a:cubicBezTo>
                    <a:pt x="5" y="30"/>
                    <a:pt x="5" y="30"/>
                    <a:pt x="5" y="30"/>
                  </a:cubicBezTo>
                  <a:moveTo>
                    <a:pt x="28" y="0"/>
                  </a:moveTo>
                  <a:cubicBezTo>
                    <a:pt x="28" y="0"/>
                    <a:pt x="27" y="0"/>
                    <a:pt x="27" y="1"/>
                  </a:cubicBezTo>
                  <a:cubicBezTo>
                    <a:pt x="21" y="9"/>
                    <a:pt x="14" y="16"/>
                    <a:pt x="6" y="23"/>
                  </a:cubicBezTo>
                  <a:cubicBezTo>
                    <a:pt x="4" y="24"/>
                    <a:pt x="2" y="26"/>
                    <a:pt x="1" y="28"/>
                  </a:cubicBezTo>
                  <a:cubicBezTo>
                    <a:pt x="0" y="30"/>
                    <a:pt x="0" y="32"/>
                    <a:pt x="0" y="33"/>
                  </a:cubicBezTo>
                  <a:cubicBezTo>
                    <a:pt x="0" y="34"/>
                    <a:pt x="0" y="34"/>
                    <a:pt x="0" y="34"/>
                  </a:cubicBezTo>
                  <a:cubicBezTo>
                    <a:pt x="1" y="45"/>
                    <a:pt x="1" y="56"/>
                    <a:pt x="2" y="66"/>
                  </a:cubicBezTo>
                  <a:cubicBezTo>
                    <a:pt x="2" y="67"/>
                    <a:pt x="3" y="68"/>
                    <a:pt x="4" y="68"/>
                  </a:cubicBezTo>
                  <a:cubicBezTo>
                    <a:pt x="4" y="68"/>
                    <a:pt x="4" y="68"/>
                    <a:pt x="4" y="68"/>
                  </a:cubicBezTo>
                  <a:cubicBezTo>
                    <a:pt x="5" y="68"/>
                    <a:pt x="6" y="68"/>
                    <a:pt x="6" y="67"/>
                  </a:cubicBezTo>
                  <a:cubicBezTo>
                    <a:pt x="14" y="56"/>
                    <a:pt x="24" y="46"/>
                    <a:pt x="34" y="36"/>
                  </a:cubicBezTo>
                  <a:cubicBezTo>
                    <a:pt x="35" y="36"/>
                    <a:pt x="35" y="35"/>
                    <a:pt x="35" y="34"/>
                  </a:cubicBezTo>
                  <a:cubicBezTo>
                    <a:pt x="32" y="24"/>
                    <a:pt x="31" y="13"/>
                    <a:pt x="30" y="2"/>
                  </a:cubicBezTo>
                  <a:cubicBezTo>
                    <a:pt x="30" y="1"/>
                    <a:pt x="30" y="0"/>
                    <a:pt x="29" y="0"/>
                  </a:cubicBezTo>
                  <a:cubicBezTo>
                    <a:pt x="29" y="0"/>
                    <a:pt x="28" y="0"/>
                    <a:pt x="2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35" name="Freeform 845"/>
            <p:cNvSpPr>
              <a:spLocks/>
            </p:cNvSpPr>
            <p:nvPr/>
          </p:nvSpPr>
          <p:spPr bwMode="auto">
            <a:xfrm>
              <a:off x="2764586" y="4516337"/>
              <a:ext cx="52870" cy="144272"/>
            </a:xfrm>
            <a:custGeom>
              <a:avLst/>
              <a:gdLst>
                <a:gd name="T0" fmla="*/ 7 w 25"/>
                <a:gd name="T1" fmla="*/ 0 h 68"/>
                <a:gd name="T2" fmla="*/ 0 w 25"/>
                <a:gd name="T3" fmla="*/ 15 h 68"/>
                <a:gd name="T4" fmla="*/ 5 w 25"/>
                <a:gd name="T5" fmla="*/ 23 h 68"/>
                <a:gd name="T6" fmla="*/ 10 w 25"/>
                <a:gd name="T7" fmla="*/ 21 h 68"/>
                <a:gd name="T8" fmla="*/ 5 w 25"/>
                <a:gd name="T9" fmla="*/ 29 h 68"/>
                <a:gd name="T10" fmla="*/ 3 w 25"/>
                <a:gd name="T11" fmla="*/ 36 h 68"/>
                <a:gd name="T12" fmla="*/ 8 w 25"/>
                <a:gd name="T13" fmla="*/ 39 h 68"/>
                <a:gd name="T14" fmla="*/ 6 w 25"/>
                <a:gd name="T15" fmla="*/ 49 h 68"/>
                <a:gd name="T16" fmla="*/ 17 w 25"/>
                <a:gd name="T17" fmla="*/ 49 h 68"/>
                <a:gd name="T18" fmla="*/ 8 w 25"/>
                <a:gd name="T19" fmla="*/ 63 h 68"/>
                <a:gd name="T20" fmla="*/ 10 w 25"/>
                <a:gd name="T21" fmla="*/ 67 h 68"/>
                <a:gd name="T22" fmla="*/ 15 w 25"/>
                <a:gd name="T23" fmla="*/ 68 h 68"/>
                <a:gd name="T24" fmla="*/ 20 w 25"/>
                <a:gd name="T25" fmla="*/ 66 h 68"/>
                <a:gd name="T26" fmla="*/ 20 w 25"/>
                <a:gd name="T27" fmla="*/ 66 h 68"/>
                <a:gd name="T28" fmla="*/ 21 w 25"/>
                <a:gd name="T29" fmla="*/ 63 h 68"/>
                <a:gd name="T30" fmla="*/ 14 w 25"/>
                <a:gd name="T31" fmla="*/ 64 h 68"/>
                <a:gd name="T32" fmla="*/ 14 w 25"/>
                <a:gd name="T33" fmla="*/ 64 h 68"/>
                <a:gd name="T34" fmla="*/ 12 w 25"/>
                <a:gd name="T35" fmla="*/ 63 h 68"/>
                <a:gd name="T36" fmla="*/ 24 w 25"/>
                <a:gd name="T37" fmla="*/ 46 h 68"/>
                <a:gd name="T38" fmla="*/ 23 w 25"/>
                <a:gd name="T39" fmla="*/ 43 h 68"/>
                <a:gd name="T40" fmla="*/ 12 w 25"/>
                <a:gd name="T41" fmla="*/ 46 h 68"/>
                <a:gd name="T42" fmla="*/ 14 w 25"/>
                <a:gd name="T43" fmla="*/ 39 h 68"/>
                <a:gd name="T44" fmla="*/ 23 w 25"/>
                <a:gd name="T45" fmla="*/ 32 h 68"/>
                <a:gd name="T46" fmla="*/ 21 w 25"/>
                <a:gd name="T47" fmla="*/ 31 h 68"/>
                <a:gd name="T48" fmla="*/ 11 w 25"/>
                <a:gd name="T49" fmla="*/ 35 h 68"/>
                <a:gd name="T50" fmla="*/ 9 w 25"/>
                <a:gd name="T51" fmla="*/ 35 h 68"/>
                <a:gd name="T52" fmla="*/ 7 w 25"/>
                <a:gd name="T53" fmla="*/ 34 h 68"/>
                <a:gd name="T54" fmla="*/ 8 w 25"/>
                <a:gd name="T55" fmla="*/ 32 h 68"/>
                <a:gd name="T56" fmla="*/ 22 w 25"/>
                <a:gd name="T57" fmla="*/ 12 h 68"/>
                <a:gd name="T58" fmla="*/ 19 w 25"/>
                <a:gd name="T59" fmla="*/ 11 h 68"/>
                <a:gd name="T60" fmla="*/ 6 w 25"/>
                <a:gd name="T61" fmla="*/ 19 h 68"/>
                <a:gd name="T62" fmla="*/ 5 w 25"/>
                <a:gd name="T63" fmla="*/ 19 h 68"/>
                <a:gd name="T64" fmla="*/ 4 w 25"/>
                <a:gd name="T65" fmla="*/ 15 h 68"/>
                <a:gd name="T66" fmla="*/ 10 w 25"/>
                <a:gd name="T67" fmla="*/ 3 h 68"/>
                <a:gd name="T68" fmla="*/ 8 w 25"/>
                <a:gd name="T6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68">
                  <a:moveTo>
                    <a:pt x="8" y="0"/>
                  </a:moveTo>
                  <a:cubicBezTo>
                    <a:pt x="8" y="0"/>
                    <a:pt x="7" y="0"/>
                    <a:pt x="7" y="0"/>
                  </a:cubicBezTo>
                  <a:cubicBezTo>
                    <a:pt x="4" y="4"/>
                    <a:pt x="1" y="8"/>
                    <a:pt x="0" y="12"/>
                  </a:cubicBezTo>
                  <a:cubicBezTo>
                    <a:pt x="0" y="13"/>
                    <a:pt x="0" y="14"/>
                    <a:pt x="0" y="15"/>
                  </a:cubicBezTo>
                  <a:cubicBezTo>
                    <a:pt x="0" y="17"/>
                    <a:pt x="0" y="18"/>
                    <a:pt x="1" y="20"/>
                  </a:cubicBezTo>
                  <a:cubicBezTo>
                    <a:pt x="1" y="21"/>
                    <a:pt x="3" y="23"/>
                    <a:pt x="5" y="23"/>
                  </a:cubicBezTo>
                  <a:cubicBezTo>
                    <a:pt x="5" y="23"/>
                    <a:pt x="5" y="23"/>
                    <a:pt x="5" y="23"/>
                  </a:cubicBezTo>
                  <a:cubicBezTo>
                    <a:pt x="7" y="23"/>
                    <a:pt x="9" y="22"/>
                    <a:pt x="10" y="21"/>
                  </a:cubicBezTo>
                  <a:cubicBezTo>
                    <a:pt x="11" y="21"/>
                    <a:pt x="12" y="20"/>
                    <a:pt x="12" y="20"/>
                  </a:cubicBezTo>
                  <a:cubicBezTo>
                    <a:pt x="10" y="23"/>
                    <a:pt x="8" y="26"/>
                    <a:pt x="5" y="29"/>
                  </a:cubicBezTo>
                  <a:cubicBezTo>
                    <a:pt x="4" y="30"/>
                    <a:pt x="3" y="32"/>
                    <a:pt x="3" y="34"/>
                  </a:cubicBezTo>
                  <a:cubicBezTo>
                    <a:pt x="3" y="35"/>
                    <a:pt x="3" y="35"/>
                    <a:pt x="3" y="36"/>
                  </a:cubicBezTo>
                  <a:cubicBezTo>
                    <a:pt x="4" y="37"/>
                    <a:pt x="5" y="38"/>
                    <a:pt x="6" y="38"/>
                  </a:cubicBezTo>
                  <a:cubicBezTo>
                    <a:pt x="7" y="39"/>
                    <a:pt x="8" y="39"/>
                    <a:pt x="8" y="39"/>
                  </a:cubicBezTo>
                  <a:cubicBezTo>
                    <a:pt x="7" y="41"/>
                    <a:pt x="6" y="44"/>
                    <a:pt x="5" y="47"/>
                  </a:cubicBezTo>
                  <a:cubicBezTo>
                    <a:pt x="5" y="48"/>
                    <a:pt x="5" y="49"/>
                    <a:pt x="6" y="49"/>
                  </a:cubicBezTo>
                  <a:cubicBezTo>
                    <a:pt x="8" y="50"/>
                    <a:pt x="10" y="50"/>
                    <a:pt x="12" y="50"/>
                  </a:cubicBezTo>
                  <a:cubicBezTo>
                    <a:pt x="13" y="50"/>
                    <a:pt x="15" y="50"/>
                    <a:pt x="17" y="49"/>
                  </a:cubicBezTo>
                  <a:cubicBezTo>
                    <a:pt x="15" y="53"/>
                    <a:pt x="12" y="56"/>
                    <a:pt x="9" y="60"/>
                  </a:cubicBezTo>
                  <a:cubicBezTo>
                    <a:pt x="9" y="60"/>
                    <a:pt x="9" y="61"/>
                    <a:pt x="8" y="63"/>
                  </a:cubicBezTo>
                  <a:cubicBezTo>
                    <a:pt x="8" y="63"/>
                    <a:pt x="8" y="63"/>
                    <a:pt x="8" y="63"/>
                  </a:cubicBezTo>
                  <a:cubicBezTo>
                    <a:pt x="8" y="65"/>
                    <a:pt x="9" y="66"/>
                    <a:pt x="10" y="67"/>
                  </a:cubicBezTo>
                  <a:cubicBezTo>
                    <a:pt x="11" y="67"/>
                    <a:pt x="13" y="68"/>
                    <a:pt x="14" y="68"/>
                  </a:cubicBezTo>
                  <a:cubicBezTo>
                    <a:pt x="15" y="68"/>
                    <a:pt x="15" y="68"/>
                    <a:pt x="15" y="68"/>
                  </a:cubicBezTo>
                  <a:cubicBezTo>
                    <a:pt x="17" y="67"/>
                    <a:pt x="19" y="66"/>
                    <a:pt x="20" y="66"/>
                  </a:cubicBezTo>
                  <a:cubicBezTo>
                    <a:pt x="20" y="66"/>
                    <a:pt x="20" y="66"/>
                    <a:pt x="20" y="66"/>
                  </a:cubicBezTo>
                  <a:cubicBezTo>
                    <a:pt x="20" y="66"/>
                    <a:pt x="20" y="66"/>
                    <a:pt x="20" y="66"/>
                  </a:cubicBezTo>
                  <a:cubicBezTo>
                    <a:pt x="20" y="66"/>
                    <a:pt x="20" y="66"/>
                    <a:pt x="20" y="66"/>
                  </a:cubicBezTo>
                  <a:cubicBezTo>
                    <a:pt x="21" y="66"/>
                    <a:pt x="22" y="66"/>
                    <a:pt x="22" y="65"/>
                  </a:cubicBezTo>
                  <a:cubicBezTo>
                    <a:pt x="23" y="64"/>
                    <a:pt x="22" y="63"/>
                    <a:pt x="21" y="63"/>
                  </a:cubicBezTo>
                  <a:cubicBezTo>
                    <a:pt x="20" y="62"/>
                    <a:pt x="20" y="62"/>
                    <a:pt x="20" y="62"/>
                  </a:cubicBezTo>
                  <a:cubicBezTo>
                    <a:pt x="17" y="62"/>
                    <a:pt x="16" y="63"/>
                    <a:pt x="14" y="64"/>
                  </a:cubicBezTo>
                  <a:cubicBezTo>
                    <a:pt x="14" y="64"/>
                    <a:pt x="14" y="64"/>
                    <a:pt x="14" y="64"/>
                  </a:cubicBezTo>
                  <a:cubicBezTo>
                    <a:pt x="14" y="64"/>
                    <a:pt x="14" y="64"/>
                    <a:pt x="14" y="64"/>
                  </a:cubicBezTo>
                  <a:cubicBezTo>
                    <a:pt x="13" y="64"/>
                    <a:pt x="13" y="63"/>
                    <a:pt x="13" y="63"/>
                  </a:cubicBezTo>
                  <a:cubicBezTo>
                    <a:pt x="12" y="63"/>
                    <a:pt x="12" y="63"/>
                    <a:pt x="12" y="63"/>
                  </a:cubicBezTo>
                  <a:cubicBezTo>
                    <a:pt x="12" y="63"/>
                    <a:pt x="12" y="63"/>
                    <a:pt x="13" y="62"/>
                  </a:cubicBezTo>
                  <a:cubicBezTo>
                    <a:pt x="17" y="57"/>
                    <a:pt x="20" y="51"/>
                    <a:pt x="24" y="46"/>
                  </a:cubicBezTo>
                  <a:cubicBezTo>
                    <a:pt x="25" y="45"/>
                    <a:pt x="25" y="44"/>
                    <a:pt x="24" y="43"/>
                  </a:cubicBezTo>
                  <a:cubicBezTo>
                    <a:pt x="24" y="43"/>
                    <a:pt x="23" y="43"/>
                    <a:pt x="23" y="43"/>
                  </a:cubicBezTo>
                  <a:cubicBezTo>
                    <a:pt x="22" y="43"/>
                    <a:pt x="22" y="43"/>
                    <a:pt x="22" y="43"/>
                  </a:cubicBezTo>
                  <a:cubicBezTo>
                    <a:pt x="19" y="45"/>
                    <a:pt x="15" y="46"/>
                    <a:pt x="12" y="46"/>
                  </a:cubicBezTo>
                  <a:cubicBezTo>
                    <a:pt x="11" y="46"/>
                    <a:pt x="10" y="46"/>
                    <a:pt x="9" y="46"/>
                  </a:cubicBezTo>
                  <a:cubicBezTo>
                    <a:pt x="10" y="43"/>
                    <a:pt x="12" y="41"/>
                    <a:pt x="14" y="39"/>
                  </a:cubicBezTo>
                  <a:cubicBezTo>
                    <a:pt x="17" y="38"/>
                    <a:pt x="20" y="37"/>
                    <a:pt x="23" y="34"/>
                  </a:cubicBezTo>
                  <a:cubicBezTo>
                    <a:pt x="23" y="33"/>
                    <a:pt x="23" y="32"/>
                    <a:pt x="23" y="32"/>
                  </a:cubicBezTo>
                  <a:cubicBezTo>
                    <a:pt x="22" y="31"/>
                    <a:pt x="22" y="31"/>
                    <a:pt x="21" y="31"/>
                  </a:cubicBezTo>
                  <a:cubicBezTo>
                    <a:pt x="21" y="31"/>
                    <a:pt x="21" y="31"/>
                    <a:pt x="21" y="31"/>
                  </a:cubicBezTo>
                  <a:cubicBezTo>
                    <a:pt x="17" y="32"/>
                    <a:pt x="15" y="33"/>
                    <a:pt x="12" y="35"/>
                  </a:cubicBezTo>
                  <a:cubicBezTo>
                    <a:pt x="12" y="35"/>
                    <a:pt x="11" y="35"/>
                    <a:pt x="11" y="35"/>
                  </a:cubicBezTo>
                  <a:cubicBezTo>
                    <a:pt x="11" y="35"/>
                    <a:pt x="11" y="35"/>
                    <a:pt x="11" y="35"/>
                  </a:cubicBezTo>
                  <a:cubicBezTo>
                    <a:pt x="10" y="35"/>
                    <a:pt x="9" y="35"/>
                    <a:pt x="9" y="35"/>
                  </a:cubicBezTo>
                  <a:cubicBezTo>
                    <a:pt x="8" y="35"/>
                    <a:pt x="8" y="35"/>
                    <a:pt x="8" y="35"/>
                  </a:cubicBezTo>
                  <a:cubicBezTo>
                    <a:pt x="7" y="34"/>
                    <a:pt x="7" y="34"/>
                    <a:pt x="7" y="34"/>
                  </a:cubicBezTo>
                  <a:cubicBezTo>
                    <a:pt x="7" y="34"/>
                    <a:pt x="7" y="34"/>
                    <a:pt x="7" y="34"/>
                  </a:cubicBezTo>
                  <a:cubicBezTo>
                    <a:pt x="7" y="34"/>
                    <a:pt x="7" y="33"/>
                    <a:pt x="8" y="32"/>
                  </a:cubicBezTo>
                  <a:cubicBezTo>
                    <a:pt x="13" y="26"/>
                    <a:pt x="17" y="20"/>
                    <a:pt x="22" y="14"/>
                  </a:cubicBezTo>
                  <a:cubicBezTo>
                    <a:pt x="22" y="13"/>
                    <a:pt x="22" y="12"/>
                    <a:pt x="22" y="12"/>
                  </a:cubicBezTo>
                  <a:cubicBezTo>
                    <a:pt x="21" y="11"/>
                    <a:pt x="21" y="11"/>
                    <a:pt x="20" y="11"/>
                  </a:cubicBezTo>
                  <a:cubicBezTo>
                    <a:pt x="20" y="11"/>
                    <a:pt x="20" y="11"/>
                    <a:pt x="19" y="11"/>
                  </a:cubicBezTo>
                  <a:cubicBezTo>
                    <a:pt x="16" y="13"/>
                    <a:pt x="12" y="16"/>
                    <a:pt x="8" y="18"/>
                  </a:cubicBezTo>
                  <a:cubicBezTo>
                    <a:pt x="7" y="18"/>
                    <a:pt x="6" y="19"/>
                    <a:pt x="6" y="19"/>
                  </a:cubicBezTo>
                  <a:cubicBezTo>
                    <a:pt x="6" y="19"/>
                    <a:pt x="6" y="19"/>
                    <a:pt x="5" y="19"/>
                  </a:cubicBezTo>
                  <a:cubicBezTo>
                    <a:pt x="5" y="19"/>
                    <a:pt x="5" y="19"/>
                    <a:pt x="5" y="19"/>
                  </a:cubicBezTo>
                  <a:cubicBezTo>
                    <a:pt x="5" y="19"/>
                    <a:pt x="5" y="19"/>
                    <a:pt x="4" y="18"/>
                  </a:cubicBezTo>
                  <a:cubicBezTo>
                    <a:pt x="4" y="17"/>
                    <a:pt x="4" y="16"/>
                    <a:pt x="4" y="15"/>
                  </a:cubicBezTo>
                  <a:cubicBezTo>
                    <a:pt x="4" y="15"/>
                    <a:pt x="4" y="14"/>
                    <a:pt x="4" y="13"/>
                  </a:cubicBezTo>
                  <a:cubicBezTo>
                    <a:pt x="5" y="10"/>
                    <a:pt x="7" y="6"/>
                    <a:pt x="10" y="3"/>
                  </a:cubicBezTo>
                  <a:cubicBezTo>
                    <a:pt x="10" y="2"/>
                    <a:pt x="10" y="1"/>
                    <a:pt x="10" y="0"/>
                  </a:cubicBezTo>
                  <a:cubicBezTo>
                    <a:pt x="9" y="0"/>
                    <a:pt x="9" y="0"/>
                    <a:pt x="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36" name="Freeform 846"/>
            <p:cNvSpPr>
              <a:spLocks/>
            </p:cNvSpPr>
            <p:nvPr/>
          </p:nvSpPr>
          <p:spPr bwMode="auto">
            <a:xfrm>
              <a:off x="2649885" y="4516337"/>
              <a:ext cx="52870" cy="144272"/>
            </a:xfrm>
            <a:custGeom>
              <a:avLst/>
              <a:gdLst>
                <a:gd name="T0" fmla="*/ 7 w 25"/>
                <a:gd name="T1" fmla="*/ 0 h 68"/>
                <a:gd name="T2" fmla="*/ 0 w 25"/>
                <a:gd name="T3" fmla="*/ 15 h 68"/>
                <a:gd name="T4" fmla="*/ 5 w 25"/>
                <a:gd name="T5" fmla="*/ 23 h 68"/>
                <a:gd name="T6" fmla="*/ 11 w 25"/>
                <a:gd name="T7" fmla="*/ 21 h 68"/>
                <a:gd name="T8" fmla="*/ 6 w 25"/>
                <a:gd name="T9" fmla="*/ 29 h 68"/>
                <a:gd name="T10" fmla="*/ 4 w 25"/>
                <a:gd name="T11" fmla="*/ 36 h 68"/>
                <a:gd name="T12" fmla="*/ 9 w 25"/>
                <a:gd name="T13" fmla="*/ 39 h 68"/>
                <a:gd name="T14" fmla="*/ 7 w 25"/>
                <a:gd name="T15" fmla="*/ 49 h 68"/>
                <a:gd name="T16" fmla="*/ 18 w 25"/>
                <a:gd name="T17" fmla="*/ 49 h 68"/>
                <a:gd name="T18" fmla="*/ 9 w 25"/>
                <a:gd name="T19" fmla="*/ 63 h 68"/>
                <a:gd name="T20" fmla="*/ 11 w 25"/>
                <a:gd name="T21" fmla="*/ 67 h 68"/>
                <a:gd name="T22" fmla="*/ 16 w 25"/>
                <a:gd name="T23" fmla="*/ 68 h 68"/>
                <a:gd name="T24" fmla="*/ 20 w 25"/>
                <a:gd name="T25" fmla="*/ 66 h 68"/>
                <a:gd name="T26" fmla="*/ 21 w 25"/>
                <a:gd name="T27" fmla="*/ 66 h 68"/>
                <a:gd name="T28" fmla="*/ 21 w 25"/>
                <a:gd name="T29" fmla="*/ 63 h 68"/>
                <a:gd name="T30" fmla="*/ 15 w 25"/>
                <a:gd name="T31" fmla="*/ 64 h 68"/>
                <a:gd name="T32" fmla="*/ 15 w 25"/>
                <a:gd name="T33" fmla="*/ 64 h 68"/>
                <a:gd name="T34" fmla="*/ 13 w 25"/>
                <a:gd name="T35" fmla="*/ 63 h 68"/>
                <a:gd name="T36" fmla="*/ 25 w 25"/>
                <a:gd name="T37" fmla="*/ 46 h 68"/>
                <a:gd name="T38" fmla="*/ 23 w 25"/>
                <a:gd name="T39" fmla="*/ 43 h 68"/>
                <a:gd name="T40" fmla="*/ 12 w 25"/>
                <a:gd name="T41" fmla="*/ 46 h 68"/>
                <a:gd name="T42" fmla="*/ 14 w 25"/>
                <a:gd name="T43" fmla="*/ 39 h 68"/>
                <a:gd name="T44" fmla="*/ 23 w 25"/>
                <a:gd name="T45" fmla="*/ 32 h 68"/>
                <a:gd name="T46" fmla="*/ 21 w 25"/>
                <a:gd name="T47" fmla="*/ 31 h 68"/>
                <a:gd name="T48" fmla="*/ 11 w 25"/>
                <a:gd name="T49" fmla="*/ 35 h 68"/>
                <a:gd name="T50" fmla="*/ 10 w 25"/>
                <a:gd name="T51" fmla="*/ 35 h 68"/>
                <a:gd name="T52" fmla="*/ 8 w 25"/>
                <a:gd name="T53" fmla="*/ 34 h 68"/>
                <a:gd name="T54" fmla="*/ 9 w 25"/>
                <a:gd name="T55" fmla="*/ 32 h 68"/>
                <a:gd name="T56" fmla="*/ 22 w 25"/>
                <a:gd name="T57" fmla="*/ 12 h 68"/>
                <a:gd name="T58" fmla="*/ 20 w 25"/>
                <a:gd name="T59" fmla="*/ 11 h 68"/>
                <a:gd name="T60" fmla="*/ 6 w 25"/>
                <a:gd name="T61" fmla="*/ 19 h 68"/>
                <a:gd name="T62" fmla="*/ 6 w 25"/>
                <a:gd name="T63" fmla="*/ 19 h 68"/>
                <a:gd name="T64" fmla="*/ 4 w 25"/>
                <a:gd name="T65" fmla="*/ 15 h 68"/>
                <a:gd name="T66" fmla="*/ 10 w 25"/>
                <a:gd name="T67" fmla="*/ 3 h 68"/>
                <a:gd name="T68" fmla="*/ 9 w 25"/>
                <a:gd name="T6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68">
                  <a:moveTo>
                    <a:pt x="9" y="0"/>
                  </a:moveTo>
                  <a:cubicBezTo>
                    <a:pt x="8" y="0"/>
                    <a:pt x="8" y="0"/>
                    <a:pt x="7" y="0"/>
                  </a:cubicBezTo>
                  <a:cubicBezTo>
                    <a:pt x="4" y="4"/>
                    <a:pt x="2" y="8"/>
                    <a:pt x="1" y="12"/>
                  </a:cubicBezTo>
                  <a:cubicBezTo>
                    <a:pt x="0" y="13"/>
                    <a:pt x="0" y="14"/>
                    <a:pt x="0" y="15"/>
                  </a:cubicBezTo>
                  <a:cubicBezTo>
                    <a:pt x="0" y="17"/>
                    <a:pt x="1" y="18"/>
                    <a:pt x="1" y="20"/>
                  </a:cubicBezTo>
                  <a:cubicBezTo>
                    <a:pt x="2" y="21"/>
                    <a:pt x="4" y="23"/>
                    <a:pt x="5" y="23"/>
                  </a:cubicBezTo>
                  <a:cubicBezTo>
                    <a:pt x="6" y="23"/>
                    <a:pt x="6" y="23"/>
                    <a:pt x="6" y="23"/>
                  </a:cubicBezTo>
                  <a:cubicBezTo>
                    <a:pt x="8" y="23"/>
                    <a:pt x="10" y="22"/>
                    <a:pt x="11" y="21"/>
                  </a:cubicBezTo>
                  <a:cubicBezTo>
                    <a:pt x="12" y="21"/>
                    <a:pt x="12" y="20"/>
                    <a:pt x="13" y="20"/>
                  </a:cubicBezTo>
                  <a:cubicBezTo>
                    <a:pt x="11" y="23"/>
                    <a:pt x="8" y="26"/>
                    <a:pt x="6" y="29"/>
                  </a:cubicBezTo>
                  <a:cubicBezTo>
                    <a:pt x="5" y="30"/>
                    <a:pt x="4" y="32"/>
                    <a:pt x="4" y="34"/>
                  </a:cubicBezTo>
                  <a:cubicBezTo>
                    <a:pt x="4" y="35"/>
                    <a:pt x="4" y="35"/>
                    <a:pt x="4" y="36"/>
                  </a:cubicBezTo>
                  <a:cubicBezTo>
                    <a:pt x="5" y="37"/>
                    <a:pt x="6" y="38"/>
                    <a:pt x="6" y="38"/>
                  </a:cubicBezTo>
                  <a:cubicBezTo>
                    <a:pt x="7" y="39"/>
                    <a:pt x="8" y="39"/>
                    <a:pt x="9" y="39"/>
                  </a:cubicBezTo>
                  <a:cubicBezTo>
                    <a:pt x="7" y="41"/>
                    <a:pt x="6" y="44"/>
                    <a:pt x="6" y="47"/>
                  </a:cubicBezTo>
                  <a:cubicBezTo>
                    <a:pt x="5" y="48"/>
                    <a:pt x="6" y="49"/>
                    <a:pt x="7" y="49"/>
                  </a:cubicBezTo>
                  <a:cubicBezTo>
                    <a:pt x="9" y="50"/>
                    <a:pt x="11" y="50"/>
                    <a:pt x="12" y="50"/>
                  </a:cubicBezTo>
                  <a:cubicBezTo>
                    <a:pt x="14" y="50"/>
                    <a:pt x="16" y="50"/>
                    <a:pt x="18" y="49"/>
                  </a:cubicBezTo>
                  <a:cubicBezTo>
                    <a:pt x="15" y="53"/>
                    <a:pt x="13" y="56"/>
                    <a:pt x="10" y="60"/>
                  </a:cubicBezTo>
                  <a:cubicBezTo>
                    <a:pt x="10" y="60"/>
                    <a:pt x="9" y="61"/>
                    <a:pt x="9" y="63"/>
                  </a:cubicBezTo>
                  <a:cubicBezTo>
                    <a:pt x="9" y="63"/>
                    <a:pt x="9" y="63"/>
                    <a:pt x="9" y="63"/>
                  </a:cubicBezTo>
                  <a:cubicBezTo>
                    <a:pt x="9" y="65"/>
                    <a:pt x="10" y="66"/>
                    <a:pt x="11" y="67"/>
                  </a:cubicBezTo>
                  <a:cubicBezTo>
                    <a:pt x="12" y="67"/>
                    <a:pt x="13" y="68"/>
                    <a:pt x="15" y="68"/>
                  </a:cubicBezTo>
                  <a:cubicBezTo>
                    <a:pt x="16" y="68"/>
                    <a:pt x="16" y="68"/>
                    <a:pt x="16" y="68"/>
                  </a:cubicBezTo>
                  <a:cubicBezTo>
                    <a:pt x="18" y="67"/>
                    <a:pt x="19" y="66"/>
                    <a:pt x="20" y="66"/>
                  </a:cubicBezTo>
                  <a:cubicBezTo>
                    <a:pt x="20" y="66"/>
                    <a:pt x="20" y="66"/>
                    <a:pt x="20" y="66"/>
                  </a:cubicBezTo>
                  <a:cubicBezTo>
                    <a:pt x="21" y="66"/>
                    <a:pt x="21" y="66"/>
                    <a:pt x="21" y="66"/>
                  </a:cubicBezTo>
                  <a:cubicBezTo>
                    <a:pt x="21" y="66"/>
                    <a:pt x="21" y="66"/>
                    <a:pt x="21" y="66"/>
                  </a:cubicBezTo>
                  <a:cubicBezTo>
                    <a:pt x="22" y="66"/>
                    <a:pt x="23" y="66"/>
                    <a:pt x="23" y="65"/>
                  </a:cubicBezTo>
                  <a:cubicBezTo>
                    <a:pt x="23" y="64"/>
                    <a:pt x="23" y="63"/>
                    <a:pt x="21" y="63"/>
                  </a:cubicBezTo>
                  <a:cubicBezTo>
                    <a:pt x="21" y="62"/>
                    <a:pt x="21" y="62"/>
                    <a:pt x="20" y="62"/>
                  </a:cubicBezTo>
                  <a:cubicBezTo>
                    <a:pt x="18" y="62"/>
                    <a:pt x="16" y="63"/>
                    <a:pt x="15" y="64"/>
                  </a:cubicBezTo>
                  <a:cubicBezTo>
                    <a:pt x="15" y="64"/>
                    <a:pt x="15" y="64"/>
                    <a:pt x="15" y="64"/>
                  </a:cubicBezTo>
                  <a:cubicBezTo>
                    <a:pt x="15" y="64"/>
                    <a:pt x="15" y="64"/>
                    <a:pt x="15" y="64"/>
                  </a:cubicBezTo>
                  <a:cubicBezTo>
                    <a:pt x="14" y="64"/>
                    <a:pt x="13" y="63"/>
                    <a:pt x="13" y="63"/>
                  </a:cubicBezTo>
                  <a:cubicBezTo>
                    <a:pt x="13" y="63"/>
                    <a:pt x="13" y="63"/>
                    <a:pt x="13" y="63"/>
                  </a:cubicBezTo>
                  <a:cubicBezTo>
                    <a:pt x="13" y="63"/>
                    <a:pt x="13" y="63"/>
                    <a:pt x="13" y="62"/>
                  </a:cubicBezTo>
                  <a:cubicBezTo>
                    <a:pt x="17" y="57"/>
                    <a:pt x="21" y="51"/>
                    <a:pt x="25" y="46"/>
                  </a:cubicBezTo>
                  <a:cubicBezTo>
                    <a:pt x="25" y="45"/>
                    <a:pt x="25" y="44"/>
                    <a:pt x="25" y="43"/>
                  </a:cubicBezTo>
                  <a:cubicBezTo>
                    <a:pt x="24" y="43"/>
                    <a:pt x="24" y="43"/>
                    <a:pt x="23" y="43"/>
                  </a:cubicBezTo>
                  <a:cubicBezTo>
                    <a:pt x="23" y="43"/>
                    <a:pt x="23" y="43"/>
                    <a:pt x="22" y="43"/>
                  </a:cubicBezTo>
                  <a:cubicBezTo>
                    <a:pt x="19" y="45"/>
                    <a:pt x="16" y="46"/>
                    <a:pt x="12" y="46"/>
                  </a:cubicBezTo>
                  <a:cubicBezTo>
                    <a:pt x="12" y="46"/>
                    <a:pt x="11" y="46"/>
                    <a:pt x="10" y="46"/>
                  </a:cubicBezTo>
                  <a:cubicBezTo>
                    <a:pt x="11" y="43"/>
                    <a:pt x="13" y="41"/>
                    <a:pt x="14" y="39"/>
                  </a:cubicBezTo>
                  <a:cubicBezTo>
                    <a:pt x="18" y="38"/>
                    <a:pt x="21" y="37"/>
                    <a:pt x="23" y="34"/>
                  </a:cubicBezTo>
                  <a:cubicBezTo>
                    <a:pt x="24" y="33"/>
                    <a:pt x="24" y="32"/>
                    <a:pt x="23" y="32"/>
                  </a:cubicBezTo>
                  <a:cubicBezTo>
                    <a:pt x="23" y="31"/>
                    <a:pt x="22" y="31"/>
                    <a:pt x="22" y="31"/>
                  </a:cubicBezTo>
                  <a:cubicBezTo>
                    <a:pt x="22" y="31"/>
                    <a:pt x="21" y="31"/>
                    <a:pt x="21" y="31"/>
                  </a:cubicBezTo>
                  <a:cubicBezTo>
                    <a:pt x="18" y="32"/>
                    <a:pt x="15" y="33"/>
                    <a:pt x="13" y="35"/>
                  </a:cubicBezTo>
                  <a:cubicBezTo>
                    <a:pt x="12" y="35"/>
                    <a:pt x="12" y="35"/>
                    <a:pt x="11" y="35"/>
                  </a:cubicBezTo>
                  <a:cubicBezTo>
                    <a:pt x="11" y="35"/>
                    <a:pt x="11" y="35"/>
                    <a:pt x="11" y="35"/>
                  </a:cubicBezTo>
                  <a:cubicBezTo>
                    <a:pt x="11" y="35"/>
                    <a:pt x="10" y="35"/>
                    <a:pt x="10" y="35"/>
                  </a:cubicBezTo>
                  <a:cubicBezTo>
                    <a:pt x="9" y="35"/>
                    <a:pt x="9" y="35"/>
                    <a:pt x="8" y="35"/>
                  </a:cubicBezTo>
                  <a:cubicBezTo>
                    <a:pt x="8" y="34"/>
                    <a:pt x="8" y="34"/>
                    <a:pt x="8" y="34"/>
                  </a:cubicBezTo>
                  <a:cubicBezTo>
                    <a:pt x="8" y="34"/>
                    <a:pt x="8" y="34"/>
                    <a:pt x="8" y="34"/>
                  </a:cubicBezTo>
                  <a:cubicBezTo>
                    <a:pt x="8" y="34"/>
                    <a:pt x="8" y="33"/>
                    <a:pt x="9" y="32"/>
                  </a:cubicBezTo>
                  <a:cubicBezTo>
                    <a:pt x="13" y="26"/>
                    <a:pt x="18" y="20"/>
                    <a:pt x="23" y="14"/>
                  </a:cubicBezTo>
                  <a:cubicBezTo>
                    <a:pt x="23" y="13"/>
                    <a:pt x="23" y="12"/>
                    <a:pt x="22" y="12"/>
                  </a:cubicBezTo>
                  <a:cubicBezTo>
                    <a:pt x="22" y="11"/>
                    <a:pt x="21" y="11"/>
                    <a:pt x="21" y="11"/>
                  </a:cubicBezTo>
                  <a:cubicBezTo>
                    <a:pt x="21" y="11"/>
                    <a:pt x="20" y="11"/>
                    <a:pt x="20" y="11"/>
                  </a:cubicBezTo>
                  <a:cubicBezTo>
                    <a:pt x="16" y="13"/>
                    <a:pt x="12" y="16"/>
                    <a:pt x="9" y="18"/>
                  </a:cubicBezTo>
                  <a:cubicBezTo>
                    <a:pt x="8" y="18"/>
                    <a:pt x="7" y="19"/>
                    <a:pt x="6" y="19"/>
                  </a:cubicBezTo>
                  <a:cubicBezTo>
                    <a:pt x="6" y="19"/>
                    <a:pt x="6" y="19"/>
                    <a:pt x="6" y="19"/>
                  </a:cubicBezTo>
                  <a:cubicBezTo>
                    <a:pt x="6" y="19"/>
                    <a:pt x="6" y="19"/>
                    <a:pt x="6" y="19"/>
                  </a:cubicBezTo>
                  <a:cubicBezTo>
                    <a:pt x="5" y="19"/>
                    <a:pt x="5" y="19"/>
                    <a:pt x="5" y="18"/>
                  </a:cubicBezTo>
                  <a:cubicBezTo>
                    <a:pt x="5" y="17"/>
                    <a:pt x="4" y="16"/>
                    <a:pt x="4" y="15"/>
                  </a:cubicBezTo>
                  <a:cubicBezTo>
                    <a:pt x="4" y="15"/>
                    <a:pt x="4" y="14"/>
                    <a:pt x="5" y="13"/>
                  </a:cubicBezTo>
                  <a:cubicBezTo>
                    <a:pt x="6" y="10"/>
                    <a:pt x="8" y="6"/>
                    <a:pt x="10" y="3"/>
                  </a:cubicBezTo>
                  <a:cubicBezTo>
                    <a:pt x="11" y="2"/>
                    <a:pt x="11" y="1"/>
                    <a:pt x="10" y="0"/>
                  </a:cubicBezTo>
                  <a:cubicBezTo>
                    <a:pt x="10" y="0"/>
                    <a:pt x="9" y="0"/>
                    <a:pt x="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37" name="Freeform 853"/>
            <p:cNvSpPr>
              <a:spLocks noEditPoints="1"/>
            </p:cNvSpPr>
            <p:nvPr/>
          </p:nvSpPr>
          <p:spPr bwMode="auto">
            <a:xfrm>
              <a:off x="2950975" y="4448233"/>
              <a:ext cx="170259" cy="195350"/>
            </a:xfrm>
            <a:custGeom>
              <a:avLst/>
              <a:gdLst>
                <a:gd name="T0" fmla="*/ 59 w 80"/>
                <a:gd name="T1" fmla="*/ 56 h 92"/>
                <a:gd name="T2" fmla="*/ 50 w 80"/>
                <a:gd name="T3" fmla="*/ 58 h 92"/>
                <a:gd name="T4" fmla="*/ 9 w 80"/>
                <a:gd name="T5" fmla="*/ 78 h 92"/>
                <a:gd name="T6" fmla="*/ 13 w 80"/>
                <a:gd name="T7" fmla="*/ 82 h 92"/>
                <a:gd name="T8" fmla="*/ 67 w 80"/>
                <a:gd name="T9" fmla="*/ 40 h 92"/>
                <a:gd name="T10" fmla="*/ 64 w 80"/>
                <a:gd name="T11" fmla="*/ 42 h 92"/>
                <a:gd name="T12" fmla="*/ 66 w 80"/>
                <a:gd name="T13" fmla="*/ 38 h 92"/>
                <a:gd name="T14" fmla="*/ 47 w 80"/>
                <a:gd name="T15" fmla="*/ 57 h 92"/>
                <a:gd name="T16" fmla="*/ 25 w 80"/>
                <a:gd name="T17" fmla="*/ 34 h 92"/>
                <a:gd name="T18" fmla="*/ 39 w 80"/>
                <a:gd name="T19" fmla="*/ 19 h 92"/>
                <a:gd name="T20" fmla="*/ 37 w 80"/>
                <a:gd name="T21" fmla="*/ 24 h 92"/>
                <a:gd name="T22" fmla="*/ 35 w 80"/>
                <a:gd name="T23" fmla="*/ 31 h 92"/>
                <a:gd name="T24" fmla="*/ 56 w 80"/>
                <a:gd name="T25" fmla="*/ 46 h 92"/>
                <a:gd name="T26" fmla="*/ 57 w 80"/>
                <a:gd name="T27" fmla="*/ 46 h 92"/>
                <a:gd name="T28" fmla="*/ 68 w 80"/>
                <a:gd name="T29" fmla="*/ 44 h 92"/>
                <a:gd name="T30" fmla="*/ 62 w 80"/>
                <a:gd name="T31" fmla="*/ 54 h 92"/>
                <a:gd name="T32" fmla="*/ 59 w 80"/>
                <a:gd name="T33" fmla="*/ 54 h 92"/>
                <a:gd name="T34" fmla="*/ 48 w 80"/>
                <a:gd name="T35" fmla="*/ 57 h 92"/>
                <a:gd name="T36" fmla="*/ 39 w 80"/>
                <a:gd name="T37" fmla="*/ 31 h 92"/>
                <a:gd name="T38" fmla="*/ 57 w 80"/>
                <a:gd name="T39" fmla="*/ 20 h 92"/>
                <a:gd name="T40" fmla="*/ 71 w 80"/>
                <a:gd name="T41" fmla="*/ 25 h 92"/>
                <a:gd name="T42" fmla="*/ 63 w 80"/>
                <a:gd name="T43" fmla="*/ 24 h 92"/>
                <a:gd name="T44" fmla="*/ 62 w 80"/>
                <a:gd name="T45" fmla="*/ 26 h 92"/>
                <a:gd name="T46" fmla="*/ 68 w 80"/>
                <a:gd name="T47" fmla="*/ 28 h 92"/>
                <a:gd name="T48" fmla="*/ 61 w 80"/>
                <a:gd name="T49" fmla="*/ 28 h 92"/>
                <a:gd name="T50" fmla="*/ 66 w 80"/>
                <a:gd name="T51" fmla="*/ 31 h 92"/>
                <a:gd name="T52" fmla="*/ 59 w 80"/>
                <a:gd name="T53" fmla="*/ 31 h 92"/>
                <a:gd name="T54" fmla="*/ 58 w 80"/>
                <a:gd name="T55" fmla="*/ 33 h 92"/>
                <a:gd name="T56" fmla="*/ 65 w 80"/>
                <a:gd name="T57" fmla="*/ 33 h 92"/>
                <a:gd name="T58" fmla="*/ 56 w 80"/>
                <a:gd name="T59" fmla="*/ 35 h 92"/>
                <a:gd name="T60" fmla="*/ 62 w 80"/>
                <a:gd name="T61" fmla="*/ 37 h 92"/>
                <a:gd name="T62" fmla="*/ 55 w 80"/>
                <a:gd name="T63" fmla="*/ 38 h 92"/>
                <a:gd name="T64" fmla="*/ 54 w 80"/>
                <a:gd name="T65" fmla="*/ 39 h 92"/>
                <a:gd name="T66" fmla="*/ 59 w 80"/>
                <a:gd name="T67" fmla="*/ 40 h 92"/>
                <a:gd name="T68" fmla="*/ 52 w 80"/>
                <a:gd name="T69" fmla="*/ 41 h 92"/>
                <a:gd name="T70" fmla="*/ 51 w 80"/>
                <a:gd name="T71" fmla="*/ 42 h 92"/>
                <a:gd name="T72" fmla="*/ 51 w 80"/>
                <a:gd name="T73" fmla="*/ 43 h 92"/>
                <a:gd name="T74" fmla="*/ 54 w 80"/>
                <a:gd name="T75" fmla="*/ 9 h 92"/>
                <a:gd name="T76" fmla="*/ 61 w 80"/>
                <a:gd name="T77" fmla="*/ 4 h 92"/>
                <a:gd name="T78" fmla="*/ 72 w 80"/>
                <a:gd name="T79" fmla="*/ 8 h 92"/>
                <a:gd name="T80" fmla="*/ 70 w 80"/>
                <a:gd name="T81" fmla="*/ 20 h 92"/>
                <a:gd name="T82" fmla="*/ 60 w 80"/>
                <a:gd name="T83" fmla="*/ 0 h 92"/>
                <a:gd name="T84" fmla="*/ 52 w 80"/>
                <a:gd name="T85" fmla="*/ 3 h 92"/>
                <a:gd name="T86" fmla="*/ 39 w 80"/>
                <a:gd name="T87" fmla="*/ 15 h 92"/>
                <a:gd name="T88" fmla="*/ 22 w 80"/>
                <a:gd name="T89" fmla="*/ 34 h 92"/>
                <a:gd name="T90" fmla="*/ 6 w 80"/>
                <a:gd name="T91" fmla="*/ 76 h 92"/>
                <a:gd name="T92" fmla="*/ 3 w 80"/>
                <a:gd name="T93" fmla="*/ 84 h 92"/>
                <a:gd name="T94" fmla="*/ 2 w 80"/>
                <a:gd name="T95" fmla="*/ 92 h 92"/>
                <a:gd name="T96" fmla="*/ 16 w 80"/>
                <a:gd name="T97" fmla="*/ 85 h 92"/>
                <a:gd name="T98" fmla="*/ 52 w 80"/>
                <a:gd name="T99" fmla="*/ 61 h 92"/>
                <a:gd name="T100" fmla="*/ 71 w 80"/>
                <a:gd name="T101" fmla="*/ 44 h 92"/>
                <a:gd name="T102" fmla="*/ 79 w 80"/>
                <a:gd name="T103" fmla="*/ 18 h 92"/>
                <a:gd name="T104" fmla="*/ 60 w 80"/>
                <a:gd name="T10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92">
                  <a:moveTo>
                    <a:pt x="50" y="58"/>
                  </a:moveTo>
                  <a:cubicBezTo>
                    <a:pt x="50" y="58"/>
                    <a:pt x="50" y="58"/>
                    <a:pt x="50" y="58"/>
                  </a:cubicBezTo>
                  <a:cubicBezTo>
                    <a:pt x="53" y="57"/>
                    <a:pt x="56" y="57"/>
                    <a:pt x="59" y="56"/>
                  </a:cubicBezTo>
                  <a:cubicBezTo>
                    <a:pt x="58" y="57"/>
                    <a:pt x="56" y="57"/>
                    <a:pt x="55" y="58"/>
                  </a:cubicBezTo>
                  <a:cubicBezTo>
                    <a:pt x="54" y="57"/>
                    <a:pt x="54" y="57"/>
                    <a:pt x="54" y="57"/>
                  </a:cubicBezTo>
                  <a:cubicBezTo>
                    <a:pt x="53" y="57"/>
                    <a:pt x="51" y="57"/>
                    <a:pt x="50" y="58"/>
                  </a:cubicBezTo>
                  <a:moveTo>
                    <a:pt x="6" y="86"/>
                  </a:moveTo>
                  <a:cubicBezTo>
                    <a:pt x="6" y="86"/>
                    <a:pt x="6" y="86"/>
                    <a:pt x="6" y="86"/>
                  </a:cubicBezTo>
                  <a:cubicBezTo>
                    <a:pt x="7" y="83"/>
                    <a:pt x="8" y="80"/>
                    <a:pt x="9" y="78"/>
                  </a:cubicBezTo>
                  <a:cubicBezTo>
                    <a:pt x="11" y="76"/>
                    <a:pt x="22" y="63"/>
                    <a:pt x="30" y="53"/>
                  </a:cubicBezTo>
                  <a:cubicBezTo>
                    <a:pt x="32" y="54"/>
                    <a:pt x="33" y="55"/>
                    <a:pt x="35" y="56"/>
                  </a:cubicBezTo>
                  <a:cubicBezTo>
                    <a:pt x="13" y="82"/>
                    <a:pt x="13" y="82"/>
                    <a:pt x="13" y="82"/>
                  </a:cubicBezTo>
                  <a:cubicBezTo>
                    <a:pt x="6" y="86"/>
                    <a:pt x="6" y="86"/>
                    <a:pt x="6" y="86"/>
                  </a:cubicBezTo>
                  <a:moveTo>
                    <a:pt x="64" y="42"/>
                  </a:moveTo>
                  <a:cubicBezTo>
                    <a:pt x="65" y="41"/>
                    <a:pt x="66" y="41"/>
                    <a:pt x="67" y="40"/>
                  </a:cubicBezTo>
                  <a:cubicBezTo>
                    <a:pt x="67" y="41"/>
                    <a:pt x="67" y="41"/>
                    <a:pt x="67" y="41"/>
                  </a:cubicBezTo>
                  <a:cubicBezTo>
                    <a:pt x="67" y="41"/>
                    <a:pt x="67" y="41"/>
                    <a:pt x="67" y="41"/>
                  </a:cubicBezTo>
                  <a:cubicBezTo>
                    <a:pt x="66" y="41"/>
                    <a:pt x="65" y="41"/>
                    <a:pt x="64" y="42"/>
                  </a:cubicBezTo>
                  <a:moveTo>
                    <a:pt x="65" y="39"/>
                  </a:moveTo>
                  <a:cubicBezTo>
                    <a:pt x="65" y="39"/>
                    <a:pt x="66" y="38"/>
                    <a:pt x="66" y="38"/>
                  </a:cubicBezTo>
                  <a:cubicBezTo>
                    <a:pt x="66" y="38"/>
                    <a:pt x="66" y="38"/>
                    <a:pt x="66" y="38"/>
                  </a:cubicBezTo>
                  <a:cubicBezTo>
                    <a:pt x="66" y="39"/>
                    <a:pt x="65" y="39"/>
                    <a:pt x="65" y="39"/>
                  </a:cubicBezTo>
                  <a:moveTo>
                    <a:pt x="48" y="57"/>
                  </a:moveTo>
                  <a:cubicBezTo>
                    <a:pt x="47" y="57"/>
                    <a:pt x="47" y="57"/>
                    <a:pt x="47" y="57"/>
                  </a:cubicBezTo>
                  <a:cubicBezTo>
                    <a:pt x="41" y="56"/>
                    <a:pt x="34" y="52"/>
                    <a:pt x="31" y="48"/>
                  </a:cubicBezTo>
                  <a:cubicBezTo>
                    <a:pt x="27" y="44"/>
                    <a:pt x="25" y="39"/>
                    <a:pt x="25" y="34"/>
                  </a:cubicBezTo>
                  <a:cubicBezTo>
                    <a:pt x="25" y="34"/>
                    <a:pt x="25" y="34"/>
                    <a:pt x="25" y="34"/>
                  </a:cubicBezTo>
                  <a:cubicBezTo>
                    <a:pt x="25" y="29"/>
                    <a:pt x="27" y="24"/>
                    <a:pt x="31" y="22"/>
                  </a:cubicBezTo>
                  <a:cubicBezTo>
                    <a:pt x="33" y="20"/>
                    <a:pt x="36" y="19"/>
                    <a:pt x="39" y="19"/>
                  </a:cubicBezTo>
                  <a:cubicBezTo>
                    <a:pt x="39" y="19"/>
                    <a:pt x="39" y="19"/>
                    <a:pt x="39" y="19"/>
                  </a:cubicBezTo>
                  <a:cubicBezTo>
                    <a:pt x="39" y="19"/>
                    <a:pt x="40" y="19"/>
                    <a:pt x="40" y="19"/>
                  </a:cubicBezTo>
                  <a:cubicBezTo>
                    <a:pt x="40" y="20"/>
                    <a:pt x="39" y="22"/>
                    <a:pt x="38" y="23"/>
                  </a:cubicBezTo>
                  <a:cubicBezTo>
                    <a:pt x="37" y="23"/>
                    <a:pt x="37" y="23"/>
                    <a:pt x="37" y="24"/>
                  </a:cubicBezTo>
                  <a:cubicBezTo>
                    <a:pt x="37" y="24"/>
                    <a:pt x="36" y="25"/>
                    <a:pt x="36" y="25"/>
                  </a:cubicBezTo>
                  <a:cubicBezTo>
                    <a:pt x="36" y="26"/>
                    <a:pt x="36" y="26"/>
                    <a:pt x="36" y="26"/>
                  </a:cubicBezTo>
                  <a:cubicBezTo>
                    <a:pt x="35" y="27"/>
                    <a:pt x="35" y="29"/>
                    <a:pt x="35" y="31"/>
                  </a:cubicBezTo>
                  <a:cubicBezTo>
                    <a:pt x="35" y="35"/>
                    <a:pt x="37" y="40"/>
                    <a:pt x="40" y="43"/>
                  </a:cubicBezTo>
                  <a:cubicBezTo>
                    <a:pt x="43" y="46"/>
                    <a:pt x="47" y="47"/>
                    <a:pt x="51" y="47"/>
                  </a:cubicBezTo>
                  <a:cubicBezTo>
                    <a:pt x="53" y="47"/>
                    <a:pt x="54" y="47"/>
                    <a:pt x="56" y="46"/>
                  </a:cubicBezTo>
                  <a:cubicBezTo>
                    <a:pt x="56" y="46"/>
                    <a:pt x="56" y="46"/>
                    <a:pt x="56" y="46"/>
                  </a:cubicBezTo>
                  <a:cubicBezTo>
                    <a:pt x="57" y="46"/>
                    <a:pt x="57" y="46"/>
                    <a:pt x="57" y="46"/>
                  </a:cubicBezTo>
                  <a:cubicBezTo>
                    <a:pt x="57" y="46"/>
                    <a:pt x="57" y="46"/>
                    <a:pt x="57" y="46"/>
                  </a:cubicBezTo>
                  <a:cubicBezTo>
                    <a:pt x="61" y="45"/>
                    <a:pt x="64" y="44"/>
                    <a:pt x="67" y="42"/>
                  </a:cubicBezTo>
                  <a:cubicBezTo>
                    <a:pt x="68" y="42"/>
                    <a:pt x="68" y="42"/>
                    <a:pt x="68" y="42"/>
                  </a:cubicBezTo>
                  <a:cubicBezTo>
                    <a:pt x="68" y="43"/>
                    <a:pt x="68" y="43"/>
                    <a:pt x="68" y="44"/>
                  </a:cubicBezTo>
                  <a:cubicBezTo>
                    <a:pt x="68" y="48"/>
                    <a:pt x="66" y="52"/>
                    <a:pt x="63" y="54"/>
                  </a:cubicBezTo>
                  <a:cubicBezTo>
                    <a:pt x="63" y="54"/>
                    <a:pt x="63" y="54"/>
                    <a:pt x="62" y="55"/>
                  </a:cubicBezTo>
                  <a:cubicBezTo>
                    <a:pt x="62" y="54"/>
                    <a:pt x="62" y="54"/>
                    <a:pt x="62" y="54"/>
                  </a:cubicBezTo>
                  <a:cubicBezTo>
                    <a:pt x="62" y="54"/>
                    <a:pt x="62" y="54"/>
                    <a:pt x="61" y="54"/>
                  </a:cubicBezTo>
                  <a:cubicBezTo>
                    <a:pt x="61" y="54"/>
                    <a:pt x="61" y="54"/>
                    <a:pt x="61" y="54"/>
                  </a:cubicBezTo>
                  <a:cubicBezTo>
                    <a:pt x="60" y="54"/>
                    <a:pt x="60" y="54"/>
                    <a:pt x="59" y="54"/>
                  </a:cubicBezTo>
                  <a:cubicBezTo>
                    <a:pt x="56" y="55"/>
                    <a:pt x="52" y="56"/>
                    <a:pt x="48" y="56"/>
                  </a:cubicBezTo>
                  <a:cubicBezTo>
                    <a:pt x="48" y="56"/>
                    <a:pt x="47" y="57"/>
                    <a:pt x="48" y="57"/>
                  </a:cubicBezTo>
                  <a:cubicBezTo>
                    <a:pt x="48" y="57"/>
                    <a:pt x="48" y="57"/>
                    <a:pt x="48" y="57"/>
                  </a:cubicBezTo>
                  <a:moveTo>
                    <a:pt x="51" y="43"/>
                  </a:moveTo>
                  <a:cubicBezTo>
                    <a:pt x="48" y="43"/>
                    <a:pt x="45" y="42"/>
                    <a:pt x="42" y="40"/>
                  </a:cubicBezTo>
                  <a:cubicBezTo>
                    <a:pt x="40" y="38"/>
                    <a:pt x="39" y="34"/>
                    <a:pt x="39" y="31"/>
                  </a:cubicBezTo>
                  <a:cubicBezTo>
                    <a:pt x="39" y="30"/>
                    <a:pt x="39" y="28"/>
                    <a:pt x="40" y="27"/>
                  </a:cubicBezTo>
                  <a:cubicBezTo>
                    <a:pt x="44" y="21"/>
                    <a:pt x="47" y="16"/>
                    <a:pt x="51" y="10"/>
                  </a:cubicBezTo>
                  <a:cubicBezTo>
                    <a:pt x="51" y="14"/>
                    <a:pt x="54" y="17"/>
                    <a:pt x="57" y="20"/>
                  </a:cubicBezTo>
                  <a:cubicBezTo>
                    <a:pt x="61" y="23"/>
                    <a:pt x="66" y="24"/>
                    <a:pt x="70" y="24"/>
                  </a:cubicBezTo>
                  <a:cubicBezTo>
                    <a:pt x="70" y="24"/>
                    <a:pt x="71" y="24"/>
                    <a:pt x="72" y="24"/>
                  </a:cubicBezTo>
                  <a:cubicBezTo>
                    <a:pt x="71" y="24"/>
                    <a:pt x="71" y="25"/>
                    <a:pt x="71" y="25"/>
                  </a:cubicBezTo>
                  <a:cubicBezTo>
                    <a:pt x="70" y="25"/>
                    <a:pt x="70" y="25"/>
                    <a:pt x="70" y="25"/>
                  </a:cubicBezTo>
                  <a:cubicBezTo>
                    <a:pt x="69" y="25"/>
                    <a:pt x="69" y="25"/>
                    <a:pt x="68" y="25"/>
                  </a:cubicBezTo>
                  <a:cubicBezTo>
                    <a:pt x="66" y="25"/>
                    <a:pt x="65" y="25"/>
                    <a:pt x="63" y="24"/>
                  </a:cubicBezTo>
                  <a:cubicBezTo>
                    <a:pt x="63" y="24"/>
                    <a:pt x="63" y="24"/>
                    <a:pt x="63" y="24"/>
                  </a:cubicBezTo>
                  <a:cubicBezTo>
                    <a:pt x="62" y="24"/>
                    <a:pt x="62" y="25"/>
                    <a:pt x="62" y="25"/>
                  </a:cubicBezTo>
                  <a:cubicBezTo>
                    <a:pt x="62" y="25"/>
                    <a:pt x="62" y="26"/>
                    <a:pt x="62" y="26"/>
                  </a:cubicBezTo>
                  <a:cubicBezTo>
                    <a:pt x="64" y="26"/>
                    <a:pt x="66" y="27"/>
                    <a:pt x="68" y="27"/>
                  </a:cubicBezTo>
                  <a:cubicBezTo>
                    <a:pt x="69" y="27"/>
                    <a:pt x="69" y="27"/>
                    <a:pt x="70" y="27"/>
                  </a:cubicBezTo>
                  <a:cubicBezTo>
                    <a:pt x="69" y="27"/>
                    <a:pt x="69" y="28"/>
                    <a:pt x="68" y="28"/>
                  </a:cubicBezTo>
                  <a:cubicBezTo>
                    <a:pt x="66" y="28"/>
                    <a:pt x="64" y="28"/>
                    <a:pt x="62" y="27"/>
                  </a:cubicBezTo>
                  <a:cubicBezTo>
                    <a:pt x="62" y="27"/>
                    <a:pt x="62" y="27"/>
                    <a:pt x="62" y="27"/>
                  </a:cubicBezTo>
                  <a:cubicBezTo>
                    <a:pt x="61" y="27"/>
                    <a:pt x="61" y="27"/>
                    <a:pt x="61" y="28"/>
                  </a:cubicBezTo>
                  <a:cubicBezTo>
                    <a:pt x="61" y="28"/>
                    <a:pt x="61" y="29"/>
                    <a:pt x="61" y="29"/>
                  </a:cubicBezTo>
                  <a:cubicBezTo>
                    <a:pt x="63" y="29"/>
                    <a:pt x="65" y="30"/>
                    <a:pt x="67" y="30"/>
                  </a:cubicBezTo>
                  <a:cubicBezTo>
                    <a:pt x="67" y="30"/>
                    <a:pt x="67" y="31"/>
                    <a:pt x="66" y="31"/>
                  </a:cubicBezTo>
                  <a:cubicBezTo>
                    <a:pt x="66" y="31"/>
                    <a:pt x="66" y="31"/>
                    <a:pt x="66" y="31"/>
                  </a:cubicBezTo>
                  <a:cubicBezTo>
                    <a:pt x="65" y="31"/>
                    <a:pt x="64" y="31"/>
                    <a:pt x="63" y="31"/>
                  </a:cubicBezTo>
                  <a:cubicBezTo>
                    <a:pt x="62" y="31"/>
                    <a:pt x="60" y="31"/>
                    <a:pt x="59" y="31"/>
                  </a:cubicBezTo>
                  <a:cubicBezTo>
                    <a:pt x="59" y="31"/>
                    <a:pt x="59" y="31"/>
                    <a:pt x="59" y="31"/>
                  </a:cubicBezTo>
                  <a:cubicBezTo>
                    <a:pt x="58" y="31"/>
                    <a:pt x="58" y="31"/>
                    <a:pt x="58" y="32"/>
                  </a:cubicBezTo>
                  <a:cubicBezTo>
                    <a:pt x="58" y="32"/>
                    <a:pt x="58" y="33"/>
                    <a:pt x="58" y="33"/>
                  </a:cubicBezTo>
                  <a:cubicBezTo>
                    <a:pt x="58" y="33"/>
                    <a:pt x="58" y="33"/>
                    <a:pt x="58" y="33"/>
                  </a:cubicBezTo>
                  <a:cubicBezTo>
                    <a:pt x="60" y="33"/>
                    <a:pt x="62" y="33"/>
                    <a:pt x="63" y="33"/>
                  </a:cubicBezTo>
                  <a:cubicBezTo>
                    <a:pt x="64" y="33"/>
                    <a:pt x="64" y="33"/>
                    <a:pt x="65" y="33"/>
                  </a:cubicBezTo>
                  <a:cubicBezTo>
                    <a:pt x="64" y="34"/>
                    <a:pt x="64" y="35"/>
                    <a:pt x="63" y="35"/>
                  </a:cubicBezTo>
                  <a:cubicBezTo>
                    <a:pt x="61" y="35"/>
                    <a:pt x="59" y="35"/>
                    <a:pt x="56" y="35"/>
                  </a:cubicBezTo>
                  <a:cubicBezTo>
                    <a:pt x="56" y="35"/>
                    <a:pt x="56" y="35"/>
                    <a:pt x="56" y="35"/>
                  </a:cubicBezTo>
                  <a:cubicBezTo>
                    <a:pt x="56" y="35"/>
                    <a:pt x="55" y="35"/>
                    <a:pt x="55" y="36"/>
                  </a:cubicBezTo>
                  <a:cubicBezTo>
                    <a:pt x="55" y="36"/>
                    <a:pt x="55" y="36"/>
                    <a:pt x="56" y="37"/>
                  </a:cubicBezTo>
                  <a:cubicBezTo>
                    <a:pt x="58" y="37"/>
                    <a:pt x="60" y="37"/>
                    <a:pt x="62" y="37"/>
                  </a:cubicBezTo>
                  <a:cubicBezTo>
                    <a:pt x="61" y="38"/>
                    <a:pt x="61" y="38"/>
                    <a:pt x="60" y="39"/>
                  </a:cubicBezTo>
                  <a:cubicBezTo>
                    <a:pt x="60" y="39"/>
                    <a:pt x="60" y="39"/>
                    <a:pt x="60" y="39"/>
                  </a:cubicBezTo>
                  <a:cubicBezTo>
                    <a:pt x="59" y="39"/>
                    <a:pt x="57" y="39"/>
                    <a:pt x="55" y="38"/>
                  </a:cubicBezTo>
                  <a:cubicBezTo>
                    <a:pt x="55" y="38"/>
                    <a:pt x="55" y="38"/>
                    <a:pt x="55" y="38"/>
                  </a:cubicBezTo>
                  <a:cubicBezTo>
                    <a:pt x="55" y="38"/>
                    <a:pt x="54" y="38"/>
                    <a:pt x="54" y="38"/>
                  </a:cubicBezTo>
                  <a:cubicBezTo>
                    <a:pt x="54" y="38"/>
                    <a:pt x="54" y="39"/>
                    <a:pt x="54" y="39"/>
                  </a:cubicBezTo>
                  <a:cubicBezTo>
                    <a:pt x="54" y="39"/>
                    <a:pt x="54" y="39"/>
                    <a:pt x="54" y="39"/>
                  </a:cubicBezTo>
                  <a:cubicBezTo>
                    <a:pt x="55" y="40"/>
                    <a:pt x="55" y="40"/>
                    <a:pt x="55" y="40"/>
                  </a:cubicBezTo>
                  <a:cubicBezTo>
                    <a:pt x="56" y="40"/>
                    <a:pt x="57" y="40"/>
                    <a:pt x="59" y="40"/>
                  </a:cubicBezTo>
                  <a:cubicBezTo>
                    <a:pt x="58" y="41"/>
                    <a:pt x="58" y="41"/>
                    <a:pt x="58" y="41"/>
                  </a:cubicBezTo>
                  <a:cubicBezTo>
                    <a:pt x="57" y="42"/>
                    <a:pt x="57" y="42"/>
                    <a:pt x="57" y="42"/>
                  </a:cubicBezTo>
                  <a:cubicBezTo>
                    <a:pt x="55" y="42"/>
                    <a:pt x="53" y="41"/>
                    <a:pt x="52" y="41"/>
                  </a:cubicBezTo>
                  <a:cubicBezTo>
                    <a:pt x="52" y="41"/>
                    <a:pt x="52" y="41"/>
                    <a:pt x="52" y="41"/>
                  </a:cubicBezTo>
                  <a:cubicBezTo>
                    <a:pt x="51" y="41"/>
                    <a:pt x="51" y="41"/>
                    <a:pt x="51" y="41"/>
                  </a:cubicBezTo>
                  <a:cubicBezTo>
                    <a:pt x="51" y="42"/>
                    <a:pt x="51" y="42"/>
                    <a:pt x="51" y="42"/>
                  </a:cubicBezTo>
                  <a:cubicBezTo>
                    <a:pt x="52" y="43"/>
                    <a:pt x="53" y="43"/>
                    <a:pt x="54" y="43"/>
                  </a:cubicBezTo>
                  <a:cubicBezTo>
                    <a:pt x="53" y="43"/>
                    <a:pt x="52" y="43"/>
                    <a:pt x="51" y="43"/>
                  </a:cubicBezTo>
                  <a:cubicBezTo>
                    <a:pt x="51" y="43"/>
                    <a:pt x="51" y="43"/>
                    <a:pt x="51" y="43"/>
                  </a:cubicBezTo>
                  <a:moveTo>
                    <a:pt x="70" y="20"/>
                  </a:moveTo>
                  <a:cubicBezTo>
                    <a:pt x="67" y="20"/>
                    <a:pt x="63" y="19"/>
                    <a:pt x="59" y="17"/>
                  </a:cubicBezTo>
                  <a:cubicBezTo>
                    <a:pt x="56" y="15"/>
                    <a:pt x="54" y="12"/>
                    <a:pt x="54" y="9"/>
                  </a:cubicBezTo>
                  <a:cubicBezTo>
                    <a:pt x="54" y="7"/>
                    <a:pt x="55" y="6"/>
                    <a:pt x="55" y="5"/>
                  </a:cubicBezTo>
                  <a:cubicBezTo>
                    <a:pt x="57" y="4"/>
                    <a:pt x="59" y="4"/>
                    <a:pt x="60" y="4"/>
                  </a:cubicBezTo>
                  <a:cubicBezTo>
                    <a:pt x="60" y="4"/>
                    <a:pt x="61" y="4"/>
                    <a:pt x="61" y="4"/>
                  </a:cubicBezTo>
                  <a:cubicBezTo>
                    <a:pt x="65" y="4"/>
                    <a:pt x="69" y="5"/>
                    <a:pt x="72" y="8"/>
                  </a:cubicBezTo>
                  <a:cubicBezTo>
                    <a:pt x="73" y="7"/>
                    <a:pt x="73" y="7"/>
                    <a:pt x="73" y="7"/>
                  </a:cubicBezTo>
                  <a:cubicBezTo>
                    <a:pt x="72" y="8"/>
                    <a:pt x="72" y="8"/>
                    <a:pt x="72" y="8"/>
                  </a:cubicBezTo>
                  <a:cubicBezTo>
                    <a:pt x="75" y="11"/>
                    <a:pt x="76" y="14"/>
                    <a:pt x="76" y="15"/>
                  </a:cubicBezTo>
                  <a:cubicBezTo>
                    <a:pt x="76" y="17"/>
                    <a:pt x="75" y="19"/>
                    <a:pt x="74" y="19"/>
                  </a:cubicBezTo>
                  <a:cubicBezTo>
                    <a:pt x="73" y="20"/>
                    <a:pt x="72" y="20"/>
                    <a:pt x="70" y="20"/>
                  </a:cubicBezTo>
                  <a:cubicBezTo>
                    <a:pt x="70" y="20"/>
                    <a:pt x="70" y="20"/>
                    <a:pt x="70" y="20"/>
                  </a:cubicBezTo>
                  <a:cubicBezTo>
                    <a:pt x="70" y="20"/>
                    <a:pt x="70" y="20"/>
                    <a:pt x="70" y="20"/>
                  </a:cubicBezTo>
                  <a:moveTo>
                    <a:pt x="60" y="0"/>
                  </a:moveTo>
                  <a:cubicBezTo>
                    <a:pt x="58" y="0"/>
                    <a:pt x="56" y="0"/>
                    <a:pt x="53" y="1"/>
                  </a:cubicBezTo>
                  <a:cubicBezTo>
                    <a:pt x="53" y="2"/>
                    <a:pt x="53" y="2"/>
                    <a:pt x="53" y="2"/>
                  </a:cubicBezTo>
                  <a:cubicBezTo>
                    <a:pt x="52" y="3"/>
                    <a:pt x="52" y="3"/>
                    <a:pt x="52" y="3"/>
                  </a:cubicBezTo>
                  <a:cubicBezTo>
                    <a:pt x="52" y="3"/>
                    <a:pt x="52" y="3"/>
                    <a:pt x="52" y="3"/>
                  </a:cubicBezTo>
                  <a:cubicBezTo>
                    <a:pt x="48" y="8"/>
                    <a:pt x="45" y="12"/>
                    <a:pt x="43" y="16"/>
                  </a:cubicBezTo>
                  <a:cubicBezTo>
                    <a:pt x="41" y="16"/>
                    <a:pt x="40" y="15"/>
                    <a:pt x="39" y="15"/>
                  </a:cubicBezTo>
                  <a:cubicBezTo>
                    <a:pt x="35" y="15"/>
                    <a:pt x="32" y="17"/>
                    <a:pt x="29" y="19"/>
                  </a:cubicBezTo>
                  <a:cubicBezTo>
                    <a:pt x="24" y="22"/>
                    <a:pt x="22" y="28"/>
                    <a:pt x="22" y="34"/>
                  </a:cubicBezTo>
                  <a:cubicBezTo>
                    <a:pt x="22" y="34"/>
                    <a:pt x="22" y="34"/>
                    <a:pt x="22" y="34"/>
                  </a:cubicBezTo>
                  <a:cubicBezTo>
                    <a:pt x="22" y="40"/>
                    <a:pt x="24" y="45"/>
                    <a:pt x="28" y="50"/>
                  </a:cubicBezTo>
                  <a:cubicBezTo>
                    <a:pt x="23" y="55"/>
                    <a:pt x="18" y="61"/>
                    <a:pt x="14" y="66"/>
                  </a:cubicBezTo>
                  <a:cubicBezTo>
                    <a:pt x="10" y="72"/>
                    <a:pt x="6" y="76"/>
                    <a:pt x="6" y="76"/>
                  </a:cubicBezTo>
                  <a:cubicBezTo>
                    <a:pt x="6" y="76"/>
                    <a:pt x="6" y="76"/>
                    <a:pt x="6" y="76"/>
                  </a:cubicBezTo>
                  <a:cubicBezTo>
                    <a:pt x="6" y="76"/>
                    <a:pt x="6" y="76"/>
                    <a:pt x="6" y="76"/>
                  </a:cubicBezTo>
                  <a:cubicBezTo>
                    <a:pt x="5" y="78"/>
                    <a:pt x="4" y="81"/>
                    <a:pt x="3" y="84"/>
                  </a:cubicBezTo>
                  <a:cubicBezTo>
                    <a:pt x="1" y="87"/>
                    <a:pt x="1" y="90"/>
                    <a:pt x="1" y="90"/>
                  </a:cubicBezTo>
                  <a:cubicBezTo>
                    <a:pt x="0" y="90"/>
                    <a:pt x="1" y="91"/>
                    <a:pt x="1" y="92"/>
                  </a:cubicBezTo>
                  <a:cubicBezTo>
                    <a:pt x="2" y="92"/>
                    <a:pt x="2" y="92"/>
                    <a:pt x="2" y="92"/>
                  </a:cubicBezTo>
                  <a:cubicBezTo>
                    <a:pt x="3" y="92"/>
                    <a:pt x="3" y="92"/>
                    <a:pt x="3" y="92"/>
                  </a:cubicBezTo>
                  <a:cubicBezTo>
                    <a:pt x="15" y="85"/>
                    <a:pt x="15" y="85"/>
                    <a:pt x="15" y="85"/>
                  </a:cubicBezTo>
                  <a:cubicBezTo>
                    <a:pt x="16" y="85"/>
                    <a:pt x="16" y="85"/>
                    <a:pt x="16" y="85"/>
                  </a:cubicBezTo>
                  <a:cubicBezTo>
                    <a:pt x="38" y="58"/>
                    <a:pt x="38" y="58"/>
                    <a:pt x="38" y="58"/>
                  </a:cubicBezTo>
                  <a:cubicBezTo>
                    <a:pt x="41" y="59"/>
                    <a:pt x="44" y="60"/>
                    <a:pt x="46" y="61"/>
                  </a:cubicBezTo>
                  <a:cubicBezTo>
                    <a:pt x="48" y="61"/>
                    <a:pt x="50" y="61"/>
                    <a:pt x="52" y="61"/>
                  </a:cubicBezTo>
                  <a:cubicBezTo>
                    <a:pt x="52" y="61"/>
                    <a:pt x="52" y="61"/>
                    <a:pt x="52" y="61"/>
                  </a:cubicBezTo>
                  <a:cubicBezTo>
                    <a:pt x="57" y="61"/>
                    <a:pt x="62" y="60"/>
                    <a:pt x="66" y="57"/>
                  </a:cubicBezTo>
                  <a:cubicBezTo>
                    <a:pt x="69" y="53"/>
                    <a:pt x="71" y="49"/>
                    <a:pt x="71" y="44"/>
                  </a:cubicBezTo>
                  <a:cubicBezTo>
                    <a:pt x="71" y="41"/>
                    <a:pt x="70" y="37"/>
                    <a:pt x="68" y="35"/>
                  </a:cubicBezTo>
                  <a:cubicBezTo>
                    <a:pt x="72" y="30"/>
                    <a:pt x="75" y="25"/>
                    <a:pt x="79" y="20"/>
                  </a:cubicBezTo>
                  <a:cubicBezTo>
                    <a:pt x="79" y="20"/>
                    <a:pt x="79" y="19"/>
                    <a:pt x="79" y="18"/>
                  </a:cubicBezTo>
                  <a:cubicBezTo>
                    <a:pt x="79" y="17"/>
                    <a:pt x="80" y="16"/>
                    <a:pt x="80" y="15"/>
                  </a:cubicBezTo>
                  <a:cubicBezTo>
                    <a:pt x="80" y="12"/>
                    <a:pt x="78" y="9"/>
                    <a:pt x="74" y="6"/>
                  </a:cubicBezTo>
                  <a:cubicBezTo>
                    <a:pt x="71" y="2"/>
                    <a:pt x="66" y="0"/>
                    <a:pt x="6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38" name="Freeform 854"/>
            <p:cNvSpPr>
              <a:spLocks/>
            </p:cNvSpPr>
            <p:nvPr/>
          </p:nvSpPr>
          <p:spPr bwMode="auto">
            <a:xfrm>
              <a:off x="3063883" y="4543220"/>
              <a:ext cx="31364" cy="8961"/>
            </a:xfrm>
            <a:custGeom>
              <a:avLst/>
              <a:gdLst>
                <a:gd name="T0" fmla="*/ 14 w 15"/>
                <a:gd name="T1" fmla="*/ 0 h 4"/>
                <a:gd name="T2" fmla="*/ 13 w 15"/>
                <a:gd name="T3" fmla="*/ 0 h 4"/>
                <a:gd name="T4" fmla="*/ 1 w 15"/>
                <a:gd name="T5" fmla="*/ 3 h 4"/>
                <a:gd name="T6" fmla="*/ 0 w 15"/>
                <a:gd name="T7" fmla="*/ 4 h 4"/>
                <a:gd name="T8" fmla="*/ 1 w 15"/>
                <a:gd name="T9" fmla="*/ 4 h 4"/>
                <a:gd name="T10" fmla="*/ 1 w 15"/>
                <a:gd name="T11" fmla="*/ 4 h 4"/>
                <a:gd name="T12" fmla="*/ 14 w 15"/>
                <a:gd name="T13" fmla="*/ 1 h 4"/>
                <a:gd name="T14" fmla="*/ 14 w 15"/>
                <a:gd name="T15" fmla="*/ 0 h 4"/>
                <a:gd name="T16" fmla="*/ 14 w 15"/>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4">
                  <a:moveTo>
                    <a:pt x="14" y="0"/>
                  </a:moveTo>
                  <a:cubicBezTo>
                    <a:pt x="13" y="0"/>
                    <a:pt x="13" y="0"/>
                    <a:pt x="13" y="0"/>
                  </a:cubicBezTo>
                  <a:cubicBezTo>
                    <a:pt x="9" y="1"/>
                    <a:pt x="5" y="2"/>
                    <a:pt x="1" y="3"/>
                  </a:cubicBezTo>
                  <a:cubicBezTo>
                    <a:pt x="1" y="3"/>
                    <a:pt x="0" y="3"/>
                    <a:pt x="0" y="4"/>
                  </a:cubicBezTo>
                  <a:cubicBezTo>
                    <a:pt x="0" y="4"/>
                    <a:pt x="1" y="4"/>
                    <a:pt x="1" y="4"/>
                  </a:cubicBezTo>
                  <a:cubicBezTo>
                    <a:pt x="1" y="4"/>
                    <a:pt x="1" y="4"/>
                    <a:pt x="1" y="4"/>
                  </a:cubicBezTo>
                  <a:cubicBezTo>
                    <a:pt x="6" y="4"/>
                    <a:pt x="10" y="3"/>
                    <a:pt x="14" y="1"/>
                  </a:cubicBezTo>
                  <a:cubicBezTo>
                    <a:pt x="14" y="1"/>
                    <a:pt x="15" y="0"/>
                    <a:pt x="14" y="0"/>
                  </a:cubicBezTo>
                  <a:cubicBezTo>
                    <a:pt x="14" y="0"/>
                    <a:pt x="14" y="0"/>
                    <a:pt x="1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39" name="Freeform 855"/>
            <p:cNvSpPr>
              <a:spLocks/>
            </p:cNvSpPr>
            <p:nvPr/>
          </p:nvSpPr>
          <p:spPr bwMode="auto">
            <a:xfrm>
              <a:off x="3061195" y="4552181"/>
              <a:ext cx="30467" cy="8065"/>
            </a:xfrm>
            <a:custGeom>
              <a:avLst/>
              <a:gdLst>
                <a:gd name="T0" fmla="*/ 13 w 14"/>
                <a:gd name="T1" fmla="*/ 0 h 4"/>
                <a:gd name="T2" fmla="*/ 13 w 14"/>
                <a:gd name="T3" fmla="*/ 0 h 4"/>
                <a:gd name="T4" fmla="*/ 1 w 14"/>
                <a:gd name="T5" fmla="*/ 3 h 4"/>
                <a:gd name="T6" fmla="*/ 0 w 14"/>
                <a:gd name="T7" fmla="*/ 4 h 4"/>
                <a:gd name="T8" fmla="*/ 1 w 14"/>
                <a:gd name="T9" fmla="*/ 4 h 4"/>
                <a:gd name="T10" fmla="*/ 1 w 14"/>
                <a:gd name="T11" fmla="*/ 4 h 4"/>
                <a:gd name="T12" fmla="*/ 13 w 14"/>
                <a:gd name="T13" fmla="*/ 2 h 4"/>
                <a:gd name="T14" fmla="*/ 14 w 14"/>
                <a:gd name="T15" fmla="*/ 1 h 4"/>
                <a:gd name="T16" fmla="*/ 13 w 1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4">
                  <a:moveTo>
                    <a:pt x="13" y="0"/>
                  </a:moveTo>
                  <a:cubicBezTo>
                    <a:pt x="13" y="0"/>
                    <a:pt x="13" y="0"/>
                    <a:pt x="13" y="0"/>
                  </a:cubicBezTo>
                  <a:cubicBezTo>
                    <a:pt x="9" y="2"/>
                    <a:pt x="5" y="2"/>
                    <a:pt x="1" y="3"/>
                  </a:cubicBezTo>
                  <a:cubicBezTo>
                    <a:pt x="1" y="3"/>
                    <a:pt x="0" y="3"/>
                    <a:pt x="0" y="4"/>
                  </a:cubicBezTo>
                  <a:cubicBezTo>
                    <a:pt x="0" y="4"/>
                    <a:pt x="1" y="4"/>
                    <a:pt x="1" y="4"/>
                  </a:cubicBezTo>
                  <a:cubicBezTo>
                    <a:pt x="1" y="4"/>
                    <a:pt x="1" y="4"/>
                    <a:pt x="1" y="4"/>
                  </a:cubicBezTo>
                  <a:cubicBezTo>
                    <a:pt x="5" y="4"/>
                    <a:pt x="9" y="3"/>
                    <a:pt x="13" y="2"/>
                  </a:cubicBezTo>
                  <a:cubicBezTo>
                    <a:pt x="14" y="2"/>
                    <a:pt x="14" y="1"/>
                    <a:pt x="14" y="1"/>
                  </a:cubicBezTo>
                  <a:cubicBezTo>
                    <a:pt x="14" y="0"/>
                    <a:pt x="13"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40" name="组合 177"/>
          <p:cNvGrpSpPr/>
          <p:nvPr/>
        </p:nvGrpSpPr>
        <p:grpSpPr>
          <a:xfrm>
            <a:off x="5090884" y="2321759"/>
            <a:ext cx="265165" cy="178324"/>
            <a:chOff x="2772651" y="3725080"/>
            <a:chExt cx="265246" cy="178324"/>
          </a:xfrm>
          <a:solidFill>
            <a:schemeClr val="accent1"/>
          </a:solidFill>
        </p:grpSpPr>
        <p:sp>
          <p:nvSpPr>
            <p:cNvPr id="141" name="Freeform 856"/>
            <p:cNvSpPr>
              <a:spLocks/>
            </p:cNvSpPr>
            <p:nvPr/>
          </p:nvSpPr>
          <p:spPr bwMode="auto">
            <a:xfrm>
              <a:off x="3008325" y="381827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42" name="Freeform 857"/>
            <p:cNvSpPr>
              <a:spLocks/>
            </p:cNvSpPr>
            <p:nvPr/>
          </p:nvSpPr>
          <p:spPr bwMode="auto">
            <a:xfrm>
              <a:off x="3008325" y="381827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43" name="Freeform 858"/>
            <p:cNvSpPr>
              <a:spLocks noEditPoints="1"/>
            </p:cNvSpPr>
            <p:nvPr/>
          </p:nvSpPr>
          <p:spPr bwMode="auto">
            <a:xfrm>
              <a:off x="2772651" y="3725080"/>
              <a:ext cx="265246" cy="178324"/>
            </a:xfrm>
            <a:custGeom>
              <a:avLst/>
              <a:gdLst>
                <a:gd name="T0" fmla="*/ 20 w 125"/>
                <a:gd name="T1" fmla="*/ 58 h 84"/>
                <a:gd name="T2" fmla="*/ 27 w 125"/>
                <a:gd name="T3" fmla="*/ 78 h 84"/>
                <a:gd name="T4" fmla="*/ 53 w 125"/>
                <a:gd name="T5" fmla="*/ 46 h 84"/>
                <a:gd name="T6" fmla="*/ 46 w 125"/>
                <a:gd name="T7" fmla="*/ 75 h 84"/>
                <a:gd name="T8" fmla="*/ 29 w 125"/>
                <a:gd name="T9" fmla="*/ 79 h 84"/>
                <a:gd name="T10" fmla="*/ 37 w 125"/>
                <a:gd name="T11" fmla="*/ 51 h 84"/>
                <a:gd name="T12" fmla="*/ 48 w 125"/>
                <a:gd name="T13" fmla="*/ 46 h 84"/>
                <a:gd name="T14" fmla="*/ 51 w 125"/>
                <a:gd name="T15" fmla="*/ 46 h 84"/>
                <a:gd name="T16" fmla="*/ 31 w 125"/>
                <a:gd name="T17" fmla="*/ 79 h 84"/>
                <a:gd name="T18" fmla="*/ 97 w 125"/>
                <a:gd name="T19" fmla="*/ 25 h 84"/>
                <a:gd name="T20" fmla="*/ 104 w 125"/>
                <a:gd name="T21" fmla="*/ 23 h 84"/>
                <a:gd name="T22" fmla="*/ 101 w 125"/>
                <a:gd name="T23" fmla="*/ 50 h 84"/>
                <a:gd name="T24" fmla="*/ 108 w 125"/>
                <a:gd name="T25" fmla="*/ 24 h 84"/>
                <a:gd name="T26" fmla="*/ 111 w 125"/>
                <a:gd name="T27" fmla="*/ 43 h 84"/>
                <a:gd name="T28" fmla="*/ 111 w 125"/>
                <a:gd name="T29" fmla="*/ 44 h 84"/>
                <a:gd name="T30" fmla="*/ 110 w 125"/>
                <a:gd name="T31" fmla="*/ 44 h 84"/>
                <a:gd name="T32" fmla="*/ 85 w 125"/>
                <a:gd name="T33" fmla="*/ 56 h 84"/>
                <a:gd name="T34" fmla="*/ 74 w 125"/>
                <a:gd name="T35" fmla="*/ 35 h 84"/>
                <a:gd name="T36" fmla="*/ 88 w 125"/>
                <a:gd name="T37" fmla="*/ 54 h 84"/>
                <a:gd name="T38" fmla="*/ 82 w 125"/>
                <a:gd name="T39" fmla="*/ 0 h 84"/>
                <a:gd name="T40" fmla="*/ 82 w 125"/>
                <a:gd name="T41" fmla="*/ 19 h 84"/>
                <a:gd name="T42" fmla="*/ 83 w 125"/>
                <a:gd name="T43" fmla="*/ 11 h 84"/>
                <a:gd name="T44" fmla="*/ 87 w 125"/>
                <a:gd name="T45" fmla="*/ 6 h 84"/>
                <a:gd name="T46" fmla="*/ 105 w 125"/>
                <a:gd name="T47" fmla="*/ 17 h 84"/>
                <a:gd name="T48" fmla="*/ 72 w 125"/>
                <a:gd name="T49" fmla="*/ 30 h 84"/>
                <a:gd name="T50" fmla="*/ 59 w 125"/>
                <a:gd name="T51" fmla="*/ 41 h 84"/>
                <a:gd name="T52" fmla="*/ 50 w 125"/>
                <a:gd name="T53" fmla="*/ 40 h 84"/>
                <a:gd name="T54" fmla="*/ 33 w 125"/>
                <a:gd name="T55" fmla="*/ 46 h 84"/>
                <a:gd name="T56" fmla="*/ 19 w 125"/>
                <a:gd name="T57" fmla="*/ 34 h 84"/>
                <a:gd name="T58" fmla="*/ 24 w 125"/>
                <a:gd name="T59" fmla="*/ 37 h 84"/>
                <a:gd name="T60" fmla="*/ 29 w 125"/>
                <a:gd name="T61" fmla="*/ 41 h 84"/>
                <a:gd name="T62" fmla="*/ 15 w 125"/>
                <a:gd name="T63" fmla="*/ 28 h 84"/>
                <a:gd name="T64" fmla="*/ 4 w 125"/>
                <a:gd name="T65" fmla="*/ 60 h 84"/>
                <a:gd name="T66" fmla="*/ 5 w 125"/>
                <a:gd name="T67" fmla="*/ 71 h 84"/>
                <a:gd name="T68" fmla="*/ 11 w 125"/>
                <a:gd name="T69" fmla="*/ 68 h 84"/>
                <a:gd name="T70" fmla="*/ 18 w 125"/>
                <a:gd name="T71" fmla="*/ 79 h 84"/>
                <a:gd name="T72" fmla="*/ 55 w 125"/>
                <a:gd name="T73" fmla="*/ 76 h 84"/>
                <a:gd name="T74" fmla="*/ 65 w 125"/>
                <a:gd name="T75" fmla="*/ 45 h 84"/>
                <a:gd name="T76" fmla="*/ 72 w 125"/>
                <a:gd name="T77" fmla="*/ 55 h 84"/>
                <a:gd name="T78" fmla="*/ 110 w 125"/>
                <a:gd name="T79" fmla="*/ 52 h 84"/>
                <a:gd name="T80" fmla="*/ 118 w 125"/>
                <a:gd name="T81" fmla="*/ 23 h 84"/>
                <a:gd name="T82" fmla="*/ 96 w 125"/>
                <a:gd name="T83"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 h="84">
                  <a:moveTo>
                    <a:pt x="27" y="78"/>
                  </a:moveTo>
                  <a:cubicBezTo>
                    <a:pt x="20" y="74"/>
                    <a:pt x="10" y="62"/>
                    <a:pt x="20" y="58"/>
                  </a:cubicBezTo>
                  <a:cubicBezTo>
                    <a:pt x="25" y="56"/>
                    <a:pt x="30" y="54"/>
                    <a:pt x="36" y="51"/>
                  </a:cubicBezTo>
                  <a:cubicBezTo>
                    <a:pt x="33" y="60"/>
                    <a:pt x="30" y="69"/>
                    <a:pt x="27" y="78"/>
                  </a:cubicBezTo>
                  <a:moveTo>
                    <a:pt x="46" y="75"/>
                  </a:moveTo>
                  <a:cubicBezTo>
                    <a:pt x="48" y="65"/>
                    <a:pt x="50" y="56"/>
                    <a:pt x="53" y="46"/>
                  </a:cubicBezTo>
                  <a:cubicBezTo>
                    <a:pt x="58" y="50"/>
                    <a:pt x="59" y="64"/>
                    <a:pt x="55" y="68"/>
                  </a:cubicBezTo>
                  <a:cubicBezTo>
                    <a:pt x="53" y="70"/>
                    <a:pt x="50" y="73"/>
                    <a:pt x="46" y="75"/>
                  </a:cubicBezTo>
                  <a:moveTo>
                    <a:pt x="31" y="79"/>
                  </a:moveTo>
                  <a:cubicBezTo>
                    <a:pt x="30" y="79"/>
                    <a:pt x="29" y="79"/>
                    <a:pt x="29" y="79"/>
                  </a:cubicBezTo>
                  <a:cubicBezTo>
                    <a:pt x="28" y="79"/>
                    <a:pt x="28" y="79"/>
                    <a:pt x="28" y="79"/>
                  </a:cubicBezTo>
                  <a:cubicBezTo>
                    <a:pt x="31" y="70"/>
                    <a:pt x="34" y="60"/>
                    <a:pt x="37" y="51"/>
                  </a:cubicBezTo>
                  <a:cubicBezTo>
                    <a:pt x="37" y="51"/>
                    <a:pt x="37" y="51"/>
                    <a:pt x="37" y="51"/>
                  </a:cubicBezTo>
                  <a:cubicBezTo>
                    <a:pt x="40" y="49"/>
                    <a:pt x="44" y="48"/>
                    <a:pt x="48" y="46"/>
                  </a:cubicBezTo>
                  <a:cubicBezTo>
                    <a:pt x="49" y="46"/>
                    <a:pt x="49" y="46"/>
                    <a:pt x="50" y="46"/>
                  </a:cubicBezTo>
                  <a:cubicBezTo>
                    <a:pt x="51" y="46"/>
                    <a:pt x="51" y="46"/>
                    <a:pt x="51" y="46"/>
                  </a:cubicBezTo>
                  <a:cubicBezTo>
                    <a:pt x="49" y="56"/>
                    <a:pt x="46" y="66"/>
                    <a:pt x="43" y="76"/>
                  </a:cubicBezTo>
                  <a:cubicBezTo>
                    <a:pt x="39" y="78"/>
                    <a:pt x="35" y="79"/>
                    <a:pt x="31" y="79"/>
                  </a:cubicBezTo>
                  <a:moveTo>
                    <a:pt x="89" y="55"/>
                  </a:moveTo>
                  <a:cubicBezTo>
                    <a:pt x="92" y="45"/>
                    <a:pt x="95" y="35"/>
                    <a:pt x="97" y="25"/>
                  </a:cubicBezTo>
                  <a:cubicBezTo>
                    <a:pt x="99" y="25"/>
                    <a:pt x="100" y="24"/>
                    <a:pt x="101" y="23"/>
                  </a:cubicBezTo>
                  <a:cubicBezTo>
                    <a:pt x="102" y="23"/>
                    <a:pt x="103" y="23"/>
                    <a:pt x="104" y="23"/>
                  </a:cubicBezTo>
                  <a:cubicBezTo>
                    <a:pt x="105" y="23"/>
                    <a:pt x="106" y="23"/>
                    <a:pt x="106" y="23"/>
                  </a:cubicBezTo>
                  <a:cubicBezTo>
                    <a:pt x="104" y="32"/>
                    <a:pt x="103" y="41"/>
                    <a:pt x="101" y="50"/>
                  </a:cubicBezTo>
                  <a:cubicBezTo>
                    <a:pt x="103" y="50"/>
                    <a:pt x="103" y="50"/>
                    <a:pt x="103" y="50"/>
                  </a:cubicBezTo>
                  <a:cubicBezTo>
                    <a:pt x="104" y="41"/>
                    <a:pt x="106" y="33"/>
                    <a:pt x="108" y="24"/>
                  </a:cubicBezTo>
                  <a:cubicBezTo>
                    <a:pt x="113" y="27"/>
                    <a:pt x="113" y="39"/>
                    <a:pt x="111" y="44"/>
                  </a:cubicBezTo>
                  <a:cubicBezTo>
                    <a:pt x="111" y="43"/>
                    <a:pt x="111" y="43"/>
                    <a:pt x="111" y="43"/>
                  </a:cubicBezTo>
                  <a:cubicBezTo>
                    <a:pt x="111" y="43"/>
                    <a:pt x="111" y="43"/>
                    <a:pt x="111" y="44"/>
                  </a:cubicBezTo>
                  <a:cubicBezTo>
                    <a:pt x="111" y="44"/>
                    <a:pt x="111" y="44"/>
                    <a:pt x="111" y="44"/>
                  </a:cubicBezTo>
                  <a:cubicBezTo>
                    <a:pt x="111" y="44"/>
                    <a:pt x="111" y="44"/>
                    <a:pt x="111" y="44"/>
                  </a:cubicBezTo>
                  <a:cubicBezTo>
                    <a:pt x="110" y="44"/>
                    <a:pt x="110" y="44"/>
                    <a:pt x="110" y="44"/>
                  </a:cubicBezTo>
                  <a:cubicBezTo>
                    <a:pt x="110" y="44"/>
                    <a:pt x="110" y="44"/>
                    <a:pt x="111" y="44"/>
                  </a:cubicBezTo>
                  <a:cubicBezTo>
                    <a:pt x="107" y="50"/>
                    <a:pt x="92" y="56"/>
                    <a:pt x="85" y="56"/>
                  </a:cubicBezTo>
                  <a:cubicBezTo>
                    <a:pt x="85" y="56"/>
                    <a:pt x="85" y="56"/>
                    <a:pt x="85" y="55"/>
                  </a:cubicBezTo>
                  <a:cubicBezTo>
                    <a:pt x="78" y="55"/>
                    <a:pt x="63" y="40"/>
                    <a:pt x="74" y="35"/>
                  </a:cubicBezTo>
                  <a:cubicBezTo>
                    <a:pt x="81" y="32"/>
                    <a:pt x="88" y="29"/>
                    <a:pt x="95" y="26"/>
                  </a:cubicBezTo>
                  <a:cubicBezTo>
                    <a:pt x="93" y="35"/>
                    <a:pt x="90" y="45"/>
                    <a:pt x="88" y="54"/>
                  </a:cubicBezTo>
                  <a:cubicBezTo>
                    <a:pt x="89" y="55"/>
                    <a:pt x="89" y="55"/>
                    <a:pt x="89" y="55"/>
                  </a:cubicBezTo>
                  <a:moveTo>
                    <a:pt x="82" y="0"/>
                  </a:moveTo>
                  <a:cubicBezTo>
                    <a:pt x="78" y="0"/>
                    <a:pt x="75" y="3"/>
                    <a:pt x="77" y="12"/>
                  </a:cubicBezTo>
                  <a:cubicBezTo>
                    <a:pt x="78" y="14"/>
                    <a:pt x="79" y="19"/>
                    <a:pt x="82" y="19"/>
                  </a:cubicBezTo>
                  <a:cubicBezTo>
                    <a:pt x="82" y="19"/>
                    <a:pt x="82" y="19"/>
                    <a:pt x="83" y="18"/>
                  </a:cubicBezTo>
                  <a:cubicBezTo>
                    <a:pt x="86" y="17"/>
                    <a:pt x="83" y="13"/>
                    <a:pt x="83" y="11"/>
                  </a:cubicBezTo>
                  <a:cubicBezTo>
                    <a:pt x="82" y="7"/>
                    <a:pt x="82" y="6"/>
                    <a:pt x="84" y="6"/>
                  </a:cubicBezTo>
                  <a:cubicBezTo>
                    <a:pt x="85" y="6"/>
                    <a:pt x="86" y="6"/>
                    <a:pt x="87" y="6"/>
                  </a:cubicBezTo>
                  <a:cubicBezTo>
                    <a:pt x="95" y="11"/>
                    <a:pt x="104" y="15"/>
                    <a:pt x="112" y="19"/>
                  </a:cubicBezTo>
                  <a:cubicBezTo>
                    <a:pt x="110" y="18"/>
                    <a:pt x="107" y="17"/>
                    <a:pt x="105" y="17"/>
                  </a:cubicBezTo>
                  <a:cubicBezTo>
                    <a:pt x="99" y="17"/>
                    <a:pt x="93" y="21"/>
                    <a:pt x="86" y="23"/>
                  </a:cubicBezTo>
                  <a:cubicBezTo>
                    <a:pt x="82" y="25"/>
                    <a:pt x="77" y="28"/>
                    <a:pt x="72" y="30"/>
                  </a:cubicBezTo>
                  <a:cubicBezTo>
                    <a:pt x="66" y="32"/>
                    <a:pt x="66" y="39"/>
                    <a:pt x="62" y="40"/>
                  </a:cubicBezTo>
                  <a:cubicBezTo>
                    <a:pt x="61" y="41"/>
                    <a:pt x="60" y="41"/>
                    <a:pt x="59" y="41"/>
                  </a:cubicBezTo>
                  <a:cubicBezTo>
                    <a:pt x="57" y="41"/>
                    <a:pt x="56" y="41"/>
                    <a:pt x="55" y="40"/>
                  </a:cubicBezTo>
                  <a:cubicBezTo>
                    <a:pt x="53" y="40"/>
                    <a:pt x="52" y="40"/>
                    <a:pt x="50" y="40"/>
                  </a:cubicBezTo>
                  <a:cubicBezTo>
                    <a:pt x="49" y="40"/>
                    <a:pt x="48" y="40"/>
                    <a:pt x="47" y="40"/>
                  </a:cubicBezTo>
                  <a:cubicBezTo>
                    <a:pt x="42" y="42"/>
                    <a:pt x="37" y="44"/>
                    <a:pt x="33" y="46"/>
                  </a:cubicBezTo>
                  <a:cubicBezTo>
                    <a:pt x="23" y="50"/>
                    <a:pt x="13" y="53"/>
                    <a:pt x="9" y="63"/>
                  </a:cubicBezTo>
                  <a:cubicBezTo>
                    <a:pt x="12" y="53"/>
                    <a:pt x="16" y="43"/>
                    <a:pt x="19" y="34"/>
                  </a:cubicBezTo>
                  <a:cubicBezTo>
                    <a:pt x="19" y="33"/>
                    <a:pt x="19" y="33"/>
                    <a:pt x="20" y="33"/>
                  </a:cubicBezTo>
                  <a:cubicBezTo>
                    <a:pt x="21" y="33"/>
                    <a:pt x="22" y="35"/>
                    <a:pt x="24" y="37"/>
                  </a:cubicBezTo>
                  <a:cubicBezTo>
                    <a:pt x="26" y="39"/>
                    <a:pt x="28" y="41"/>
                    <a:pt x="29" y="41"/>
                  </a:cubicBezTo>
                  <a:cubicBezTo>
                    <a:pt x="29" y="41"/>
                    <a:pt x="29" y="41"/>
                    <a:pt x="29" y="41"/>
                  </a:cubicBezTo>
                  <a:cubicBezTo>
                    <a:pt x="34" y="40"/>
                    <a:pt x="27" y="27"/>
                    <a:pt x="19" y="27"/>
                  </a:cubicBezTo>
                  <a:cubicBezTo>
                    <a:pt x="18" y="27"/>
                    <a:pt x="16" y="27"/>
                    <a:pt x="15" y="28"/>
                  </a:cubicBezTo>
                  <a:cubicBezTo>
                    <a:pt x="12" y="30"/>
                    <a:pt x="12" y="37"/>
                    <a:pt x="11" y="39"/>
                  </a:cubicBezTo>
                  <a:cubicBezTo>
                    <a:pt x="9" y="46"/>
                    <a:pt x="6" y="53"/>
                    <a:pt x="4" y="60"/>
                  </a:cubicBezTo>
                  <a:cubicBezTo>
                    <a:pt x="3" y="63"/>
                    <a:pt x="0" y="69"/>
                    <a:pt x="4" y="71"/>
                  </a:cubicBezTo>
                  <a:cubicBezTo>
                    <a:pt x="4" y="71"/>
                    <a:pt x="4" y="71"/>
                    <a:pt x="5" y="71"/>
                  </a:cubicBezTo>
                  <a:cubicBezTo>
                    <a:pt x="6" y="71"/>
                    <a:pt x="7" y="70"/>
                    <a:pt x="8" y="70"/>
                  </a:cubicBezTo>
                  <a:cubicBezTo>
                    <a:pt x="9" y="69"/>
                    <a:pt x="10" y="68"/>
                    <a:pt x="11" y="68"/>
                  </a:cubicBezTo>
                  <a:cubicBezTo>
                    <a:pt x="11" y="68"/>
                    <a:pt x="11" y="68"/>
                    <a:pt x="11" y="68"/>
                  </a:cubicBezTo>
                  <a:cubicBezTo>
                    <a:pt x="13" y="72"/>
                    <a:pt x="16" y="75"/>
                    <a:pt x="18" y="79"/>
                  </a:cubicBezTo>
                  <a:cubicBezTo>
                    <a:pt x="22" y="83"/>
                    <a:pt x="27" y="84"/>
                    <a:pt x="32" y="84"/>
                  </a:cubicBezTo>
                  <a:cubicBezTo>
                    <a:pt x="40" y="84"/>
                    <a:pt x="48" y="80"/>
                    <a:pt x="55" y="76"/>
                  </a:cubicBezTo>
                  <a:cubicBezTo>
                    <a:pt x="64" y="70"/>
                    <a:pt x="64" y="62"/>
                    <a:pt x="62" y="52"/>
                  </a:cubicBezTo>
                  <a:cubicBezTo>
                    <a:pt x="61" y="47"/>
                    <a:pt x="60" y="47"/>
                    <a:pt x="65" y="45"/>
                  </a:cubicBezTo>
                  <a:cubicBezTo>
                    <a:pt x="65" y="45"/>
                    <a:pt x="65" y="45"/>
                    <a:pt x="65" y="45"/>
                  </a:cubicBezTo>
                  <a:cubicBezTo>
                    <a:pt x="67" y="45"/>
                    <a:pt x="71" y="53"/>
                    <a:pt x="72" y="55"/>
                  </a:cubicBezTo>
                  <a:cubicBezTo>
                    <a:pt x="76" y="59"/>
                    <a:pt x="81" y="61"/>
                    <a:pt x="86" y="61"/>
                  </a:cubicBezTo>
                  <a:cubicBezTo>
                    <a:pt x="94" y="61"/>
                    <a:pt x="104" y="56"/>
                    <a:pt x="110" y="52"/>
                  </a:cubicBezTo>
                  <a:cubicBezTo>
                    <a:pt x="118" y="47"/>
                    <a:pt x="118" y="39"/>
                    <a:pt x="117" y="31"/>
                  </a:cubicBezTo>
                  <a:cubicBezTo>
                    <a:pt x="116" y="27"/>
                    <a:pt x="114" y="24"/>
                    <a:pt x="118" y="23"/>
                  </a:cubicBezTo>
                  <a:cubicBezTo>
                    <a:pt x="120" y="22"/>
                    <a:pt x="125" y="19"/>
                    <a:pt x="120" y="17"/>
                  </a:cubicBezTo>
                  <a:cubicBezTo>
                    <a:pt x="116" y="11"/>
                    <a:pt x="102" y="7"/>
                    <a:pt x="96" y="4"/>
                  </a:cubicBezTo>
                  <a:cubicBezTo>
                    <a:pt x="92" y="3"/>
                    <a:pt x="87" y="0"/>
                    <a:pt x="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44" name="Freeform 859"/>
            <p:cNvSpPr>
              <a:spLocks/>
            </p:cNvSpPr>
            <p:nvPr/>
          </p:nvSpPr>
          <p:spPr bwMode="auto">
            <a:xfrm>
              <a:off x="3027143" y="3759131"/>
              <a:ext cx="2688" cy="1792"/>
            </a:xfrm>
            <a:custGeom>
              <a:avLst/>
              <a:gdLst>
                <a:gd name="T0" fmla="*/ 0 w 1"/>
                <a:gd name="T1" fmla="*/ 0 h 1"/>
                <a:gd name="T2" fmla="*/ 0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1" y="1"/>
                    <a:pt x="1" y="1"/>
                    <a:pt x="1" y="1"/>
                  </a:cubicBezTo>
                  <a:cubicBezTo>
                    <a:pt x="1" y="1"/>
                    <a:pt x="1" y="1"/>
                    <a:pt x="1" y="1"/>
                  </a:cubicBezTo>
                  <a:cubicBezTo>
                    <a:pt x="1"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45" name="组合 182"/>
          <p:cNvGrpSpPr/>
          <p:nvPr/>
        </p:nvGrpSpPr>
        <p:grpSpPr>
          <a:xfrm>
            <a:off x="2872823" y="2654213"/>
            <a:ext cx="328768" cy="435505"/>
            <a:chOff x="553907" y="4057533"/>
            <a:chExt cx="328869" cy="435505"/>
          </a:xfrm>
        </p:grpSpPr>
        <p:sp>
          <p:nvSpPr>
            <p:cNvPr id="146" name="Freeform 873"/>
            <p:cNvSpPr>
              <a:spLocks noEditPoints="1"/>
            </p:cNvSpPr>
            <p:nvPr/>
          </p:nvSpPr>
          <p:spPr bwMode="auto">
            <a:xfrm>
              <a:off x="553907" y="4057533"/>
              <a:ext cx="328869" cy="435505"/>
            </a:xfrm>
            <a:custGeom>
              <a:avLst/>
              <a:gdLst>
                <a:gd name="T0" fmla="*/ 125 w 155"/>
                <a:gd name="T1" fmla="*/ 178 h 205"/>
                <a:gd name="T2" fmla="*/ 124 w 155"/>
                <a:gd name="T3" fmla="*/ 189 h 205"/>
                <a:gd name="T4" fmla="*/ 115 w 155"/>
                <a:gd name="T5" fmla="*/ 187 h 205"/>
                <a:gd name="T6" fmla="*/ 60 w 155"/>
                <a:gd name="T7" fmla="*/ 175 h 205"/>
                <a:gd name="T8" fmla="*/ 71 w 155"/>
                <a:gd name="T9" fmla="*/ 158 h 205"/>
                <a:gd name="T10" fmla="*/ 73 w 155"/>
                <a:gd name="T11" fmla="*/ 158 h 205"/>
                <a:gd name="T12" fmla="*/ 88 w 155"/>
                <a:gd name="T13" fmla="*/ 153 h 205"/>
                <a:gd name="T14" fmla="*/ 124 w 155"/>
                <a:gd name="T15" fmla="*/ 140 h 205"/>
                <a:gd name="T16" fmla="*/ 133 w 155"/>
                <a:gd name="T17" fmla="*/ 137 h 205"/>
                <a:gd name="T18" fmla="*/ 141 w 155"/>
                <a:gd name="T19" fmla="*/ 134 h 205"/>
                <a:gd name="T20" fmla="*/ 146 w 155"/>
                <a:gd name="T21" fmla="*/ 144 h 205"/>
                <a:gd name="T22" fmla="*/ 35 w 155"/>
                <a:gd name="T23" fmla="*/ 131 h 205"/>
                <a:gd name="T24" fmla="*/ 44 w 155"/>
                <a:gd name="T25" fmla="*/ 128 h 205"/>
                <a:gd name="T26" fmla="*/ 75 w 155"/>
                <a:gd name="T27" fmla="*/ 122 h 205"/>
                <a:gd name="T28" fmla="*/ 56 w 155"/>
                <a:gd name="T29" fmla="*/ 123 h 205"/>
                <a:gd name="T30" fmla="*/ 69 w 155"/>
                <a:gd name="T31" fmla="*/ 124 h 205"/>
                <a:gd name="T32" fmla="*/ 107 w 155"/>
                <a:gd name="T33" fmla="*/ 112 h 205"/>
                <a:gd name="T34" fmla="*/ 108 w 155"/>
                <a:gd name="T35" fmla="*/ 105 h 205"/>
                <a:gd name="T36" fmla="*/ 115 w 155"/>
                <a:gd name="T37" fmla="*/ 97 h 205"/>
                <a:gd name="T38" fmla="*/ 47 w 155"/>
                <a:gd name="T39" fmla="*/ 94 h 205"/>
                <a:gd name="T40" fmla="*/ 117 w 155"/>
                <a:gd name="T41" fmla="*/ 101 h 205"/>
                <a:gd name="T42" fmla="*/ 133 w 155"/>
                <a:gd name="T43" fmla="*/ 88 h 205"/>
                <a:gd name="T44" fmla="*/ 39 w 155"/>
                <a:gd name="T45" fmla="*/ 87 h 205"/>
                <a:gd name="T46" fmla="*/ 30 w 155"/>
                <a:gd name="T47" fmla="*/ 78 h 205"/>
                <a:gd name="T48" fmla="*/ 23 w 155"/>
                <a:gd name="T49" fmla="*/ 71 h 205"/>
                <a:gd name="T50" fmla="*/ 21 w 155"/>
                <a:gd name="T51" fmla="*/ 78 h 205"/>
                <a:gd name="T52" fmla="*/ 7 w 155"/>
                <a:gd name="T53" fmla="*/ 59 h 205"/>
                <a:gd name="T54" fmla="*/ 119 w 155"/>
                <a:gd name="T55" fmla="*/ 53 h 205"/>
                <a:gd name="T56" fmla="*/ 122 w 155"/>
                <a:gd name="T57" fmla="*/ 22 h 205"/>
                <a:gd name="T58" fmla="*/ 80 w 155"/>
                <a:gd name="T59" fmla="*/ 72 h 205"/>
                <a:gd name="T60" fmla="*/ 108 w 155"/>
                <a:gd name="T61" fmla="*/ 73 h 205"/>
                <a:gd name="T62" fmla="*/ 103 w 155"/>
                <a:gd name="T63" fmla="*/ 94 h 205"/>
                <a:gd name="T64" fmla="*/ 101 w 155"/>
                <a:gd name="T65" fmla="*/ 107 h 205"/>
                <a:gd name="T66" fmla="*/ 106 w 155"/>
                <a:gd name="T67" fmla="*/ 117 h 205"/>
                <a:gd name="T68" fmla="*/ 115 w 155"/>
                <a:gd name="T69" fmla="*/ 139 h 205"/>
                <a:gd name="T70" fmla="*/ 89 w 155"/>
                <a:gd name="T71" fmla="*/ 148 h 205"/>
                <a:gd name="T72" fmla="*/ 79 w 155"/>
                <a:gd name="T73" fmla="*/ 127 h 205"/>
                <a:gd name="T74" fmla="*/ 73 w 155"/>
                <a:gd name="T75" fmla="*/ 111 h 205"/>
                <a:gd name="T76" fmla="*/ 31 w 155"/>
                <a:gd name="T77" fmla="*/ 121 h 205"/>
                <a:gd name="T78" fmla="*/ 52 w 155"/>
                <a:gd name="T79" fmla="*/ 97 h 205"/>
                <a:gd name="T80" fmla="*/ 53 w 155"/>
                <a:gd name="T81" fmla="*/ 93 h 205"/>
                <a:gd name="T82" fmla="*/ 59 w 155"/>
                <a:gd name="T83" fmla="*/ 64 h 205"/>
                <a:gd name="T84" fmla="*/ 76 w 155"/>
                <a:gd name="T85" fmla="*/ 77 h 205"/>
                <a:gd name="T86" fmla="*/ 0 w 155"/>
                <a:gd name="T87" fmla="*/ 48 h 205"/>
                <a:gd name="T88" fmla="*/ 8 w 155"/>
                <a:gd name="T89" fmla="*/ 71 h 205"/>
                <a:gd name="T90" fmla="*/ 35 w 155"/>
                <a:gd name="T91" fmla="*/ 98 h 205"/>
                <a:gd name="T92" fmla="*/ 43 w 155"/>
                <a:gd name="T93" fmla="*/ 132 h 205"/>
                <a:gd name="T94" fmla="*/ 66 w 155"/>
                <a:gd name="T95" fmla="*/ 127 h 205"/>
                <a:gd name="T96" fmla="*/ 46 w 155"/>
                <a:gd name="T97" fmla="*/ 165 h 205"/>
                <a:gd name="T98" fmla="*/ 106 w 155"/>
                <a:gd name="T99" fmla="*/ 203 h 205"/>
                <a:gd name="T100" fmla="*/ 110 w 155"/>
                <a:gd name="T101" fmla="*/ 204 h 205"/>
                <a:gd name="T102" fmla="*/ 125 w 155"/>
                <a:gd name="T103" fmla="*/ 196 h 205"/>
                <a:gd name="T104" fmla="*/ 124 w 155"/>
                <a:gd name="T105" fmla="*/ 157 h 205"/>
                <a:gd name="T106" fmla="*/ 152 w 155"/>
                <a:gd name="T107" fmla="*/ 127 h 205"/>
                <a:gd name="T108" fmla="*/ 111 w 155"/>
                <a:gd name="T109" fmla="*/ 109 h 205"/>
                <a:gd name="T110" fmla="*/ 137 w 155"/>
                <a:gd name="T111" fmla="*/ 99 h 205"/>
                <a:gd name="T112" fmla="*/ 133 w 155"/>
                <a:gd name="T113" fmla="*/ 59 h 205"/>
                <a:gd name="T114" fmla="*/ 125 w 155"/>
                <a:gd name="T115"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205">
                  <a:moveTo>
                    <a:pt x="108" y="199"/>
                  </a:moveTo>
                  <a:cubicBezTo>
                    <a:pt x="106" y="193"/>
                    <a:pt x="104" y="188"/>
                    <a:pt x="102" y="182"/>
                  </a:cubicBezTo>
                  <a:cubicBezTo>
                    <a:pt x="104" y="180"/>
                    <a:pt x="106" y="179"/>
                    <a:pt x="108" y="178"/>
                  </a:cubicBezTo>
                  <a:cubicBezTo>
                    <a:pt x="108" y="185"/>
                    <a:pt x="108" y="192"/>
                    <a:pt x="109" y="199"/>
                  </a:cubicBezTo>
                  <a:cubicBezTo>
                    <a:pt x="108" y="199"/>
                    <a:pt x="108" y="199"/>
                    <a:pt x="108" y="199"/>
                  </a:cubicBezTo>
                  <a:moveTo>
                    <a:pt x="126" y="191"/>
                  </a:moveTo>
                  <a:cubicBezTo>
                    <a:pt x="126" y="190"/>
                    <a:pt x="126" y="190"/>
                    <a:pt x="126" y="189"/>
                  </a:cubicBezTo>
                  <a:cubicBezTo>
                    <a:pt x="126" y="185"/>
                    <a:pt x="125" y="181"/>
                    <a:pt x="125" y="178"/>
                  </a:cubicBezTo>
                  <a:cubicBezTo>
                    <a:pt x="126" y="182"/>
                    <a:pt x="128" y="185"/>
                    <a:pt x="131" y="189"/>
                  </a:cubicBezTo>
                  <a:cubicBezTo>
                    <a:pt x="129" y="190"/>
                    <a:pt x="127" y="190"/>
                    <a:pt x="126" y="191"/>
                  </a:cubicBezTo>
                  <a:moveTo>
                    <a:pt x="111" y="198"/>
                  </a:moveTo>
                  <a:cubicBezTo>
                    <a:pt x="110" y="191"/>
                    <a:pt x="110" y="184"/>
                    <a:pt x="110" y="177"/>
                  </a:cubicBezTo>
                  <a:cubicBezTo>
                    <a:pt x="110" y="177"/>
                    <a:pt x="110" y="177"/>
                    <a:pt x="110" y="177"/>
                  </a:cubicBezTo>
                  <a:cubicBezTo>
                    <a:pt x="114" y="175"/>
                    <a:pt x="118" y="174"/>
                    <a:pt x="122" y="173"/>
                  </a:cubicBezTo>
                  <a:cubicBezTo>
                    <a:pt x="122" y="174"/>
                    <a:pt x="122" y="174"/>
                    <a:pt x="122" y="174"/>
                  </a:cubicBezTo>
                  <a:cubicBezTo>
                    <a:pt x="123" y="179"/>
                    <a:pt x="124" y="184"/>
                    <a:pt x="124" y="189"/>
                  </a:cubicBezTo>
                  <a:cubicBezTo>
                    <a:pt x="124" y="190"/>
                    <a:pt x="124" y="191"/>
                    <a:pt x="124" y="192"/>
                  </a:cubicBezTo>
                  <a:cubicBezTo>
                    <a:pt x="121" y="193"/>
                    <a:pt x="119" y="194"/>
                    <a:pt x="117" y="195"/>
                  </a:cubicBezTo>
                  <a:cubicBezTo>
                    <a:pt x="117" y="192"/>
                    <a:pt x="117" y="190"/>
                    <a:pt x="117" y="187"/>
                  </a:cubicBezTo>
                  <a:cubicBezTo>
                    <a:pt x="117" y="183"/>
                    <a:pt x="117" y="180"/>
                    <a:pt x="117" y="176"/>
                  </a:cubicBezTo>
                  <a:cubicBezTo>
                    <a:pt x="117" y="176"/>
                    <a:pt x="116" y="175"/>
                    <a:pt x="116" y="175"/>
                  </a:cubicBezTo>
                  <a:cubicBezTo>
                    <a:pt x="116" y="175"/>
                    <a:pt x="116" y="175"/>
                    <a:pt x="116" y="175"/>
                  </a:cubicBezTo>
                  <a:cubicBezTo>
                    <a:pt x="115" y="175"/>
                    <a:pt x="115" y="176"/>
                    <a:pt x="115" y="176"/>
                  </a:cubicBezTo>
                  <a:cubicBezTo>
                    <a:pt x="115" y="180"/>
                    <a:pt x="115" y="183"/>
                    <a:pt x="115" y="187"/>
                  </a:cubicBezTo>
                  <a:cubicBezTo>
                    <a:pt x="115" y="190"/>
                    <a:pt x="115" y="193"/>
                    <a:pt x="115" y="196"/>
                  </a:cubicBezTo>
                  <a:cubicBezTo>
                    <a:pt x="113" y="197"/>
                    <a:pt x="112" y="197"/>
                    <a:pt x="111" y="198"/>
                  </a:cubicBezTo>
                  <a:moveTo>
                    <a:pt x="58" y="174"/>
                  </a:moveTo>
                  <a:cubicBezTo>
                    <a:pt x="56" y="171"/>
                    <a:pt x="54" y="168"/>
                    <a:pt x="51" y="165"/>
                  </a:cubicBezTo>
                  <a:cubicBezTo>
                    <a:pt x="52" y="165"/>
                    <a:pt x="54" y="164"/>
                    <a:pt x="56" y="164"/>
                  </a:cubicBezTo>
                  <a:cubicBezTo>
                    <a:pt x="57" y="167"/>
                    <a:pt x="57" y="171"/>
                    <a:pt x="58" y="174"/>
                  </a:cubicBezTo>
                  <a:moveTo>
                    <a:pt x="59" y="175"/>
                  </a:moveTo>
                  <a:cubicBezTo>
                    <a:pt x="60" y="175"/>
                    <a:pt x="60" y="175"/>
                    <a:pt x="60" y="175"/>
                  </a:cubicBezTo>
                  <a:cubicBezTo>
                    <a:pt x="59" y="171"/>
                    <a:pt x="59" y="167"/>
                    <a:pt x="58" y="163"/>
                  </a:cubicBezTo>
                  <a:cubicBezTo>
                    <a:pt x="60" y="162"/>
                    <a:pt x="62" y="162"/>
                    <a:pt x="64" y="161"/>
                  </a:cubicBezTo>
                  <a:cubicBezTo>
                    <a:pt x="64" y="165"/>
                    <a:pt x="64" y="169"/>
                    <a:pt x="64" y="173"/>
                  </a:cubicBezTo>
                  <a:cubicBezTo>
                    <a:pt x="63" y="174"/>
                    <a:pt x="61" y="174"/>
                    <a:pt x="59" y="175"/>
                  </a:cubicBezTo>
                  <a:moveTo>
                    <a:pt x="66" y="172"/>
                  </a:moveTo>
                  <a:cubicBezTo>
                    <a:pt x="66" y="168"/>
                    <a:pt x="66" y="164"/>
                    <a:pt x="66" y="161"/>
                  </a:cubicBezTo>
                  <a:cubicBezTo>
                    <a:pt x="66" y="160"/>
                    <a:pt x="66" y="160"/>
                    <a:pt x="66" y="160"/>
                  </a:cubicBezTo>
                  <a:cubicBezTo>
                    <a:pt x="67" y="160"/>
                    <a:pt x="69" y="159"/>
                    <a:pt x="71" y="158"/>
                  </a:cubicBezTo>
                  <a:cubicBezTo>
                    <a:pt x="71" y="160"/>
                    <a:pt x="71" y="162"/>
                    <a:pt x="71" y="164"/>
                  </a:cubicBezTo>
                  <a:cubicBezTo>
                    <a:pt x="71" y="166"/>
                    <a:pt x="71" y="168"/>
                    <a:pt x="72" y="169"/>
                  </a:cubicBezTo>
                  <a:cubicBezTo>
                    <a:pt x="72" y="170"/>
                    <a:pt x="72" y="170"/>
                    <a:pt x="72" y="170"/>
                  </a:cubicBezTo>
                  <a:cubicBezTo>
                    <a:pt x="70" y="170"/>
                    <a:pt x="68" y="171"/>
                    <a:pt x="66" y="172"/>
                  </a:cubicBezTo>
                  <a:moveTo>
                    <a:pt x="74" y="169"/>
                  </a:moveTo>
                  <a:cubicBezTo>
                    <a:pt x="73" y="167"/>
                    <a:pt x="73" y="165"/>
                    <a:pt x="73" y="164"/>
                  </a:cubicBezTo>
                  <a:cubicBezTo>
                    <a:pt x="73" y="162"/>
                    <a:pt x="73" y="160"/>
                    <a:pt x="73" y="159"/>
                  </a:cubicBezTo>
                  <a:cubicBezTo>
                    <a:pt x="73" y="158"/>
                    <a:pt x="73" y="158"/>
                    <a:pt x="73" y="158"/>
                  </a:cubicBezTo>
                  <a:cubicBezTo>
                    <a:pt x="76" y="157"/>
                    <a:pt x="79" y="156"/>
                    <a:pt x="82" y="155"/>
                  </a:cubicBezTo>
                  <a:cubicBezTo>
                    <a:pt x="82" y="155"/>
                    <a:pt x="82" y="155"/>
                    <a:pt x="82" y="155"/>
                  </a:cubicBezTo>
                  <a:cubicBezTo>
                    <a:pt x="82" y="159"/>
                    <a:pt x="81" y="163"/>
                    <a:pt x="81" y="166"/>
                  </a:cubicBezTo>
                  <a:cubicBezTo>
                    <a:pt x="78" y="167"/>
                    <a:pt x="76" y="168"/>
                    <a:pt x="74" y="169"/>
                  </a:cubicBezTo>
                  <a:moveTo>
                    <a:pt x="83" y="166"/>
                  </a:moveTo>
                  <a:cubicBezTo>
                    <a:pt x="83" y="162"/>
                    <a:pt x="84" y="159"/>
                    <a:pt x="84" y="155"/>
                  </a:cubicBezTo>
                  <a:cubicBezTo>
                    <a:pt x="84" y="155"/>
                    <a:pt x="84" y="155"/>
                    <a:pt x="83" y="154"/>
                  </a:cubicBezTo>
                  <a:cubicBezTo>
                    <a:pt x="85" y="154"/>
                    <a:pt x="86" y="153"/>
                    <a:pt x="88" y="153"/>
                  </a:cubicBezTo>
                  <a:cubicBezTo>
                    <a:pt x="90" y="160"/>
                    <a:pt x="92" y="165"/>
                    <a:pt x="95" y="171"/>
                  </a:cubicBezTo>
                  <a:cubicBezTo>
                    <a:pt x="93" y="169"/>
                    <a:pt x="92" y="167"/>
                    <a:pt x="91" y="165"/>
                  </a:cubicBezTo>
                  <a:cubicBezTo>
                    <a:pt x="91" y="165"/>
                    <a:pt x="90" y="164"/>
                    <a:pt x="89" y="164"/>
                  </a:cubicBezTo>
                  <a:cubicBezTo>
                    <a:pt x="89" y="164"/>
                    <a:pt x="89" y="164"/>
                    <a:pt x="89" y="164"/>
                  </a:cubicBezTo>
                  <a:cubicBezTo>
                    <a:pt x="87" y="165"/>
                    <a:pt x="85" y="165"/>
                    <a:pt x="83" y="166"/>
                  </a:cubicBezTo>
                  <a:moveTo>
                    <a:pt x="123" y="154"/>
                  </a:moveTo>
                  <a:cubicBezTo>
                    <a:pt x="121" y="150"/>
                    <a:pt x="120" y="146"/>
                    <a:pt x="118" y="142"/>
                  </a:cubicBezTo>
                  <a:cubicBezTo>
                    <a:pt x="120" y="141"/>
                    <a:pt x="122" y="140"/>
                    <a:pt x="124" y="140"/>
                  </a:cubicBezTo>
                  <a:cubicBezTo>
                    <a:pt x="124" y="144"/>
                    <a:pt x="124" y="148"/>
                    <a:pt x="125" y="152"/>
                  </a:cubicBezTo>
                  <a:cubicBezTo>
                    <a:pt x="124" y="153"/>
                    <a:pt x="124" y="153"/>
                    <a:pt x="124" y="153"/>
                  </a:cubicBezTo>
                  <a:cubicBezTo>
                    <a:pt x="123" y="153"/>
                    <a:pt x="123" y="153"/>
                    <a:pt x="123" y="153"/>
                  </a:cubicBezTo>
                  <a:cubicBezTo>
                    <a:pt x="123" y="154"/>
                    <a:pt x="123" y="154"/>
                    <a:pt x="123" y="154"/>
                  </a:cubicBezTo>
                  <a:moveTo>
                    <a:pt x="127" y="152"/>
                  </a:moveTo>
                  <a:cubicBezTo>
                    <a:pt x="126" y="147"/>
                    <a:pt x="126" y="143"/>
                    <a:pt x="125" y="139"/>
                  </a:cubicBezTo>
                  <a:cubicBezTo>
                    <a:pt x="128" y="138"/>
                    <a:pt x="131" y="137"/>
                    <a:pt x="133" y="136"/>
                  </a:cubicBezTo>
                  <a:cubicBezTo>
                    <a:pt x="133" y="137"/>
                    <a:pt x="133" y="137"/>
                    <a:pt x="133" y="137"/>
                  </a:cubicBezTo>
                  <a:cubicBezTo>
                    <a:pt x="133" y="141"/>
                    <a:pt x="133" y="145"/>
                    <a:pt x="133" y="149"/>
                  </a:cubicBezTo>
                  <a:cubicBezTo>
                    <a:pt x="133" y="149"/>
                    <a:pt x="132" y="149"/>
                    <a:pt x="132" y="149"/>
                  </a:cubicBezTo>
                  <a:cubicBezTo>
                    <a:pt x="130" y="150"/>
                    <a:pt x="128" y="151"/>
                    <a:pt x="127" y="152"/>
                  </a:cubicBezTo>
                  <a:moveTo>
                    <a:pt x="135" y="148"/>
                  </a:moveTo>
                  <a:cubicBezTo>
                    <a:pt x="135" y="144"/>
                    <a:pt x="135" y="140"/>
                    <a:pt x="135" y="137"/>
                  </a:cubicBezTo>
                  <a:cubicBezTo>
                    <a:pt x="135" y="136"/>
                    <a:pt x="135" y="136"/>
                    <a:pt x="134" y="136"/>
                  </a:cubicBezTo>
                  <a:cubicBezTo>
                    <a:pt x="137" y="135"/>
                    <a:pt x="140" y="134"/>
                    <a:pt x="142" y="133"/>
                  </a:cubicBezTo>
                  <a:cubicBezTo>
                    <a:pt x="141" y="134"/>
                    <a:pt x="141" y="134"/>
                    <a:pt x="141" y="134"/>
                  </a:cubicBezTo>
                  <a:cubicBezTo>
                    <a:pt x="141" y="138"/>
                    <a:pt x="141" y="142"/>
                    <a:pt x="141" y="146"/>
                  </a:cubicBezTo>
                  <a:cubicBezTo>
                    <a:pt x="139" y="147"/>
                    <a:pt x="137" y="147"/>
                    <a:pt x="135" y="148"/>
                  </a:cubicBezTo>
                  <a:moveTo>
                    <a:pt x="143" y="145"/>
                  </a:moveTo>
                  <a:cubicBezTo>
                    <a:pt x="143" y="141"/>
                    <a:pt x="143" y="138"/>
                    <a:pt x="143" y="134"/>
                  </a:cubicBezTo>
                  <a:cubicBezTo>
                    <a:pt x="144" y="133"/>
                    <a:pt x="143" y="133"/>
                    <a:pt x="143" y="133"/>
                  </a:cubicBezTo>
                  <a:cubicBezTo>
                    <a:pt x="145" y="132"/>
                    <a:pt x="147" y="131"/>
                    <a:pt x="148" y="131"/>
                  </a:cubicBezTo>
                  <a:cubicBezTo>
                    <a:pt x="149" y="135"/>
                    <a:pt x="149" y="139"/>
                    <a:pt x="150" y="142"/>
                  </a:cubicBezTo>
                  <a:cubicBezTo>
                    <a:pt x="149" y="143"/>
                    <a:pt x="148" y="143"/>
                    <a:pt x="146" y="144"/>
                  </a:cubicBezTo>
                  <a:cubicBezTo>
                    <a:pt x="145" y="144"/>
                    <a:pt x="144" y="145"/>
                    <a:pt x="143" y="145"/>
                  </a:cubicBezTo>
                  <a:moveTo>
                    <a:pt x="35" y="131"/>
                  </a:moveTo>
                  <a:cubicBezTo>
                    <a:pt x="33" y="129"/>
                    <a:pt x="32" y="128"/>
                    <a:pt x="31" y="125"/>
                  </a:cubicBezTo>
                  <a:cubicBezTo>
                    <a:pt x="32" y="125"/>
                    <a:pt x="32" y="125"/>
                    <a:pt x="32" y="125"/>
                  </a:cubicBezTo>
                  <a:cubicBezTo>
                    <a:pt x="33" y="125"/>
                    <a:pt x="35" y="124"/>
                    <a:pt x="36" y="124"/>
                  </a:cubicBezTo>
                  <a:cubicBezTo>
                    <a:pt x="36" y="125"/>
                    <a:pt x="36" y="126"/>
                    <a:pt x="36" y="127"/>
                  </a:cubicBezTo>
                  <a:cubicBezTo>
                    <a:pt x="36" y="128"/>
                    <a:pt x="36" y="129"/>
                    <a:pt x="36" y="130"/>
                  </a:cubicBezTo>
                  <a:cubicBezTo>
                    <a:pt x="35" y="131"/>
                    <a:pt x="35" y="131"/>
                    <a:pt x="35" y="131"/>
                  </a:cubicBezTo>
                  <a:moveTo>
                    <a:pt x="38" y="130"/>
                  </a:moveTo>
                  <a:cubicBezTo>
                    <a:pt x="38" y="129"/>
                    <a:pt x="38" y="128"/>
                    <a:pt x="38" y="127"/>
                  </a:cubicBezTo>
                  <a:cubicBezTo>
                    <a:pt x="38" y="126"/>
                    <a:pt x="38" y="124"/>
                    <a:pt x="38" y="123"/>
                  </a:cubicBezTo>
                  <a:cubicBezTo>
                    <a:pt x="38" y="123"/>
                    <a:pt x="38" y="123"/>
                    <a:pt x="38" y="123"/>
                  </a:cubicBezTo>
                  <a:cubicBezTo>
                    <a:pt x="39" y="123"/>
                    <a:pt x="40" y="122"/>
                    <a:pt x="41" y="122"/>
                  </a:cubicBezTo>
                  <a:cubicBezTo>
                    <a:pt x="41" y="124"/>
                    <a:pt x="42" y="126"/>
                    <a:pt x="42" y="128"/>
                  </a:cubicBezTo>
                  <a:cubicBezTo>
                    <a:pt x="40" y="129"/>
                    <a:pt x="39" y="129"/>
                    <a:pt x="38" y="130"/>
                  </a:cubicBezTo>
                  <a:moveTo>
                    <a:pt x="44" y="128"/>
                  </a:moveTo>
                  <a:cubicBezTo>
                    <a:pt x="44" y="125"/>
                    <a:pt x="43" y="123"/>
                    <a:pt x="43" y="121"/>
                  </a:cubicBezTo>
                  <a:cubicBezTo>
                    <a:pt x="46" y="120"/>
                    <a:pt x="50" y="119"/>
                    <a:pt x="53" y="118"/>
                  </a:cubicBezTo>
                  <a:cubicBezTo>
                    <a:pt x="53" y="120"/>
                    <a:pt x="52" y="122"/>
                    <a:pt x="52" y="125"/>
                  </a:cubicBezTo>
                  <a:cubicBezTo>
                    <a:pt x="48" y="126"/>
                    <a:pt x="46" y="127"/>
                    <a:pt x="44" y="128"/>
                  </a:cubicBezTo>
                  <a:moveTo>
                    <a:pt x="70" y="126"/>
                  </a:moveTo>
                  <a:cubicBezTo>
                    <a:pt x="71" y="123"/>
                    <a:pt x="72" y="119"/>
                    <a:pt x="73" y="116"/>
                  </a:cubicBezTo>
                  <a:cubicBezTo>
                    <a:pt x="73" y="116"/>
                    <a:pt x="73" y="116"/>
                    <a:pt x="73" y="116"/>
                  </a:cubicBezTo>
                  <a:cubicBezTo>
                    <a:pt x="73" y="118"/>
                    <a:pt x="74" y="120"/>
                    <a:pt x="75" y="122"/>
                  </a:cubicBezTo>
                  <a:cubicBezTo>
                    <a:pt x="75" y="122"/>
                    <a:pt x="76" y="123"/>
                    <a:pt x="76" y="124"/>
                  </a:cubicBezTo>
                  <a:cubicBezTo>
                    <a:pt x="74" y="125"/>
                    <a:pt x="72" y="125"/>
                    <a:pt x="70" y="126"/>
                  </a:cubicBezTo>
                  <a:moveTo>
                    <a:pt x="54" y="124"/>
                  </a:moveTo>
                  <a:cubicBezTo>
                    <a:pt x="55" y="122"/>
                    <a:pt x="55" y="119"/>
                    <a:pt x="55" y="117"/>
                  </a:cubicBezTo>
                  <a:cubicBezTo>
                    <a:pt x="58" y="116"/>
                    <a:pt x="60" y="115"/>
                    <a:pt x="63" y="114"/>
                  </a:cubicBezTo>
                  <a:cubicBezTo>
                    <a:pt x="62" y="117"/>
                    <a:pt x="62" y="119"/>
                    <a:pt x="62" y="121"/>
                  </a:cubicBezTo>
                  <a:cubicBezTo>
                    <a:pt x="61" y="122"/>
                    <a:pt x="60" y="122"/>
                    <a:pt x="58" y="122"/>
                  </a:cubicBezTo>
                  <a:cubicBezTo>
                    <a:pt x="57" y="123"/>
                    <a:pt x="57" y="123"/>
                    <a:pt x="56" y="123"/>
                  </a:cubicBezTo>
                  <a:cubicBezTo>
                    <a:pt x="55" y="124"/>
                    <a:pt x="55" y="124"/>
                    <a:pt x="55" y="124"/>
                  </a:cubicBezTo>
                  <a:cubicBezTo>
                    <a:pt x="54" y="124"/>
                    <a:pt x="54" y="124"/>
                    <a:pt x="54" y="124"/>
                  </a:cubicBezTo>
                  <a:moveTo>
                    <a:pt x="64" y="121"/>
                  </a:moveTo>
                  <a:cubicBezTo>
                    <a:pt x="64" y="118"/>
                    <a:pt x="64" y="116"/>
                    <a:pt x="65" y="114"/>
                  </a:cubicBezTo>
                  <a:cubicBezTo>
                    <a:pt x="66" y="113"/>
                    <a:pt x="68" y="113"/>
                    <a:pt x="69" y="112"/>
                  </a:cubicBezTo>
                  <a:cubicBezTo>
                    <a:pt x="70" y="113"/>
                    <a:pt x="70" y="113"/>
                    <a:pt x="70" y="114"/>
                  </a:cubicBezTo>
                  <a:cubicBezTo>
                    <a:pt x="71" y="114"/>
                    <a:pt x="71" y="114"/>
                    <a:pt x="71" y="114"/>
                  </a:cubicBezTo>
                  <a:cubicBezTo>
                    <a:pt x="70" y="117"/>
                    <a:pt x="69" y="121"/>
                    <a:pt x="69" y="124"/>
                  </a:cubicBezTo>
                  <a:cubicBezTo>
                    <a:pt x="68" y="123"/>
                    <a:pt x="68" y="123"/>
                    <a:pt x="68" y="123"/>
                  </a:cubicBezTo>
                  <a:cubicBezTo>
                    <a:pt x="68" y="122"/>
                    <a:pt x="67" y="121"/>
                    <a:pt x="66" y="121"/>
                  </a:cubicBezTo>
                  <a:cubicBezTo>
                    <a:pt x="66" y="121"/>
                    <a:pt x="66" y="121"/>
                    <a:pt x="66" y="121"/>
                  </a:cubicBezTo>
                  <a:cubicBezTo>
                    <a:pt x="66" y="121"/>
                    <a:pt x="66" y="121"/>
                    <a:pt x="66" y="121"/>
                  </a:cubicBezTo>
                  <a:cubicBezTo>
                    <a:pt x="66" y="121"/>
                    <a:pt x="66" y="121"/>
                    <a:pt x="66" y="121"/>
                  </a:cubicBezTo>
                  <a:cubicBezTo>
                    <a:pt x="66" y="120"/>
                    <a:pt x="65" y="120"/>
                    <a:pt x="65" y="120"/>
                  </a:cubicBezTo>
                  <a:cubicBezTo>
                    <a:pt x="65" y="120"/>
                    <a:pt x="64" y="121"/>
                    <a:pt x="64" y="121"/>
                  </a:cubicBezTo>
                  <a:moveTo>
                    <a:pt x="107" y="112"/>
                  </a:moveTo>
                  <a:cubicBezTo>
                    <a:pt x="107" y="111"/>
                    <a:pt x="106" y="110"/>
                    <a:pt x="106" y="109"/>
                  </a:cubicBezTo>
                  <a:cubicBezTo>
                    <a:pt x="106" y="108"/>
                    <a:pt x="105" y="107"/>
                    <a:pt x="105" y="106"/>
                  </a:cubicBezTo>
                  <a:cubicBezTo>
                    <a:pt x="105" y="105"/>
                    <a:pt x="105" y="104"/>
                    <a:pt x="105" y="104"/>
                  </a:cubicBezTo>
                  <a:cubicBezTo>
                    <a:pt x="105" y="103"/>
                    <a:pt x="105" y="103"/>
                    <a:pt x="105" y="103"/>
                  </a:cubicBezTo>
                  <a:cubicBezTo>
                    <a:pt x="105" y="102"/>
                    <a:pt x="105" y="100"/>
                    <a:pt x="106" y="97"/>
                  </a:cubicBezTo>
                  <a:cubicBezTo>
                    <a:pt x="106" y="97"/>
                    <a:pt x="107" y="97"/>
                    <a:pt x="107" y="96"/>
                  </a:cubicBezTo>
                  <a:cubicBezTo>
                    <a:pt x="109" y="99"/>
                    <a:pt x="109" y="102"/>
                    <a:pt x="109" y="105"/>
                  </a:cubicBezTo>
                  <a:cubicBezTo>
                    <a:pt x="109" y="105"/>
                    <a:pt x="108" y="105"/>
                    <a:pt x="108" y="105"/>
                  </a:cubicBezTo>
                  <a:cubicBezTo>
                    <a:pt x="107" y="106"/>
                    <a:pt x="107" y="106"/>
                    <a:pt x="107" y="107"/>
                  </a:cubicBezTo>
                  <a:cubicBezTo>
                    <a:pt x="107" y="107"/>
                    <a:pt x="107" y="107"/>
                    <a:pt x="107" y="107"/>
                  </a:cubicBezTo>
                  <a:cubicBezTo>
                    <a:pt x="107" y="109"/>
                    <a:pt x="107" y="110"/>
                    <a:pt x="107" y="112"/>
                  </a:cubicBezTo>
                  <a:moveTo>
                    <a:pt x="111" y="104"/>
                  </a:moveTo>
                  <a:cubicBezTo>
                    <a:pt x="111" y="101"/>
                    <a:pt x="110" y="98"/>
                    <a:pt x="109" y="96"/>
                  </a:cubicBezTo>
                  <a:cubicBezTo>
                    <a:pt x="111" y="95"/>
                    <a:pt x="112" y="95"/>
                    <a:pt x="113" y="94"/>
                  </a:cubicBezTo>
                  <a:cubicBezTo>
                    <a:pt x="114" y="94"/>
                    <a:pt x="115" y="94"/>
                    <a:pt x="115" y="94"/>
                  </a:cubicBezTo>
                  <a:cubicBezTo>
                    <a:pt x="115" y="95"/>
                    <a:pt x="115" y="96"/>
                    <a:pt x="115" y="97"/>
                  </a:cubicBezTo>
                  <a:cubicBezTo>
                    <a:pt x="115" y="99"/>
                    <a:pt x="115" y="100"/>
                    <a:pt x="115" y="102"/>
                  </a:cubicBezTo>
                  <a:cubicBezTo>
                    <a:pt x="114" y="103"/>
                    <a:pt x="113" y="103"/>
                    <a:pt x="111" y="104"/>
                  </a:cubicBezTo>
                  <a:moveTo>
                    <a:pt x="53" y="94"/>
                  </a:moveTo>
                  <a:cubicBezTo>
                    <a:pt x="53" y="94"/>
                    <a:pt x="53" y="94"/>
                    <a:pt x="53" y="94"/>
                  </a:cubicBezTo>
                  <a:cubicBezTo>
                    <a:pt x="53" y="94"/>
                    <a:pt x="53" y="94"/>
                    <a:pt x="53" y="94"/>
                  </a:cubicBezTo>
                  <a:moveTo>
                    <a:pt x="45" y="95"/>
                  </a:moveTo>
                  <a:cubicBezTo>
                    <a:pt x="45" y="94"/>
                    <a:pt x="45" y="93"/>
                    <a:pt x="45" y="92"/>
                  </a:cubicBezTo>
                  <a:cubicBezTo>
                    <a:pt x="46" y="93"/>
                    <a:pt x="47" y="94"/>
                    <a:pt x="47" y="94"/>
                  </a:cubicBezTo>
                  <a:cubicBezTo>
                    <a:pt x="47" y="95"/>
                    <a:pt x="46" y="95"/>
                    <a:pt x="45" y="95"/>
                  </a:cubicBezTo>
                  <a:moveTo>
                    <a:pt x="117" y="101"/>
                  </a:moveTo>
                  <a:cubicBezTo>
                    <a:pt x="117" y="100"/>
                    <a:pt x="117" y="99"/>
                    <a:pt x="117" y="97"/>
                  </a:cubicBezTo>
                  <a:cubicBezTo>
                    <a:pt x="117" y="96"/>
                    <a:pt x="117" y="94"/>
                    <a:pt x="117" y="93"/>
                  </a:cubicBezTo>
                  <a:cubicBezTo>
                    <a:pt x="119" y="92"/>
                    <a:pt x="122" y="92"/>
                    <a:pt x="124" y="91"/>
                  </a:cubicBezTo>
                  <a:cubicBezTo>
                    <a:pt x="124" y="92"/>
                    <a:pt x="124" y="92"/>
                    <a:pt x="124" y="92"/>
                  </a:cubicBezTo>
                  <a:cubicBezTo>
                    <a:pt x="124" y="94"/>
                    <a:pt x="124" y="97"/>
                    <a:pt x="123" y="99"/>
                  </a:cubicBezTo>
                  <a:cubicBezTo>
                    <a:pt x="121" y="100"/>
                    <a:pt x="119" y="101"/>
                    <a:pt x="117" y="101"/>
                  </a:cubicBezTo>
                  <a:moveTo>
                    <a:pt x="125" y="98"/>
                  </a:moveTo>
                  <a:cubicBezTo>
                    <a:pt x="126" y="96"/>
                    <a:pt x="126" y="94"/>
                    <a:pt x="126" y="92"/>
                  </a:cubicBezTo>
                  <a:cubicBezTo>
                    <a:pt x="126" y="91"/>
                    <a:pt x="126" y="91"/>
                    <a:pt x="126" y="90"/>
                  </a:cubicBezTo>
                  <a:cubicBezTo>
                    <a:pt x="128" y="90"/>
                    <a:pt x="129" y="89"/>
                    <a:pt x="131" y="89"/>
                  </a:cubicBezTo>
                  <a:cubicBezTo>
                    <a:pt x="131" y="91"/>
                    <a:pt x="130" y="94"/>
                    <a:pt x="130" y="97"/>
                  </a:cubicBezTo>
                  <a:cubicBezTo>
                    <a:pt x="129" y="97"/>
                    <a:pt x="127" y="98"/>
                    <a:pt x="125" y="98"/>
                  </a:cubicBezTo>
                  <a:moveTo>
                    <a:pt x="132" y="96"/>
                  </a:moveTo>
                  <a:cubicBezTo>
                    <a:pt x="133" y="93"/>
                    <a:pt x="133" y="91"/>
                    <a:pt x="133" y="88"/>
                  </a:cubicBezTo>
                  <a:cubicBezTo>
                    <a:pt x="134" y="88"/>
                    <a:pt x="135" y="88"/>
                    <a:pt x="135" y="87"/>
                  </a:cubicBezTo>
                  <a:cubicBezTo>
                    <a:pt x="136" y="89"/>
                    <a:pt x="136" y="91"/>
                    <a:pt x="136" y="93"/>
                  </a:cubicBezTo>
                  <a:cubicBezTo>
                    <a:pt x="136" y="94"/>
                    <a:pt x="136" y="95"/>
                    <a:pt x="136" y="95"/>
                  </a:cubicBezTo>
                  <a:cubicBezTo>
                    <a:pt x="136" y="95"/>
                    <a:pt x="136" y="95"/>
                    <a:pt x="136" y="95"/>
                  </a:cubicBezTo>
                  <a:cubicBezTo>
                    <a:pt x="134" y="95"/>
                    <a:pt x="133" y="96"/>
                    <a:pt x="132" y="96"/>
                  </a:cubicBezTo>
                  <a:moveTo>
                    <a:pt x="39" y="97"/>
                  </a:moveTo>
                  <a:cubicBezTo>
                    <a:pt x="39" y="96"/>
                    <a:pt x="39" y="96"/>
                    <a:pt x="39" y="96"/>
                  </a:cubicBezTo>
                  <a:cubicBezTo>
                    <a:pt x="39" y="93"/>
                    <a:pt x="39" y="90"/>
                    <a:pt x="39" y="87"/>
                  </a:cubicBezTo>
                  <a:cubicBezTo>
                    <a:pt x="41" y="88"/>
                    <a:pt x="42" y="90"/>
                    <a:pt x="44" y="91"/>
                  </a:cubicBezTo>
                  <a:cubicBezTo>
                    <a:pt x="44" y="91"/>
                    <a:pt x="44" y="91"/>
                    <a:pt x="44" y="91"/>
                  </a:cubicBezTo>
                  <a:cubicBezTo>
                    <a:pt x="43" y="93"/>
                    <a:pt x="43" y="94"/>
                    <a:pt x="43" y="96"/>
                  </a:cubicBezTo>
                  <a:cubicBezTo>
                    <a:pt x="42" y="96"/>
                    <a:pt x="41" y="96"/>
                    <a:pt x="40" y="97"/>
                  </a:cubicBezTo>
                  <a:cubicBezTo>
                    <a:pt x="39" y="97"/>
                    <a:pt x="39" y="97"/>
                    <a:pt x="39" y="97"/>
                  </a:cubicBezTo>
                  <a:moveTo>
                    <a:pt x="37" y="94"/>
                  </a:moveTo>
                  <a:cubicBezTo>
                    <a:pt x="35" y="92"/>
                    <a:pt x="33" y="90"/>
                    <a:pt x="31" y="88"/>
                  </a:cubicBezTo>
                  <a:cubicBezTo>
                    <a:pt x="31" y="85"/>
                    <a:pt x="30" y="81"/>
                    <a:pt x="30" y="78"/>
                  </a:cubicBezTo>
                  <a:cubicBezTo>
                    <a:pt x="33" y="81"/>
                    <a:pt x="35" y="83"/>
                    <a:pt x="37" y="85"/>
                  </a:cubicBezTo>
                  <a:cubicBezTo>
                    <a:pt x="37" y="86"/>
                    <a:pt x="37" y="86"/>
                    <a:pt x="37" y="86"/>
                  </a:cubicBezTo>
                  <a:cubicBezTo>
                    <a:pt x="37" y="89"/>
                    <a:pt x="37" y="91"/>
                    <a:pt x="37" y="94"/>
                  </a:cubicBezTo>
                  <a:moveTo>
                    <a:pt x="29" y="85"/>
                  </a:moveTo>
                  <a:cubicBezTo>
                    <a:pt x="27" y="84"/>
                    <a:pt x="25" y="82"/>
                    <a:pt x="24" y="81"/>
                  </a:cubicBezTo>
                  <a:cubicBezTo>
                    <a:pt x="23" y="80"/>
                    <a:pt x="23" y="80"/>
                    <a:pt x="23" y="80"/>
                  </a:cubicBezTo>
                  <a:cubicBezTo>
                    <a:pt x="23" y="80"/>
                    <a:pt x="23" y="80"/>
                    <a:pt x="23" y="80"/>
                  </a:cubicBezTo>
                  <a:cubicBezTo>
                    <a:pt x="23" y="77"/>
                    <a:pt x="23" y="74"/>
                    <a:pt x="23" y="71"/>
                  </a:cubicBezTo>
                  <a:cubicBezTo>
                    <a:pt x="25" y="73"/>
                    <a:pt x="26" y="75"/>
                    <a:pt x="28" y="76"/>
                  </a:cubicBezTo>
                  <a:cubicBezTo>
                    <a:pt x="28" y="77"/>
                    <a:pt x="28" y="77"/>
                    <a:pt x="28" y="77"/>
                  </a:cubicBezTo>
                  <a:cubicBezTo>
                    <a:pt x="28" y="80"/>
                    <a:pt x="28" y="83"/>
                    <a:pt x="29" y="85"/>
                  </a:cubicBezTo>
                  <a:moveTo>
                    <a:pt x="21" y="78"/>
                  </a:moveTo>
                  <a:cubicBezTo>
                    <a:pt x="19" y="76"/>
                    <a:pt x="17" y="74"/>
                    <a:pt x="16" y="73"/>
                  </a:cubicBezTo>
                  <a:cubicBezTo>
                    <a:pt x="16" y="70"/>
                    <a:pt x="15" y="66"/>
                    <a:pt x="15" y="63"/>
                  </a:cubicBezTo>
                  <a:cubicBezTo>
                    <a:pt x="17" y="65"/>
                    <a:pt x="19" y="67"/>
                    <a:pt x="21" y="69"/>
                  </a:cubicBezTo>
                  <a:cubicBezTo>
                    <a:pt x="21" y="72"/>
                    <a:pt x="21" y="75"/>
                    <a:pt x="21" y="78"/>
                  </a:cubicBezTo>
                  <a:moveTo>
                    <a:pt x="111" y="68"/>
                  </a:moveTo>
                  <a:cubicBezTo>
                    <a:pt x="112" y="65"/>
                    <a:pt x="113" y="62"/>
                    <a:pt x="113" y="59"/>
                  </a:cubicBezTo>
                  <a:cubicBezTo>
                    <a:pt x="114" y="61"/>
                    <a:pt x="114" y="64"/>
                    <a:pt x="115" y="66"/>
                  </a:cubicBezTo>
                  <a:cubicBezTo>
                    <a:pt x="113" y="67"/>
                    <a:pt x="112" y="67"/>
                    <a:pt x="111" y="68"/>
                  </a:cubicBezTo>
                  <a:moveTo>
                    <a:pt x="14" y="71"/>
                  </a:moveTo>
                  <a:cubicBezTo>
                    <a:pt x="13" y="71"/>
                    <a:pt x="13" y="70"/>
                    <a:pt x="12" y="70"/>
                  </a:cubicBezTo>
                  <a:cubicBezTo>
                    <a:pt x="12" y="69"/>
                    <a:pt x="11" y="69"/>
                    <a:pt x="11" y="68"/>
                  </a:cubicBezTo>
                  <a:cubicBezTo>
                    <a:pt x="9" y="63"/>
                    <a:pt x="7" y="61"/>
                    <a:pt x="7" y="59"/>
                  </a:cubicBezTo>
                  <a:cubicBezTo>
                    <a:pt x="6" y="57"/>
                    <a:pt x="6" y="56"/>
                    <a:pt x="5" y="53"/>
                  </a:cubicBezTo>
                  <a:cubicBezTo>
                    <a:pt x="7" y="56"/>
                    <a:pt x="10" y="58"/>
                    <a:pt x="12" y="61"/>
                  </a:cubicBezTo>
                  <a:cubicBezTo>
                    <a:pt x="13" y="64"/>
                    <a:pt x="13" y="68"/>
                    <a:pt x="14" y="71"/>
                  </a:cubicBezTo>
                  <a:moveTo>
                    <a:pt x="116" y="63"/>
                  </a:moveTo>
                  <a:cubicBezTo>
                    <a:pt x="116" y="60"/>
                    <a:pt x="115" y="57"/>
                    <a:pt x="114" y="55"/>
                  </a:cubicBezTo>
                  <a:cubicBezTo>
                    <a:pt x="115" y="51"/>
                    <a:pt x="116" y="47"/>
                    <a:pt x="117" y="43"/>
                  </a:cubicBezTo>
                  <a:cubicBezTo>
                    <a:pt x="117" y="46"/>
                    <a:pt x="118" y="49"/>
                    <a:pt x="118" y="53"/>
                  </a:cubicBezTo>
                  <a:cubicBezTo>
                    <a:pt x="119" y="53"/>
                    <a:pt x="119" y="53"/>
                    <a:pt x="119" y="53"/>
                  </a:cubicBezTo>
                  <a:cubicBezTo>
                    <a:pt x="118" y="56"/>
                    <a:pt x="117" y="60"/>
                    <a:pt x="116" y="63"/>
                  </a:cubicBezTo>
                  <a:moveTo>
                    <a:pt x="120" y="48"/>
                  </a:moveTo>
                  <a:cubicBezTo>
                    <a:pt x="119" y="45"/>
                    <a:pt x="119" y="41"/>
                    <a:pt x="118" y="37"/>
                  </a:cubicBezTo>
                  <a:cubicBezTo>
                    <a:pt x="119" y="33"/>
                    <a:pt x="120" y="30"/>
                    <a:pt x="121" y="26"/>
                  </a:cubicBezTo>
                  <a:cubicBezTo>
                    <a:pt x="122" y="30"/>
                    <a:pt x="122" y="34"/>
                    <a:pt x="122" y="37"/>
                  </a:cubicBezTo>
                  <a:cubicBezTo>
                    <a:pt x="121" y="41"/>
                    <a:pt x="120" y="45"/>
                    <a:pt x="120" y="48"/>
                  </a:cubicBezTo>
                  <a:moveTo>
                    <a:pt x="124" y="32"/>
                  </a:moveTo>
                  <a:cubicBezTo>
                    <a:pt x="123" y="28"/>
                    <a:pt x="123" y="25"/>
                    <a:pt x="122" y="22"/>
                  </a:cubicBezTo>
                  <a:cubicBezTo>
                    <a:pt x="122" y="19"/>
                    <a:pt x="123" y="17"/>
                    <a:pt x="123" y="14"/>
                  </a:cubicBezTo>
                  <a:cubicBezTo>
                    <a:pt x="124" y="17"/>
                    <a:pt x="124" y="21"/>
                    <a:pt x="124" y="24"/>
                  </a:cubicBezTo>
                  <a:cubicBezTo>
                    <a:pt x="124" y="25"/>
                    <a:pt x="124" y="25"/>
                    <a:pt x="124" y="26"/>
                  </a:cubicBezTo>
                  <a:cubicBezTo>
                    <a:pt x="124" y="28"/>
                    <a:pt x="124" y="30"/>
                    <a:pt x="124" y="32"/>
                  </a:cubicBezTo>
                  <a:moveTo>
                    <a:pt x="78" y="85"/>
                  </a:moveTo>
                  <a:cubicBezTo>
                    <a:pt x="79" y="85"/>
                    <a:pt x="79" y="85"/>
                    <a:pt x="79" y="85"/>
                  </a:cubicBezTo>
                  <a:cubicBezTo>
                    <a:pt x="80" y="85"/>
                    <a:pt x="80" y="84"/>
                    <a:pt x="80" y="83"/>
                  </a:cubicBezTo>
                  <a:cubicBezTo>
                    <a:pt x="80" y="79"/>
                    <a:pt x="80" y="76"/>
                    <a:pt x="80" y="72"/>
                  </a:cubicBezTo>
                  <a:cubicBezTo>
                    <a:pt x="80" y="55"/>
                    <a:pt x="82" y="38"/>
                    <a:pt x="84" y="20"/>
                  </a:cubicBezTo>
                  <a:cubicBezTo>
                    <a:pt x="97" y="15"/>
                    <a:pt x="109" y="10"/>
                    <a:pt x="121" y="5"/>
                  </a:cubicBezTo>
                  <a:cubicBezTo>
                    <a:pt x="116" y="27"/>
                    <a:pt x="112" y="48"/>
                    <a:pt x="107" y="70"/>
                  </a:cubicBezTo>
                  <a:cubicBezTo>
                    <a:pt x="106" y="70"/>
                    <a:pt x="106" y="71"/>
                    <a:pt x="106" y="71"/>
                  </a:cubicBezTo>
                  <a:cubicBezTo>
                    <a:pt x="107" y="72"/>
                    <a:pt x="107" y="72"/>
                    <a:pt x="108" y="73"/>
                  </a:cubicBezTo>
                  <a:cubicBezTo>
                    <a:pt x="108" y="73"/>
                    <a:pt x="108" y="73"/>
                    <a:pt x="108" y="73"/>
                  </a:cubicBezTo>
                  <a:cubicBezTo>
                    <a:pt x="108" y="73"/>
                    <a:pt x="108" y="73"/>
                    <a:pt x="108" y="73"/>
                  </a:cubicBezTo>
                  <a:cubicBezTo>
                    <a:pt x="108" y="73"/>
                    <a:pt x="108" y="73"/>
                    <a:pt x="108" y="73"/>
                  </a:cubicBezTo>
                  <a:cubicBezTo>
                    <a:pt x="108" y="73"/>
                    <a:pt x="108" y="73"/>
                    <a:pt x="109" y="73"/>
                  </a:cubicBezTo>
                  <a:cubicBezTo>
                    <a:pt x="109" y="73"/>
                    <a:pt x="109" y="73"/>
                    <a:pt x="110" y="72"/>
                  </a:cubicBezTo>
                  <a:cubicBezTo>
                    <a:pt x="117" y="70"/>
                    <a:pt x="124" y="67"/>
                    <a:pt x="131" y="64"/>
                  </a:cubicBezTo>
                  <a:cubicBezTo>
                    <a:pt x="133" y="70"/>
                    <a:pt x="134" y="76"/>
                    <a:pt x="135" y="82"/>
                  </a:cubicBezTo>
                  <a:cubicBezTo>
                    <a:pt x="135" y="82"/>
                    <a:pt x="134" y="83"/>
                    <a:pt x="134" y="83"/>
                  </a:cubicBezTo>
                  <a:cubicBezTo>
                    <a:pt x="127" y="86"/>
                    <a:pt x="119" y="88"/>
                    <a:pt x="112" y="90"/>
                  </a:cubicBezTo>
                  <a:cubicBezTo>
                    <a:pt x="109" y="91"/>
                    <a:pt x="106" y="92"/>
                    <a:pt x="103" y="94"/>
                  </a:cubicBezTo>
                  <a:cubicBezTo>
                    <a:pt x="103" y="94"/>
                    <a:pt x="103" y="94"/>
                    <a:pt x="103" y="94"/>
                  </a:cubicBezTo>
                  <a:cubicBezTo>
                    <a:pt x="102" y="95"/>
                    <a:pt x="102" y="95"/>
                    <a:pt x="102" y="95"/>
                  </a:cubicBezTo>
                  <a:cubicBezTo>
                    <a:pt x="102" y="95"/>
                    <a:pt x="102" y="95"/>
                    <a:pt x="102" y="95"/>
                  </a:cubicBezTo>
                  <a:cubicBezTo>
                    <a:pt x="102" y="95"/>
                    <a:pt x="102" y="95"/>
                    <a:pt x="102" y="95"/>
                  </a:cubicBezTo>
                  <a:cubicBezTo>
                    <a:pt x="102" y="96"/>
                    <a:pt x="102" y="96"/>
                    <a:pt x="102" y="96"/>
                  </a:cubicBezTo>
                  <a:cubicBezTo>
                    <a:pt x="102" y="96"/>
                    <a:pt x="102" y="96"/>
                    <a:pt x="102" y="96"/>
                  </a:cubicBezTo>
                  <a:cubicBezTo>
                    <a:pt x="102" y="98"/>
                    <a:pt x="101" y="100"/>
                    <a:pt x="101" y="103"/>
                  </a:cubicBezTo>
                  <a:cubicBezTo>
                    <a:pt x="101" y="104"/>
                    <a:pt x="101" y="104"/>
                    <a:pt x="101" y="105"/>
                  </a:cubicBezTo>
                  <a:cubicBezTo>
                    <a:pt x="101" y="105"/>
                    <a:pt x="101" y="106"/>
                    <a:pt x="101" y="107"/>
                  </a:cubicBezTo>
                  <a:cubicBezTo>
                    <a:pt x="102" y="109"/>
                    <a:pt x="102" y="110"/>
                    <a:pt x="103" y="112"/>
                  </a:cubicBezTo>
                  <a:cubicBezTo>
                    <a:pt x="103" y="113"/>
                    <a:pt x="103" y="114"/>
                    <a:pt x="103" y="115"/>
                  </a:cubicBezTo>
                  <a:cubicBezTo>
                    <a:pt x="103" y="115"/>
                    <a:pt x="103" y="116"/>
                    <a:pt x="104" y="116"/>
                  </a:cubicBezTo>
                  <a:cubicBezTo>
                    <a:pt x="104" y="117"/>
                    <a:pt x="105" y="117"/>
                    <a:pt x="105" y="117"/>
                  </a:cubicBezTo>
                  <a:cubicBezTo>
                    <a:pt x="106" y="117"/>
                    <a:pt x="106" y="117"/>
                    <a:pt x="106" y="117"/>
                  </a:cubicBezTo>
                  <a:cubicBezTo>
                    <a:pt x="106" y="117"/>
                    <a:pt x="106" y="117"/>
                    <a:pt x="106" y="117"/>
                  </a:cubicBezTo>
                  <a:cubicBezTo>
                    <a:pt x="106" y="117"/>
                    <a:pt x="106" y="117"/>
                    <a:pt x="106" y="117"/>
                  </a:cubicBezTo>
                  <a:cubicBezTo>
                    <a:pt x="106" y="117"/>
                    <a:pt x="106" y="117"/>
                    <a:pt x="106" y="117"/>
                  </a:cubicBezTo>
                  <a:cubicBezTo>
                    <a:pt x="119" y="112"/>
                    <a:pt x="127" y="110"/>
                    <a:pt x="133" y="108"/>
                  </a:cubicBezTo>
                  <a:cubicBezTo>
                    <a:pt x="136" y="107"/>
                    <a:pt x="138" y="106"/>
                    <a:pt x="139" y="105"/>
                  </a:cubicBezTo>
                  <a:cubicBezTo>
                    <a:pt x="140" y="105"/>
                    <a:pt x="140" y="105"/>
                    <a:pt x="141" y="105"/>
                  </a:cubicBezTo>
                  <a:cubicBezTo>
                    <a:pt x="142" y="108"/>
                    <a:pt x="144" y="113"/>
                    <a:pt x="145" y="118"/>
                  </a:cubicBezTo>
                  <a:cubicBezTo>
                    <a:pt x="146" y="121"/>
                    <a:pt x="147" y="124"/>
                    <a:pt x="148" y="126"/>
                  </a:cubicBezTo>
                  <a:cubicBezTo>
                    <a:pt x="147" y="127"/>
                    <a:pt x="144" y="128"/>
                    <a:pt x="141" y="129"/>
                  </a:cubicBezTo>
                  <a:cubicBezTo>
                    <a:pt x="136" y="131"/>
                    <a:pt x="127" y="134"/>
                    <a:pt x="115" y="139"/>
                  </a:cubicBezTo>
                  <a:cubicBezTo>
                    <a:pt x="115" y="139"/>
                    <a:pt x="115" y="139"/>
                    <a:pt x="115" y="139"/>
                  </a:cubicBezTo>
                  <a:cubicBezTo>
                    <a:pt x="115" y="139"/>
                    <a:pt x="115" y="139"/>
                    <a:pt x="115" y="139"/>
                  </a:cubicBezTo>
                  <a:cubicBezTo>
                    <a:pt x="114" y="139"/>
                    <a:pt x="114" y="139"/>
                    <a:pt x="114" y="139"/>
                  </a:cubicBezTo>
                  <a:cubicBezTo>
                    <a:pt x="113" y="139"/>
                    <a:pt x="112" y="141"/>
                    <a:pt x="113" y="142"/>
                  </a:cubicBezTo>
                  <a:cubicBezTo>
                    <a:pt x="113" y="142"/>
                    <a:pt x="114" y="143"/>
                    <a:pt x="114" y="143"/>
                  </a:cubicBezTo>
                  <a:cubicBezTo>
                    <a:pt x="118" y="153"/>
                    <a:pt x="121" y="159"/>
                    <a:pt x="124" y="169"/>
                  </a:cubicBezTo>
                  <a:cubicBezTo>
                    <a:pt x="116" y="169"/>
                    <a:pt x="108" y="172"/>
                    <a:pt x="101" y="178"/>
                  </a:cubicBezTo>
                  <a:cubicBezTo>
                    <a:pt x="97" y="167"/>
                    <a:pt x="95" y="161"/>
                    <a:pt x="91" y="150"/>
                  </a:cubicBezTo>
                  <a:cubicBezTo>
                    <a:pt x="90" y="149"/>
                    <a:pt x="90" y="148"/>
                    <a:pt x="89" y="148"/>
                  </a:cubicBezTo>
                  <a:cubicBezTo>
                    <a:pt x="89" y="148"/>
                    <a:pt x="88" y="148"/>
                    <a:pt x="88" y="148"/>
                  </a:cubicBezTo>
                  <a:cubicBezTo>
                    <a:pt x="88" y="149"/>
                    <a:pt x="88" y="149"/>
                    <a:pt x="88" y="149"/>
                  </a:cubicBezTo>
                  <a:cubicBezTo>
                    <a:pt x="88" y="149"/>
                    <a:pt x="88" y="149"/>
                    <a:pt x="88" y="149"/>
                  </a:cubicBezTo>
                  <a:cubicBezTo>
                    <a:pt x="66" y="156"/>
                    <a:pt x="54" y="160"/>
                    <a:pt x="49" y="162"/>
                  </a:cubicBezTo>
                  <a:cubicBezTo>
                    <a:pt x="48" y="154"/>
                    <a:pt x="46" y="147"/>
                    <a:pt x="43" y="140"/>
                  </a:cubicBezTo>
                  <a:cubicBezTo>
                    <a:pt x="44" y="140"/>
                    <a:pt x="44" y="139"/>
                    <a:pt x="44" y="139"/>
                  </a:cubicBezTo>
                  <a:cubicBezTo>
                    <a:pt x="49" y="138"/>
                    <a:pt x="60" y="134"/>
                    <a:pt x="79" y="127"/>
                  </a:cubicBezTo>
                  <a:cubicBezTo>
                    <a:pt x="79" y="127"/>
                    <a:pt x="79" y="127"/>
                    <a:pt x="79" y="127"/>
                  </a:cubicBezTo>
                  <a:cubicBezTo>
                    <a:pt x="79" y="127"/>
                    <a:pt x="79" y="127"/>
                    <a:pt x="79" y="127"/>
                  </a:cubicBezTo>
                  <a:cubicBezTo>
                    <a:pt x="80" y="127"/>
                    <a:pt x="80" y="127"/>
                    <a:pt x="80" y="127"/>
                  </a:cubicBezTo>
                  <a:cubicBezTo>
                    <a:pt x="81" y="126"/>
                    <a:pt x="81" y="125"/>
                    <a:pt x="81" y="124"/>
                  </a:cubicBezTo>
                  <a:cubicBezTo>
                    <a:pt x="81" y="124"/>
                    <a:pt x="80" y="124"/>
                    <a:pt x="80" y="123"/>
                  </a:cubicBezTo>
                  <a:cubicBezTo>
                    <a:pt x="80" y="122"/>
                    <a:pt x="79" y="120"/>
                    <a:pt x="78" y="118"/>
                  </a:cubicBezTo>
                  <a:cubicBezTo>
                    <a:pt x="77" y="117"/>
                    <a:pt x="77" y="116"/>
                    <a:pt x="76" y="115"/>
                  </a:cubicBezTo>
                  <a:cubicBezTo>
                    <a:pt x="76" y="114"/>
                    <a:pt x="75" y="113"/>
                    <a:pt x="75" y="112"/>
                  </a:cubicBezTo>
                  <a:cubicBezTo>
                    <a:pt x="74" y="112"/>
                    <a:pt x="74" y="111"/>
                    <a:pt x="73" y="111"/>
                  </a:cubicBezTo>
                  <a:cubicBezTo>
                    <a:pt x="73" y="110"/>
                    <a:pt x="72" y="110"/>
                    <a:pt x="72" y="110"/>
                  </a:cubicBezTo>
                  <a:cubicBezTo>
                    <a:pt x="72" y="110"/>
                    <a:pt x="72" y="110"/>
                    <a:pt x="72" y="110"/>
                  </a:cubicBezTo>
                  <a:cubicBezTo>
                    <a:pt x="72" y="109"/>
                    <a:pt x="71" y="108"/>
                    <a:pt x="70" y="108"/>
                  </a:cubicBezTo>
                  <a:cubicBezTo>
                    <a:pt x="70" y="108"/>
                    <a:pt x="70" y="108"/>
                    <a:pt x="70" y="108"/>
                  </a:cubicBezTo>
                  <a:cubicBezTo>
                    <a:pt x="70" y="108"/>
                    <a:pt x="69" y="108"/>
                    <a:pt x="69" y="108"/>
                  </a:cubicBezTo>
                  <a:cubicBezTo>
                    <a:pt x="68" y="108"/>
                    <a:pt x="68" y="108"/>
                    <a:pt x="67" y="108"/>
                  </a:cubicBezTo>
                  <a:cubicBezTo>
                    <a:pt x="67" y="109"/>
                    <a:pt x="67" y="109"/>
                    <a:pt x="67" y="109"/>
                  </a:cubicBezTo>
                  <a:cubicBezTo>
                    <a:pt x="53" y="113"/>
                    <a:pt x="43" y="116"/>
                    <a:pt x="31" y="121"/>
                  </a:cubicBezTo>
                  <a:cubicBezTo>
                    <a:pt x="30" y="116"/>
                    <a:pt x="28" y="110"/>
                    <a:pt x="28" y="104"/>
                  </a:cubicBezTo>
                  <a:cubicBezTo>
                    <a:pt x="31" y="103"/>
                    <a:pt x="35" y="102"/>
                    <a:pt x="37" y="101"/>
                  </a:cubicBezTo>
                  <a:cubicBezTo>
                    <a:pt x="38" y="102"/>
                    <a:pt x="38" y="102"/>
                    <a:pt x="38" y="102"/>
                  </a:cubicBezTo>
                  <a:cubicBezTo>
                    <a:pt x="38" y="102"/>
                    <a:pt x="38" y="102"/>
                    <a:pt x="38" y="102"/>
                  </a:cubicBezTo>
                  <a:cubicBezTo>
                    <a:pt x="38" y="102"/>
                    <a:pt x="39" y="102"/>
                    <a:pt x="39" y="101"/>
                  </a:cubicBezTo>
                  <a:cubicBezTo>
                    <a:pt x="39" y="101"/>
                    <a:pt x="39" y="101"/>
                    <a:pt x="39" y="101"/>
                  </a:cubicBezTo>
                  <a:cubicBezTo>
                    <a:pt x="40" y="101"/>
                    <a:pt x="40" y="101"/>
                    <a:pt x="41" y="101"/>
                  </a:cubicBezTo>
                  <a:cubicBezTo>
                    <a:pt x="45" y="100"/>
                    <a:pt x="48" y="99"/>
                    <a:pt x="52" y="97"/>
                  </a:cubicBezTo>
                  <a:cubicBezTo>
                    <a:pt x="52" y="97"/>
                    <a:pt x="52" y="97"/>
                    <a:pt x="52" y="97"/>
                  </a:cubicBezTo>
                  <a:cubicBezTo>
                    <a:pt x="52" y="97"/>
                    <a:pt x="52" y="97"/>
                    <a:pt x="52" y="97"/>
                  </a:cubicBezTo>
                  <a:cubicBezTo>
                    <a:pt x="52" y="97"/>
                    <a:pt x="52" y="97"/>
                    <a:pt x="52" y="97"/>
                  </a:cubicBezTo>
                  <a:cubicBezTo>
                    <a:pt x="52" y="97"/>
                    <a:pt x="52" y="97"/>
                    <a:pt x="52" y="97"/>
                  </a:cubicBezTo>
                  <a:cubicBezTo>
                    <a:pt x="52" y="96"/>
                    <a:pt x="52" y="96"/>
                    <a:pt x="52" y="96"/>
                  </a:cubicBezTo>
                  <a:cubicBezTo>
                    <a:pt x="53" y="96"/>
                    <a:pt x="53" y="96"/>
                    <a:pt x="53" y="96"/>
                  </a:cubicBezTo>
                  <a:cubicBezTo>
                    <a:pt x="53" y="96"/>
                    <a:pt x="53" y="95"/>
                    <a:pt x="53" y="95"/>
                  </a:cubicBezTo>
                  <a:cubicBezTo>
                    <a:pt x="53" y="94"/>
                    <a:pt x="53" y="94"/>
                    <a:pt x="53" y="93"/>
                  </a:cubicBezTo>
                  <a:cubicBezTo>
                    <a:pt x="52" y="93"/>
                    <a:pt x="52" y="93"/>
                    <a:pt x="52" y="93"/>
                  </a:cubicBezTo>
                  <a:cubicBezTo>
                    <a:pt x="37" y="80"/>
                    <a:pt x="19" y="62"/>
                    <a:pt x="5" y="47"/>
                  </a:cubicBezTo>
                  <a:cubicBezTo>
                    <a:pt x="6" y="46"/>
                    <a:pt x="9" y="45"/>
                    <a:pt x="11" y="44"/>
                  </a:cubicBezTo>
                  <a:cubicBezTo>
                    <a:pt x="16" y="42"/>
                    <a:pt x="22" y="41"/>
                    <a:pt x="26" y="40"/>
                  </a:cubicBezTo>
                  <a:cubicBezTo>
                    <a:pt x="29" y="39"/>
                    <a:pt x="31" y="39"/>
                    <a:pt x="32" y="38"/>
                  </a:cubicBezTo>
                  <a:cubicBezTo>
                    <a:pt x="32" y="38"/>
                    <a:pt x="33" y="38"/>
                    <a:pt x="33" y="38"/>
                  </a:cubicBezTo>
                  <a:cubicBezTo>
                    <a:pt x="34" y="39"/>
                    <a:pt x="36" y="41"/>
                    <a:pt x="38" y="43"/>
                  </a:cubicBezTo>
                  <a:cubicBezTo>
                    <a:pt x="43" y="48"/>
                    <a:pt x="51" y="56"/>
                    <a:pt x="59" y="64"/>
                  </a:cubicBezTo>
                  <a:cubicBezTo>
                    <a:pt x="66" y="72"/>
                    <a:pt x="73" y="80"/>
                    <a:pt x="77" y="84"/>
                  </a:cubicBezTo>
                  <a:cubicBezTo>
                    <a:pt x="77" y="85"/>
                    <a:pt x="78" y="85"/>
                    <a:pt x="78" y="85"/>
                  </a:cubicBezTo>
                  <a:moveTo>
                    <a:pt x="124" y="0"/>
                  </a:moveTo>
                  <a:cubicBezTo>
                    <a:pt x="124" y="0"/>
                    <a:pt x="124" y="0"/>
                    <a:pt x="123" y="0"/>
                  </a:cubicBezTo>
                  <a:cubicBezTo>
                    <a:pt x="109" y="6"/>
                    <a:pt x="96" y="11"/>
                    <a:pt x="82" y="17"/>
                  </a:cubicBezTo>
                  <a:cubicBezTo>
                    <a:pt x="81" y="17"/>
                    <a:pt x="81" y="18"/>
                    <a:pt x="81" y="19"/>
                  </a:cubicBezTo>
                  <a:cubicBezTo>
                    <a:pt x="78" y="36"/>
                    <a:pt x="76" y="54"/>
                    <a:pt x="76" y="72"/>
                  </a:cubicBezTo>
                  <a:cubicBezTo>
                    <a:pt x="76" y="74"/>
                    <a:pt x="76" y="76"/>
                    <a:pt x="76" y="77"/>
                  </a:cubicBezTo>
                  <a:cubicBezTo>
                    <a:pt x="71" y="71"/>
                    <a:pt x="62" y="62"/>
                    <a:pt x="54" y="54"/>
                  </a:cubicBezTo>
                  <a:cubicBezTo>
                    <a:pt x="44" y="43"/>
                    <a:pt x="35" y="34"/>
                    <a:pt x="35" y="34"/>
                  </a:cubicBezTo>
                  <a:cubicBezTo>
                    <a:pt x="35" y="34"/>
                    <a:pt x="34" y="34"/>
                    <a:pt x="34" y="34"/>
                  </a:cubicBezTo>
                  <a:cubicBezTo>
                    <a:pt x="34" y="34"/>
                    <a:pt x="34" y="34"/>
                    <a:pt x="34" y="34"/>
                  </a:cubicBezTo>
                  <a:cubicBezTo>
                    <a:pt x="33" y="34"/>
                    <a:pt x="27" y="35"/>
                    <a:pt x="20" y="37"/>
                  </a:cubicBezTo>
                  <a:cubicBezTo>
                    <a:pt x="17" y="38"/>
                    <a:pt x="13" y="39"/>
                    <a:pt x="9" y="40"/>
                  </a:cubicBezTo>
                  <a:cubicBezTo>
                    <a:pt x="6" y="42"/>
                    <a:pt x="3" y="44"/>
                    <a:pt x="1" y="46"/>
                  </a:cubicBezTo>
                  <a:cubicBezTo>
                    <a:pt x="0" y="46"/>
                    <a:pt x="0" y="47"/>
                    <a:pt x="0" y="48"/>
                  </a:cubicBezTo>
                  <a:cubicBezTo>
                    <a:pt x="0" y="48"/>
                    <a:pt x="0" y="49"/>
                    <a:pt x="0" y="49"/>
                  </a:cubicBezTo>
                  <a:cubicBezTo>
                    <a:pt x="1" y="55"/>
                    <a:pt x="2" y="57"/>
                    <a:pt x="3" y="60"/>
                  </a:cubicBezTo>
                  <a:cubicBezTo>
                    <a:pt x="3" y="61"/>
                    <a:pt x="4" y="63"/>
                    <a:pt x="5" y="64"/>
                  </a:cubicBezTo>
                  <a:cubicBezTo>
                    <a:pt x="5" y="65"/>
                    <a:pt x="5" y="65"/>
                    <a:pt x="5" y="65"/>
                  </a:cubicBezTo>
                  <a:cubicBezTo>
                    <a:pt x="5" y="65"/>
                    <a:pt x="5" y="65"/>
                    <a:pt x="5" y="65"/>
                  </a:cubicBezTo>
                  <a:cubicBezTo>
                    <a:pt x="5" y="66"/>
                    <a:pt x="5" y="66"/>
                    <a:pt x="5" y="67"/>
                  </a:cubicBezTo>
                  <a:cubicBezTo>
                    <a:pt x="5" y="68"/>
                    <a:pt x="6" y="69"/>
                    <a:pt x="7" y="70"/>
                  </a:cubicBezTo>
                  <a:cubicBezTo>
                    <a:pt x="8" y="71"/>
                    <a:pt x="8" y="71"/>
                    <a:pt x="8" y="71"/>
                  </a:cubicBezTo>
                  <a:cubicBezTo>
                    <a:pt x="8" y="71"/>
                    <a:pt x="8" y="71"/>
                    <a:pt x="8" y="71"/>
                  </a:cubicBezTo>
                  <a:cubicBezTo>
                    <a:pt x="8" y="72"/>
                    <a:pt x="9" y="72"/>
                    <a:pt x="9" y="73"/>
                  </a:cubicBezTo>
                  <a:cubicBezTo>
                    <a:pt x="14" y="77"/>
                    <a:pt x="21" y="83"/>
                    <a:pt x="29" y="92"/>
                  </a:cubicBezTo>
                  <a:cubicBezTo>
                    <a:pt x="29" y="92"/>
                    <a:pt x="29" y="93"/>
                    <a:pt x="29" y="93"/>
                  </a:cubicBezTo>
                  <a:cubicBezTo>
                    <a:pt x="29" y="94"/>
                    <a:pt x="30" y="94"/>
                    <a:pt x="30" y="94"/>
                  </a:cubicBezTo>
                  <a:cubicBezTo>
                    <a:pt x="30" y="94"/>
                    <a:pt x="30" y="94"/>
                    <a:pt x="30" y="94"/>
                  </a:cubicBezTo>
                  <a:cubicBezTo>
                    <a:pt x="31" y="94"/>
                    <a:pt x="31" y="94"/>
                    <a:pt x="31" y="94"/>
                  </a:cubicBezTo>
                  <a:cubicBezTo>
                    <a:pt x="32" y="95"/>
                    <a:pt x="34" y="96"/>
                    <a:pt x="35" y="98"/>
                  </a:cubicBezTo>
                  <a:cubicBezTo>
                    <a:pt x="32" y="99"/>
                    <a:pt x="29" y="100"/>
                    <a:pt x="25" y="101"/>
                  </a:cubicBezTo>
                  <a:cubicBezTo>
                    <a:pt x="24" y="102"/>
                    <a:pt x="23" y="102"/>
                    <a:pt x="23" y="103"/>
                  </a:cubicBezTo>
                  <a:cubicBezTo>
                    <a:pt x="24" y="110"/>
                    <a:pt x="26" y="117"/>
                    <a:pt x="28" y="123"/>
                  </a:cubicBezTo>
                  <a:cubicBezTo>
                    <a:pt x="27" y="124"/>
                    <a:pt x="27" y="124"/>
                    <a:pt x="27" y="125"/>
                  </a:cubicBezTo>
                  <a:cubicBezTo>
                    <a:pt x="28" y="129"/>
                    <a:pt x="30" y="132"/>
                    <a:pt x="33" y="135"/>
                  </a:cubicBezTo>
                  <a:cubicBezTo>
                    <a:pt x="33" y="135"/>
                    <a:pt x="34" y="135"/>
                    <a:pt x="34" y="135"/>
                  </a:cubicBezTo>
                  <a:cubicBezTo>
                    <a:pt x="34" y="135"/>
                    <a:pt x="35" y="135"/>
                    <a:pt x="35" y="135"/>
                  </a:cubicBezTo>
                  <a:cubicBezTo>
                    <a:pt x="38" y="134"/>
                    <a:pt x="41" y="133"/>
                    <a:pt x="43" y="132"/>
                  </a:cubicBezTo>
                  <a:cubicBezTo>
                    <a:pt x="46" y="131"/>
                    <a:pt x="49" y="130"/>
                    <a:pt x="56" y="128"/>
                  </a:cubicBezTo>
                  <a:cubicBezTo>
                    <a:pt x="56" y="128"/>
                    <a:pt x="57" y="127"/>
                    <a:pt x="58" y="127"/>
                  </a:cubicBezTo>
                  <a:cubicBezTo>
                    <a:pt x="59" y="127"/>
                    <a:pt x="61" y="126"/>
                    <a:pt x="62" y="125"/>
                  </a:cubicBezTo>
                  <a:cubicBezTo>
                    <a:pt x="63" y="125"/>
                    <a:pt x="64" y="125"/>
                    <a:pt x="64" y="125"/>
                  </a:cubicBezTo>
                  <a:cubicBezTo>
                    <a:pt x="65" y="125"/>
                    <a:pt x="65" y="125"/>
                    <a:pt x="65" y="125"/>
                  </a:cubicBezTo>
                  <a:cubicBezTo>
                    <a:pt x="65" y="125"/>
                    <a:pt x="65" y="125"/>
                    <a:pt x="65" y="125"/>
                  </a:cubicBezTo>
                  <a:cubicBezTo>
                    <a:pt x="65" y="125"/>
                    <a:pt x="65" y="126"/>
                    <a:pt x="65" y="126"/>
                  </a:cubicBezTo>
                  <a:cubicBezTo>
                    <a:pt x="66" y="127"/>
                    <a:pt x="66" y="127"/>
                    <a:pt x="66" y="127"/>
                  </a:cubicBezTo>
                  <a:cubicBezTo>
                    <a:pt x="59" y="130"/>
                    <a:pt x="54" y="132"/>
                    <a:pt x="50" y="133"/>
                  </a:cubicBezTo>
                  <a:cubicBezTo>
                    <a:pt x="47" y="134"/>
                    <a:pt x="45" y="135"/>
                    <a:pt x="43" y="135"/>
                  </a:cubicBezTo>
                  <a:cubicBezTo>
                    <a:pt x="42" y="136"/>
                    <a:pt x="40" y="136"/>
                    <a:pt x="40" y="136"/>
                  </a:cubicBezTo>
                  <a:cubicBezTo>
                    <a:pt x="40" y="136"/>
                    <a:pt x="39" y="137"/>
                    <a:pt x="39" y="137"/>
                  </a:cubicBezTo>
                  <a:cubicBezTo>
                    <a:pt x="39" y="138"/>
                    <a:pt x="39" y="138"/>
                    <a:pt x="39" y="139"/>
                  </a:cubicBezTo>
                  <a:cubicBezTo>
                    <a:pt x="41" y="146"/>
                    <a:pt x="44" y="155"/>
                    <a:pt x="46" y="162"/>
                  </a:cubicBezTo>
                  <a:cubicBezTo>
                    <a:pt x="45" y="162"/>
                    <a:pt x="45" y="162"/>
                    <a:pt x="45" y="162"/>
                  </a:cubicBezTo>
                  <a:cubicBezTo>
                    <a:pt x="45" y="163"/>
                    <a:pt x="45" y="164"/>
                    <a:pt x="46" y="165"/>
                  </a:cubicBezTo>
                  <a:cubicBezTo>
                    <a:pt x="50" y="169"/>
                    <a:pt x="53" y="174"/>
                    <a:pt x="56" y="179"/>
                  </a:cubicBezTo>
                  <a:cubicBezTo>
                    <a:pt x="56" y="180"/>
                    <a:pt x="57" y="180"/>
                    <a:pt x="58" y="180"/>
                  </a:cubicBezTo>
                  <a:cubicBezTo>
                    <a:pt x="58" y="180"/>
                    <a:pt x="58" y="180"/>
                    <a:pt x="58" y="180"/>
                  </a:cubicBezTo>
                  <a:cubicBezTo>
                    <a:pt x="69" y="175"/>
                    <a:pt x="77" y="171"/>
                    <a:pt x="88" y="169"/>
                  </a:cubicBezTo>
                  <a:cubicBezTo>
                    <a:pt x="91" y="173"/>
                    <a:pt x="94" y="178"/>
                    <a:pt x="96" y="184"/>
                  </a:cubicBezTo>
                  <a:cubicBezTo>
                    <a:pt x="99" y="191"/>
                    <a:pt x="102" y="198"/>
                    <a:pt x="104" y="202"/>
                  </a:cubicBezTo>
                  <a:cubicBezTo>
                    <a:pt x="104" y="203"/>
                    <a:pt x="105" y="203"/>
                    <a:pt x="106" y="203"/>
                  </a:cubicBezTo>
                  <a:cubicBezTo>
                    <a:pt x="106" y="203"/>
                    <a:pt x="106" y="203"/>
                    <a:pt x="106" y="203"/>
                  </a:cubicBezTo>
                  <a:cubicBezTo>
                    <a:pt x="107" y="204"/>
                    <a:pt x="107" y="204"/>
                    <a:pt x="107" y="204"/>
                  </a:cubicBezTo>
                  <a:cubicBezTo>
                    <a:pt x="108" y="204"/>
                    <a:pt x="108" y="204"/>
                    <a:pt x="108" y="203"/>
                  </a:cubicBezTo>
                  <a:cubicBezTo>
                    <a:pt x="109" y="203"/>
                    <a:pt x="109" y="203"/>
                    <a:pt x="109" y="203"/>
                  </a:cubicBezTo>
                  <a:cubicBezTo>
                    <a:pt x="109" y="204"/>
                    <a:pt x="109" y="204"/>
                    <a:pt x="109" y="204"/>
                  </a:cubicBezTo>
                  <a:cubicBezTo>
                    <a:pt x="109" y="204"/>
                    <a:pt x="109" y="204"/>
                    <a:pt x="109" y="204"/>
                  </a:cubicBezTo>
                  <a:cubicBezTo>
                    <a:pt x="109" y="204"/>
                    <a:pt x="109" y="204"/>
                    <a:pt x="109" y="204"/>
                  </a:cubicBezTo>
                  <a:cubicBezTo>
                    <a:pt x="110" y="205"/>
                    <a:pt x="110" y="205"/>
                    <a:pt x="110" y="205"/>
                  </a:cubicBezTo>
                  <a:cubicBezTo>
                    <a:pt x="110" y="204"/>
                    <a:pt x="110" y="204"/>
                    <a:pt x="110" y="204"/>
                  </a:cubicBezTo>
                  <a:cubicBezTo>
                    <a:pt x="110" y="204"/>
                    <a:pt x="110" y="204"/>
                    <a:pt x="110" y="204"/>
                  </a:cubicBezTo>
                  <a:cubicBezTo>
                    <a:pt x="110" y="204"/>
                    <a:pt x="110" y="204"/>
                    <a:pt x="110" y="204"/>
                  </a:cubicBezTo>
                  <a:cubicBezTo>
                    <a:pt x="111" y="204"/>
                    <a:pt x="111" y="204"/>
                    <a:pt x="111" y="204"/>
                  </a:cubicBezTo>
                  <a:cubicBezTo>
                    <a:pt x="111" y="203"/>
                    <a:pt x="111" y="203"/>
                    <a:pt x="111" y="202"/>
                  </a:cubicBezTo>
                  <a:cubicBezTo>
                    <a:pt x="115" y="200"/>
                    <a:pt x="119" y="198"/>
                    <a:pt x="124" y="196"/>
                  </a:cubicBezTo>
                  <a:cubicBezTo>
                    <a:pt x="124" y="197"/>
                    <a:pt x="124" y="197"/>
                    <a:pt x="124" y="197"/>
                  </a:cubicBezTo>
                  <a:cubicBezTo>
                    <a:pt x="124" y="197"/>
                    <a:pt x="124" y="197"/>
                    <a:pt x="124" y="197"/>
                  </a:cubicBezTo>
                  <a:cubicBezTo>
                    <a:pt x="125" y="197"/>
                    <a:pt x="125" y="197"/>
                    <a:pt x="125" y="196"/>
                  </a:cubicBezTo>
                  <a:cubicBezTo>
                    <a:pt x="126" y="195"/>
                    <a:pt x="126" y="195"/>
                    <a:pt x="126" y="195"/>
                  </a:cubicBezTo>
                  <a:cubicBezTo>
                    <a:pt x="129" y="194"/>
                    <a:pt x="132" y="193"/>
                    <a:pt x="134" y="192"/>
                  </a:cubicBezTo>
                  <a:cubicBezTo>
                    <a:pt x="135" y="191"/>
                    <a:pt x="135" y="191"/>
                    <a:pt x="136" y="190"/>
                  </a:cubicBezTo>
                  <a:cubicBezTo>
                    <a:pt x="136" y="190"/>
                    <a:pt x="136" y="189"/>
                    <a:pt x="135" y="189"/>
                  </a:cubicBezTo>
                  <a:cubicBezTo>
                    <a:pt x="132" y="184"/>
                    <a:pt x="129" y="179"/>
                    <a:pt x="128" y="173"/>
                  </a:cubicBezTo>
                  <a:cubicBezTo>
                    <a:pt x="128" y="173"/>
                    <a:pt x="129" y="173"/>
                    <a:pt x="129" y="172"/>
                  </a:cubicBezTo>
                  <a:cubicBezTo>
                    <a:pt x="129" y="172"/>
                    <a:pt x="129" y="171"/>
                    <a:pt x="129" y="170"/>
                  </a:cubicBezTo>
                  <a:cubicBezTo>
                    <a:pt x="127" y="165"/>
                    <a:pt x="126" y="161"/>
                    <a:pt x="124" y="157"/>
                  </a:cubicBezTo>
                  <a:cubicBezTo>
                    <a:pt x="125" y="157"/>
                    <a:pt x="125" y="157"/>
                    <a:pt x="125" y="157"/>
                  </a:cubicBezTo>
                  <a:cubicBezTo>
                    <a:pt x="125" y="157"/>
                    <a:pt x="125" y="156"/>
                    <a:pt x="126" y="156"/>
                  </a:cubicBezTo>
                  <a:cubicBezTo>
                    <a:pt x="129" y="155"/>
                    <a:pt x="135" y="152"/>
                    <a:pt x="141" y="150"/>
                  </a:cubicBezTo>
                  <a:cubicBezTo>
                    <a:pt x="143" y="149"/>
                    <a:pt x="146" y="148"/>
                    <a:pt x="148" y="147"/>
                  </a:cubicBezTo>
                  <a:cubicBezTo>
                    <a:pt x="151" y="147"/>
                    <a:pt x="152" y="146"/>
                    <a:pt x="153" y="146"/>
                  </a:cubicBezTo>
                  <a:cubicBezTo>
                    <a:pt x="154" y="146"/>
                    <a:pt x="155" y="145"/>
                    <a:pt x="155" y="143"/>
                  </a:cubicBezTo>
                  <a:cubicBezTo>
                    <a:pt x="154" y="139"/>
                    <a:pt x="153" y="134"/>
                    <a:pt x="152" y="129"/>
                  </a:cubicBezTo>
                  <a:cubicBezTo>
                    <a:pt x="152" y="129"/>
                    <a:pt x="153" y="128"/>
                    <a:pt x="152" y="127"/>
                  </a:cubicBezTo>
                  <a:cubicBezTo>
                    <a:pt x="152" y="127"/>
                    <a:pt x="151" y="122"/>
                    <a:pt x="149" y="117"/>
                  </a:cubicBezTo>
                  <a:cubicBezTo>
                    <a:pt x="147" y="111"/>
                    <a:pt x="145" y="105"/>
                    <a:pt x="144" y="101"/>
                  </a:cubicBezTo>
                  <a:cubicBezTo>
                    <a:pt x="143" y="101"/>
                    <a:pt x="143" y="100"/>
                    <a:pt x="142" y="100"/>
                  </a:cubicBezTo>
                  <a:cubicBezTo>
                    <a:pt x="142" y="100"/>
                    <a:pt x="142" y="100"/>
                    <a:pt x="142" y="100"/>
                  </a:cubicBezTo>
                  <a:cubicBezTo>
                    <a:pt x="141" y="100"/>
                    <a:pt x="141" y="100"/>
                    <a:pt x="141" y="100"/>
                  </a:cubicBezTo>
                  <a:cubicBezTo>
                    <a:pt x="140" y="101"/>
                    <a:pt x="140" y="101"/>
                    <a:pt x="138" y="102"/>
                  </a:cubicBezTo>
                  <a:cubicBezTo>
                    <a:pt x="134" y="103"/>
                    <a:pt x="126" y="106"/>
                    <a:pt x="111" y="111"/>
                  </a:cubicBezTo>
                  <a:cubicBezTo>
                    <a:pt x="111" y="110"/>
                    <a:pt x="111" y="110"/>
                    <a:pt x="111" y="109"/>
                  </a:cubicBezTo>
                  <a:cubicBezTo>
                    <a:pt x="111" y="108"/>
                    <a:pt x="111" y="108"/>
                    <a:pt x="111" y="108"/>
                  </a:cubicBezTo>
                  <a:cubicBezTo>
                    <a:pt x="111" y="108"/>
                    <a:pt x="111" y="108"/>
                    <a:pt x="111" y="108"/>
                  </a:cubicBezTo>
                  <a:cubicBezTo>
                    <a:pt x="116" y="106"/>
                    <a:pt x="123" y="103"/>
                    <a:pt x="130" y="101"/>
                  </a:cubicBezTo>
                  <a:cubicBezTo>
                    <a:pt x="130" y="102"/>
                    <a:pt x="130" y="102"/>
                    <a:pt x="130" y="102"/>
                  </a:cubicBezTo>
                  <a:cubicBezTo>
                    <a:pt x="131" y="102"/>
                    <a:pt x="131" y="102"/>
                    <a:pt x="131" y="102"/>
                  </a:cubicBezTo>
                  <a:cubicBezTo>
                    <a:pt x="131" y="102"/>
                    <a:pt x="132" y="102"/>
                    <a:pt x="132" y="101"/>
                  </a:cubicBezTo>
                  <a:cubicBezTo>
                    <a:pt x="132" y="101"/>
                    <a:pt x="132" y="101"/>
                    <a:pt x="132" y="101"/>
                  </a:cubicBezTo>
                  <a:cubicBezTo>
                    <a:pt x="134" y="100"/>
                    <a:pt x="135" y="99"/>
                    <a:pt x="137" y="99"/>
                  </a:cubicBezTo>
                  <a:cubicBezTo>
                    <a:pt x="138" y="98"/>
                    <a:pt x="138" y="98"/>
                    <a:pt x="139" y="97"/>
                  </a:cubicBezTo>
                  <a:cubicBezTo>
                    <a:pt x="140" y="96"/>
                    <a:pt x="140" y="95"/>
                    <a:pt x="140" y="93"/>
                  </a:cubicBezTo>
                  <a:cubicBezTo>
                    <a:pt x="140" y="91"/>
                    <a:pt x="140" y="89"/>
                    <a:pt x="139" y="87"/>
                  </a:cubicBezTo>
                  <a:cubicBezTo>
                    <a:pt x="139" y="87"/>
                    <a:pt x="139" y="86"/>
                    <a:pt x="139" y="86"/>
                  </a:cubicBezTo>
                  <a:cubicBezTo>
                    <a:pt x="139" y="85"/>
                    <a:pt x="140" y="85"/>
                    <a:pt x="139" y="84"/>
                  </a:cubicBezTo>
                  <a:cubicBezTo>
                    <a:pt x="138" y="76"/>
                    <a:pt x="137" y="69"/>
                    <a:pt x="135" y="61"/>
                  </a:cubicBezTo>
                  <a:cubicBezTo>
                    <a:pt x="135" y="60"/>
                    <a:pt x="134" y="60"/>
                    <a:pt x="134" y="60"/>
                  </a:cubicBezTo>
                  <a:cubicBezTo>
                    <a:pt x="133" y="59"/>
                    <a:pt x="133" y="59"/>
                    <a:pt x="133" y="59"/>
                  </a:cubicBezTo>
                  <a:cubicBezTo>
                    <a:pt x="133" y="59"/>
                    <a:pt x="132" y="59"/>
                    <a:pt x="132" y="59"/>
                  </a:cubicBezTo>
                  <a:cubicBezTo>
                    <a:pt x="128" y="61"/>
                    <a:pt x="124" y="63"/>
                    <a:pt x="120" y="65"/>
                  </a:cubicBezTo>
                  <a:cubicBezTo>
                    <a:pt x="121" y="61"/>
                    <a:pt x="122" y="57"/>
                    <a:pt x="123" y="53"/>
                  </a:cubicBezTo>
                  <a:cubicBezTo>
                    <a:pt x="124" y="48"/>
                    <a:pt x="125" y="43"/>
                    <a:pt x="127" y="36"/>
                  </a:cubicBezTo>
                  <a:cubicBezTo>
                    <a:pt x="128" y="33"/>
                    <a:pt x="128" y="29"/>
                    <a:pt x="128" y="26"/>
                  </a:cubicBezTo>
                  <a:cubicBezTo>
                    <a:pt x="128" y="25"/>
                    <a:pt x="128" y="25"/>
                    <a:pt x="128" y="24"/>
                  </a:cubicBezTo>
                  <a:cubicBezTo>
                    <a:pt x="128" y="17"/>
                    <a:pt x="127" y="9"/>
                    <a:pt x="126" y="2"/>
                  </a:cubicBezTo>
                  <a:cubicBezTo>
                    <a:pt x="126" y="1"/>
                    <a:pt x="126" y="1"/>
                    <a:pt x="125" y="0"/>
                  </a:cubicBezTo>
                  <a:cubicBezTo>
                    <a:pt x="125" y="0"/>
                    <a:pt x="125" y="0"/>
                    <a:pt x="125" y="0"/>
                  </a:cubicBezTo>
                  <a:cubicBezTo>
                    <a:pt x="125" y="0"/>
                    <a:pt x="124" y="0"/>
                    <a:pt x="12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47" name="Rectangle 874"/>
            <p:cNvSpPr>
              <a:spLocks noChangeArrowheads="1"/>
            </p:cNvSpPr>
            <p:nvPr/>
          </p:nvSpPr>
          <p:spPr bwMode="auto">
            <a:xfrm>
              <a:off x="693699" y="4314714"/>
              <a:ext cx="896" cy="89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48" name="Freeform 875"/>
            <p:cNvSpPr>
              <a:spLocks/>
            </p:cNvSpPr>
            <p:nvPr/>
          </p:nvSpPr>
          <p:spPr bwMode="auto">
            <a:xfrm>
              <a:off x="693699" y="431471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49" name="Freeform 876"/>
          <p:cNvSpPr>
            <a:spLocks noEditPoints="1"/>
          </p:cNvSpPr>
          <p:nvPr/>
        </p:nvSpPr>
        <p:spPr bwMode="auto">
          <a:xfrm>
            <a:off x="4380498" y="1723162"/>
            <a:ext cx="267852" cy="373676"/>
          </a:xfrm>
          <a:custGeom>
            <a:avLst/>
            <a:gdLst>
              <a:gd name="T0" fmla="*/ 96 w 126"/>
              <a:gd name="T1" fmla="*/ 172 h 176"/>
              <a:gd name="T2" fmla="*/ 94 w 126"/>
              <a:gd name="T3" fmla="*/ 160 h 176"/>
              <a:gd name="T4" fmla="*/ 80 w 126"/>
              <a:gd name="T5" fmla="*/ 170 h 176"/>
              <a:gd name="T6" fmla="*/ 70 w 126"/>
              <a:gd name="T7" fmla="*/ 155 h 176"/>
              <a:gd name="T8" fmla="*/ 121 w 126"/>
              <a:gd name="T9" fmla="*/ 158 h 176"/>
              <a:gd name="T10" fmla="*/ 63 w 126"/>
              <a:gd name="T11" fmla="*/ 164 h 176"/>
              <a:gd name="T12" fmla="*/ 50 w 126"/>
              <a:gd name="T13" fmla="*/ 157 h 176"/>
              <a:gd name="T14" fmla="*/ 49 w 126"/>
              <a:gd name="T15" fmla="*/ 154 h 176"/>
              <a:gd name="T16" fmla="*/ 45 w 126"/>
              <a:gd name="T17" fmla="*/ 141 h 176"/>
              <a:gd name="T18" fmla="*/ 37 w 126"/>
              <a:gd name="T19" fmla="*/ 143 h 176"/>
              <a:gd name="T20" fmla="*/ 30 w 126"/>
              <a:gd name="T21" fmla="*/ 119 h 176"/>
              <a:gd name="T22" fmla="*/ 28 w 126"/>
              <a:gd name="T23" fmla="*/ 118 h 176"/>
              <a:gd name="T24" fmla="*/ 9 w 126"/>
              <a:gd name="T25" fmla="*/ 119 h 176"/>
              <a:gd name="T26" fmla="*/ 20 w 126"/>
              <a:gd name="T27" fmla="*/ 106 h 176"/>
              <a:gd name="T28" fmla="*/ 74 w 126"/>
              <a:gd name="T29" fmla="*/ 104 h 176"/>
              <a:gd name="T30" fmla="*/ 65 w 126"/>
              <a:gd name="T31" fmla="*/ 104 h 176"/>
              <a:gd name="T32" fmla="*/ 75 w 126"/>
              <a:gd name="T33" fmla="*/ 115 h 176"/>
              <a:gd name="T34" fmla="*/ 87 w 126"/>
              <a:gd name="T35" fmla="*/ 114 h 176"/>
              <a:gd name="T36" fmla="*/ 89 w 126"/>
              <a:gd name="T37" fmla="*/ 115 h 176"/>
              <a:gd name="T38" fmla="*/ 5 w 126"/>
              <a:gd name="T39" fmla="*/ 101 h 176"/>
              <a:gd name="T40" fmla="*/ 6 w 126"/>
              <a:gd name="T41" fmla="*/ 81 h 176"/>
              <a:gd name="T42" fmla="*/ 81 w 126"/>
              <a:gd name="T43" fmla="*/ 76 h 176"/>
              <a:gd name="T44" fmla="*/ 67 w 126"/>
              <a:gd name="T45" fmla="*/ 83 h 176"/>
              <a:gd name="T46" fmla="*/ 91 w 126"/>
              <a:gd name="T47" fmla="*/ 76 h 176"/>
              <a:gd name="T48" fmla="*/ 59 w 126"/>
              <a:gd name="T49" fmla="*/ 81 h 176"/>
              <a:gd name="T50" fmla="*/ 64 w 126"/>
              <a:gd name="T51" fmla="*/ 83 h 176"/>
              <a:gd name="T52" fmla="*/ 102 w 126"/>
              <a:gd name="T53" fmla="*/ 75 h 176"/>
              <a:gd name="T54" fmla="*/ 99 w 126"/>
              <a:gd name="T55" fmla="*/ 76 h 176"/>
              <a:gd name="T56" fmla="*/ 22 w 126"/>
              <a:gd name="T57" fmla="*/ 75 h 176"/>
              <a:gd name="T58" fmla="*/ 4 w 126"/>
              <a:gd name="T59" fmla="*/ 76 h 176"/>
              <a:gd name="T60" fmla="*/ 67 w 126"/>
              <a:gd name="T61" fmla="*/ 44 h 176"/>
              <a:gd name="T62" fmla="*/ 112 w 126"/>
              <a:gd name="T63" fmla="*/ 46 h 176"/>
              <a:gd name="T64" fmla="*/ 116 w 126"/>
              <a:gd name="T65" fmla="*/ 37 h 176"/>
              <a:gd name="T66" fmla="*/ 105 w 126"/>
              <a:gd name="T67" fmla="*/ 42 h 176"/>
              <a:gd name="T68" fmla="*/ 85 w 126"/>
              <a:gd name="T69" fmla="*/ 33 h 176"/>
              <a:gd name="T70" fmla="*/ 103 w 126"/>
              <a:gd name="T71" fmla="*/ 33 h 176"/>
              <a:gd name="T72" fmla="*/ 88 w 126"/>
              <a:gd name="T73" fmla="*/ 39 h 176"/>
              <a:gd name="T74" fmla="*/ 120 w 126"/>
              <a:gd name="T75" fmla="*/ 24 h 176"/>
              <a:gd name="T76" fmla="*/ 75 w 126"/>
              <a:gd name="T77" fmla="*/ 56 h 176"/>
              <a:gd name="T78" fmla="*/ 51 w 126"/>
              <a:gd name="T79" fmla="*/ 72 h 176"/>
              <a:gd name="T80" fmla="*/ 50 w 126"/>
              <a:gd name="T81" fmla="*/ 85 h 176"/>
              <a:gd name="T82" fmla="*/ 78 w 126"/>
              <a:gd name="T83" fmla="*/ 100 h 176"/>
              <a:gd name="T84" fmla="*/ 62 w 126"/>
              <a:gd name="T85" fmla="*/ 118 h 176"/>
              <a:gd name="T86" fmla="*/ 97 w 126"/>
              <a:gd name="T87" fmla="*/ 156 h 176"/>
              <a:gd name="T88" fmla="*/ 10 w 126"/>
              <a:gd name="T89" fmla="*/ 101 h 176"/>
              <a:gd name="T90" fmla="*/ 25 w 126"/>
              <a:gd name="T91" fmla="*/ 84 h 176"/>
              <a:gd name="T92" fmla="*/ 23 w 126"/>
              <a:gd name="T93" fmla="*/ 71 h 176"/>
              <a:gd name="T94" fmla="*/ 66 w 126"/>
              <a:gd name="T95" fmla="*/ 6 h 176"/>
              <a:gd name="T96" fmla="*/ 6 w 126"/>
              <a:gd name="T97" fmla="*/ 54 h 176"/>
              <a:gd name="T98" fmla="*/ 0 w 126"/>
              <a:gd name="T99" fmla="*/ 85 h 176"/>
              <a:gd name="T100" fmla="*/ 8 w 126"/>
              <a:gd name="T101" fmla="*/ 86 h 176"/>
              <a:gd name="T102" fmla="*/ 1 w 126"/>
              <a:gd name="T103" fmla="*/ 122 h 176"/>
              <a:gd name="T104" fmla="*/ 6 w 126"/>
              <a:gd name="T105" fmla="*/ 123 h 176"/>
              <a:gd name="T106" fmla="*/ 102 w 126"/>
              <a:gd name="T107" fmla="*/ 176 h 176"/>
              <a:gd name="T108" fmla="*/ 124 w 126"/>
              <a:gd name="T109" fmla="*/ 173 h 176"/>
              <a:gd name="T110" fmla="*/ 125 w 126"/>
              <a:gd name="T111" fmla="*/ 123 h 176"/>
              <a:gd name="T112" fmla="*/ 71 w 126"/>
              <a:gd name="T113" fmla="*/ 124 h 176"/>
              <a:gd name="T114" fmla="*/ 104 w 126"/>
              <a:gd name="T115" fmla="*/ 82 h 176"/>
              <a:gd name="T116" fmla="*/ 105 w 126"/>
              <a:gd name="T117" fmla="*/ 54 h 176"/>
              <a:gd name="T118" fmla="*/ 112 w 126"/>
              <a:gd name="T119" fmla="*/ 51 h 176"/>
              <a:gd name="T120" fmla="*/ 93 w 126"/>
              <a:gd name="T12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76">
                <a:moveTo>
                  <a:pt x="116" y="171"/>
                </a:moveTo>
                <a:cubicBezTo>
                  <a:pt x="117" y="168"/>
                  <a:pt x="119" y="164"/>
                  <a:pt x="120" y="161"/>
                </a:cubicBezTo>
                <a:cubicBezTo>
                  <a:pt x="120" y="163"/>
                  <a:pt x="120" y="166"/>
                  <a:pt x="120" y="168"/>
                </a:cubicBezTo>
                <a:cubicBezTo>
                  <a:pt x="120" y="169"/>
                  <a:pt x="120" y="170"/>
                  <a:pt x="120" y="171"/>
                </a:cubicBezTo>
                <a:cubicBezTo>
                  <a:pt x="119" y="171"/>
                  <a:pt x="117" y="171"/>
                  <a:pt x="116" y="171"/>
                </a:cubicBezTo>
                <a:moveTo>
                  <a:pt x="97" y="160"/>
                </a:moveTo>
                <a:cubicBezTo>
                  <a:pt x="99" y="160"/>
                  <a:pt x="101" y="160"/>
                  <a:pt x="102" y="160"/>
                </a:cubicBezTo>
                <a:cubicBezTo>
                  <a:pt x="100" y="163"/>
                  <a:pt x="97" y="167"/>
                  <a:pt x="96" y="172"/>
                </a:cubicBezTo>
                <a:cubicBezTo>
                  <a:pt x="94" y="172"/>
                  <a:pt x="92" y="171"/>
                  <a:pt x="90" y="171"/>
                </a:cubicBezTo>
                <a:cubicBezTo>
                  <a:pt x="91" y="167"/>
                  <a:pt x="93" y="163"/>
                  <a:pt x="96" y="160"/>
                </a:cubicBezTo>
                <a:cubicBezTo>
                  <a:pt x="97" y="160"/>
                  <a:pt x="97" y="160"/>
                  <a:pt x="97" y="160"/>
                </a:cubicBezTo>
                <a:moveTo>
                  <a:pt x="88" y="171"/>
                </a:moveTo>
                <a:cubicBezTo>
                  <a:pt x="86" y="171"/>
                  <a:pt x="84" y="170"/>
                  <a:pt x="82" y="170"/>
                </a:cubicBezTo>
                <a:cubicBezTo>
                  <a:pt x="83" y="166"/>
                  <a:pt x="85" y="163"/>
                  <a:pt x="87" y="160"/>
                </a:cubicBezTo>
                <a:cubicBezTo>
                  <a:pt x="87" y="159"/>
                  <a:pt x="87" y="159"/>
                  <a:pt x="87" y="159"/>
                </a:cubicBezTo>
                <a:cubicBezTo>
                  <a:pt x="89" y="159"/>
                  <a:pt x="91" y="160"/>
                  <a:pt x="94" y="160"/>
                </a:cubicBezTo>
                <a:cubicBezTo>
                  <a:pt x="91" y="163"/>
                  <a:pt x="89" y="167"/>
                  <a:pt x="88" y="171"/>
                </a:cubicBezTo>
                <a:moveTo>
                  <a:pt x="102" y="172"/>
                </a:moveTo>
                <a:cubicBezTo>
                  <a:pt x="100" y="172"/>
                  <a:pt x="99" y="172"/>
                  <a:pt x="98" y="172"/>
                </a:cubicBezTo>
                <a:cubicBezTo>
                  <a:pt x="100" y="167"/>
                  <a:pt x="102" y="163"/>
                  <a:pt x="105" y="159"/>
                </a:cubicBezTo>
                <a:cubicBezTo>
                  <a:pt x="107" y="159"/>
                  <a:pt x="110" y="159"/>
                  <a:pt x="113" y="158"/>
                </a:cubicBezTo>
                <a:cubicBezTo>
                  <a:pt x="110" y="162"/>
                  <a:pt x="107" y="167"/>
                  <a:pt x="105" y="172"/>
                </a:cubicBezTo>
                <a:cubicBezTo>
                  <a:pt x="104" y="172"/>
                  <a:pt x="103" y="172"/>
                  <a:pt x="102" y="172"/>
                </a:cubicBezTo>
                <a:moveTo>
                  <a:pt x="80" y="170"/>
                </a:moveTo>
                <a:cubicBezTo>
                  <a:pt x="78" y="169"/>
                  <a:pt x="75" y="169"/>
                  <a:pt x="73" y="168"/>
                </a:cubicBezTo>
                <a:cubicBezTo>
                  <a:pt x="73" y="168"/>
                  <a:pt x="73" y="168"/>
                  <a:pt x="73" y="168"/>
                </a:cubicBezTo>
                <a:cubicBezTo>
                  <a:pt x="75" y="164"/>
                  <a:pt x="77" y="161"/>
                  <a:pt x="79" y="158"/>
                </a:cubicBezTo>
                <a:cubicBezTo>
                  <a:pt x="81" y="158"/>
                  <a:pt x="83" y="159"/>
                  <a:pt x="85" y="159"/>
                </a:cubicBezTo>
                <a:cubicBezTo>
                  <a:pt x="83" y="162"/>
                  <a:pt x="81" y="166"/>
                  <a:pt x="80" y="170"/>
                </a:cubicBezTo>
                <a:moveTo>
                  <a:pt x="71" y="167"/>
                </a:moveTo>
                <a:cubicBezTo>
                  <a:pt x="69" y="167"/>
                  <a:pt x="67" y="166"/>
                  <a:pt x="65" y="165"/>
                </a:cubicBezTo>
                <a:cubicBezTo>
                  <a:pt x="66" y="162"/>
                  <a:pt x="68" y="159"/>
                  <a:pt x="70" y="155"/>
                </a:cubicBezTo>
                <a:cubicBezTo>
                  <a:pt x="72" y="156"/>
                  <a:pt x="74" y="157"/>
                  <a:pt x="77" y="157"/>
                </a:cubicBezTo>
                <a:cubicBezTo>
                  <a:pt x="75" y="161"/>
                  <a:pt x="73" y="164"/>
                  <a:pt x="71" y="167"/>
                </a:cubicBezTo>
                <a:cubicBezTo>
                  <a:pt x="71" y="167"/>
                  <a:pt x="71" y="167"/>
                  <a:pt x="71" y="167"/>
                </a:cubicBezTo>
                <a:cubicBezTo>
                  <a:pt x="71" y="167"/>
                  <a:pt x="71" y="167"/>
                  <a:pt x="71" y="167"/>
                </a:cubicBezTo>
                <a:moveTo>
                  <a:pt x="107" y="172"/>
                </a:moveTo>
                <a:cubicBezTo>
                  <a:pt x="110" y="167"/>
                  <a:pt x="112" y="162"/>
                  <a:pt x="115" y="157"/>
                </a:cubicBezTo>
                <a:cubicBezTo>
                  <a:pt x="117" y="157"/>
                  <a:pt x="119" y="156"/>
                  <a:pt x="121" y="155"/>
                </a:cubicBezTo>
                <a:cubicBezTo>
                  <a:pt x="121" y="156"/>
                  <a:pt x="121" y="157"/>
                  <a:pt x="121" y="158"/>
                </a:cubicBezTo>
                <a:cubicBezTo>
                  <a:pt x="120" y="158"/>
                  <a:pt x="120" y="158"/>
                  <a:pt x="120" y="158"/>
                </a:cubicBezTo>
                <a:cubicBezTo>
                  <a:pt x="117" y="162"/>
                  <a:pt x="115" y="167"/>
                  <a:pt x="113" y="171"/>
                </a:cubicBezTo>
                <a:cubicBezTo>
                  <a:pt x="111" y="171"/>
                  <a:pt x="109" y="172"/>
                  <a:pt x="107" y="172"/>
                </a:cubicBezTo>
                <a:moveTo>
                  <a:pt x="63" y="164"/>
                </a:moveTo>
                <a:cubicBezTo>
                  <a:pt x="61" y="163"/>
                  <a:pt x="60" y="163"/>
                  <a:pt x="58" y="162"/>
                </a:cubicBezTo>
                <a:cubicBezTo>
                  <a:pt x="60" y="159"/>
                  <a:pt x="62" y="156"/>
                  <a:pt x="64" y="153"/>
                </a:cubicBezTo>
                <a:cubicBezTo>
                  <a:pt x="65" y="154"/>
                  <a:pt x="67" y="154"/>
                  <a:pt x="68" y="155"/>
                </a:cubicBezTo>
                <a:cubicBezTo>
                  <a:pt x="66" y="158"/>
                  <a:pt x="65" y="161"/>
                  <a:pt x="63" y="164"/>
                </a:cubicBezTo>
                <a:cubicBezTo>
                  <a:pt x="63" y="164"/>
                  <a:pt x="63" y="164"/>
                  <a:pt x="63" y="164"/>
                </a:cubicBezTo>
                <a:moveTo>
                  <a:pt x="57" y="161"/>
                </a:moveTo>
                <a:cubicBezTo>
                  <a:pt x="55" y="160"/>
                  <a:pt x="53" y="159"/>
                  <a:pt x="52" y="158"/>
                </a:cubicBezTo>
                <a:cubicBezTo>
                  <a:pt x="53" y="155"/>
                  <a:pt x="55" y="153"/>
                  <a:pt x="57" y="150"/>
                </a:cubicBezTo>
                <a:cubicBezTo>
                  <a:pt x="57" y="150"/>
                  <a:pt x="57" y="150"/>
                  <a:pt x="57" y="150"/>
                </a:cubicBezTo>
                <a:cubicBezTo>
                  <a:pt x="59" y="151"/>
                  <a:pt x="60" y="152"/>
                  <a:pt x="62" y="152"/>
                </a:cubicBezTo>
                <a:cubicBezTo>
                  <a:pt x="60" y="155"/>
                  <a:pt x="58" y="158"/>
                  <a:pt x="57" y="161"/>
                </a:cubicBezTo>
                <a:moveTo>
                  <a:pt x="50" y="157"/>
                </a:moveTo>
                <a:cubicBezTo>
                  <a:pt x="48" y="155"/>
                  <a:pt x="45" y="153"/>
                  <a:pt x="43" y="151"/>
                </a:cubicBezTo>
                <a:cubicBezTo>
                  <a:pt x="43" y="150"/>
                  <a:pt x="43" y="150"/>
                  <a:pt x="43" y="150"/>
                </a:cubicBezTo>
                <a:cubicBezTo>
                  <a:pt x="44" y="147"/>
                  <a:pt x="45" y="145"/>
                  <a:pt x="47" y="142"/>
                </a:cubicBezTo>
                <a:cubicBezTo>
                  <a:pt x="48" y="144"/>
                  <a:pt x="49" y="145"/>
                  <a:pt x="51" y="146"/>
                </a:cubicBezTo>
                <a:cubicBezTo>
                  <a:pt x="52" y="146"/>
                  <a:pt x="52" y="146"/>
                  <a:pt x="52" y="146"/>
                </a:cubicBezTo>
                <a:cubicBezTo>
                  <a:pt x="50" y="148"/>
                  <a:pt x="48" y="151"/>
                  <a:pt x="48" y="153"/>
                </a:cubicBezTo>
                <a:cubicBezTo>
                  <a:pt x="47" y="154"/>
                  <a:pt x="48" y="154"/>
                  <a:pt x="48" y="154"/>
                </a:cubicBezTo>
                <a:cubicBezTo>
                  <a:pt x="48" y="154"/>
                  <a:pt x="48" y="154"/>
                  <a:pt x="49" y="154"/>
                </a:cubicBezTo>
                <a:cubicBezTo>
                  <a:pt x="49" y="154"/>
                  <a:pt x="49" y="154"/>
                  <a:pt x="49" y="154"/>
                </a:cubicBezTo>
                <a:cubicBezTo>
                  <a:pt x="50" y="151"/>
                  <a:pt x="52" y="149"/>
                  <a:pt x="53" y="148"/>
                </a:cubicBezTo>
                <a:cubicBezTo>
                  <a:pt x="54" y="148"/>
                  <a:pt x="55" y="149"/>
                  <a:pt x="56" y="149"/>
                </a:cubicBezTo>
                <a:cubicBezTo>
                  <a:pt x="54" y="151"/>
                  <a:pt x="52" y="154"/>
                  <a:pt x="50" y="157"/>
                </a:cubicBezTo>
                <a:moveTo>
                  <a:pt x="41" y="149"/>
                </a:moveTo>
                <a:cubicBezTo>
                  <a:pt x="40" y="147"/>
                  <a:pt x="39" y="146"/>
                  <a:pt x="38" y="145"/>
                </a:cubicBezTo>
                <a:cubicBezTo>
                  <a:pt x="39" y="142"/>
                  <a:pt x="41" y="140"/>
                  <a:pt x="42" y="137"/>
                </a:cubicBezTo>
                <a:cubicBezTo>
                  <a:pt x="43" y="139"/>
                  <a:pt x="44" y="140"/>
                  <a:pt x="45" y="141"/>
                </a:cubicBezTo>
                <a:cubicBezTo>
                  <a:pt x="44" y="143"/>
                  <a:pt x="42" y="146"/>
                  <a:pt x="41" y="149"/>
                </a:cubicBezTo>
                <a:moveTo>
                  <a:pt x="37" y="143"/>
                </a:moveTo>
                <a:cubicBezTo>
                  <a:pt x="35" y="142"/>
                  <a:pt x="34" y="140"/>
                  <a:pt x="34" y="139"/>
                </a:cubicBezTo>
                <a:cubicBezTo>
                  <a:pt x="34" y="139"/>
                  <a:pt x="34" y="138"/>
                  <a:pt x="34" y="138"/>
                </a:cubicBezTo>
                <a:cubicBezTo>
                  <a:pt x="34" y="138"/>
                  <a:pt x="34" y="138"/>
                  <a:pt x="34" y="138"/>
                </a:cubicBezTo>
                <a:cubicBezTo>
                  <a:pt x="35" y="136"/>
                  <a:pt x="36" y="134"/>
                  <a:pt x="37" y="132"/>
                </a:cubicBezTo>
                <a:cubicBezTo>
                  <a:pt x="38" y="133"/>
                  <a:pt x="39" y="134"/>
                  <a:pt x="40" y="136"/>
                </a:cubicBezTo>
                <a:cubicBezTo>
                  <a:pt x="39" y="138"/>
                  <a:pt x="38" y="141"/>
                  <a:pt x="37" y="143"/>
                </a:cubicBezTo>
                <a:moveTo>
                  <a:pt x="32" y="137"/>
                </a:moveTo>
                <a:cubicBezTo>
                  <a:pt x="31" y="135"/>
                  <a:pt x="30" y="133"/>
                  <a:pt x="29" y="131"/>
                </a:cubicBezTo>
                <a:cubicBezTo>
                  <a:pt x="30" y="129"/>
                  <a:pt x="31" y="126"/>
                  <a:pt x="32" y="124"/>
                </a:cubicBezTo>
                <a:cubicBezTo>
                  <a:pt x="33" y="126"/>
                  <a:pt x="34" y="128"/>
                  <a:pt x="36" y="130"/>
                </a:cubicBezTo>
                <a:cubicBezTo>
                  <a:pt x="35" y="132"/>
                  <a:pt x="33" y="134"/>
                  <a:pt x="32" y="137"/>
                </a:cubicBezTo>
                <a:moveTo>
                  <a:pt x="28" y="129"/>
                </a:moveTo>
                <a:cubicBezTo>
                  <a:pt x="27" y="128"/>
                  <a:pt x="27" y="127"/>
                  <a:pt x="27" y="126"/>
                </a:cubicBezTo>
                <a:cubicBezTo>
                  <a:pt x="27" y="123"/>
                  <a:pt x="28" y="121"/>
                  <a:pt x="30" y="119"/>
                </a:cubicBezTo>
                <a:cubicBezTo>
                  <a:pt x="30" y="120"/>
                  <a:pt x="31" y="121"/>
                  <a:pt x="31" y="122"/>
                </a:cubicBezTo>
                <a:cubicBezTo>
                  <a:pt x="31" y="123"/>
                  <a:pt x="31" y="123"/>
                  <a:pt x="31" y="123"/>
                </a:cubicBezTo>
                <a:cubicBezTo>
                  <a:pt x="30" y="125"/>
                  <a:pt x="29" y="127"/>
                  <a:pt x="28" y="129"/>
                </a:cubicBezTo>
                <a:moveTo>
                  <a:pt x="26" y="123"/>
                </a:moveTo>
                <a:cubicBezTo>
                  <a:pt x="25" y="122"/>
                  <a:pt x="25" y="121"/>
                  <a:pt x="25" y="120"/>
                </a:cubicBezTo>
                <a:cubicBezTo>
                  <a:pt x="25" y="115"/>
                  <a:pt x="25" y="112"/>
                  <a:pt x="25" y="109"/>
                </a:cubicBezTo>
                <a:cubicBezTo>
                  <a:pt x="26" y="112"/>
                  <a:pt x="27" y="115"/>
                  <a:pt x="29" y="117"/>
                </a:cubicBezTo>
                <a:cubicBezTo>
                  <a:pt x="28" y="118"/>
                  <a:pt x="28" y="118"/>
                  <a:pt x="28" y="118"/>
                </a:cubicBezTo>
                <a:cubicBezTo>
                  <a:pt x="27" y="119"/>
                  <a:pt x="26" y="121"/>
                  <a:pt x="26" y="123"/>
                </a:cubicBezTo>
                <a:moveTo>
                  <a:pt x="6" y="119"/>
                </a:moveTo>
                <a:cubicBezTo>
                  <a:pt x="9" y="105"/>
                  <a:pt x="9" y="105"/>
                  <a:pt x="9" y="105"/>
                </a:cubicBezTo>
                <a:cubicBezTo>
                  <a:pt x="9" y="105"/>
                  <a:pt x="10" y="105"/>
                  <a:pt x="10" y="105"/>
                </a:cubicBezTo>
                <a:cubicBezTo>
                  <a:pt x="11" y="105"/>
                  <a:pt x="12" y="105"/>
                  <a:pt x="12" y="105"/>
                </a:cubicBezTo>
                <a:cubicBezTo>
                  <a:pt x="10" y="110"/>
                  <a:pt x="8" y="114"/>
                  <a:pt x="7" y="119"/>
                </a:cubicBezTo>
                <a:cubicBezTo>
                  <a:pt x="6" y="119"/>
                  <a:pt x="6" y="119"/>
                  <a:pt x="6" y="119"/>
                </a:cubicBezTo>
                <a:moveTo>
                  <a:pt x="9" y="119"/>
                </a:moveTo>
                <a:cubicBezTo>
                  <a:pt x="10" y="114"/>
                  <a:pt x="12" y="110"/>
                  <a:pt x="14" y="106"/>
                </a:cubicBezTo>
                <a:cubicBezTo>
                  <a:pt x="14" y="105"/>
                  <a:pt x="14" y="105"/>
                  <a:pt x="14" y="105"/>
                </a:cubicBezTo>
                <a:cubicBezTo>
                  <a:pt x="16" y="105"/>
                  <a:pt x="17" y="105"/>
                  <a:pt x="18" y="105"/>
                </a:cubicBezTo>
                <a:cubicBezTo>
                  <a:pt x="18" y="105"/>
                  <a:pt x="18" y="105"/>
                  <a:pt x="18" y="105"/>
                </a:cubicBezTo>
                <a:cubicBezTo>
                  <a:pt x="16" y="110"/>
                  <a:pt x="14" y="114"/>
                  <a:pt x="12" y="119"/>
                </a:cubicBezTo>
                <a:cubicBezTo>
                  <a:pt x="9" y="119"/>
                  <a:pt x="9" y="119"/>
                  <a:pt x="9" y="119"/>
                </a:cubicBezTo>
                <a:moveTo>
                  <a:pt x="15" y="119"/>
                </a:moveTo>
                <a:cubicBezTo>
                  <a:pt x="16" y="114"/>
                  <a:pt x="18" y="110"/>
                  <a:pt x="20" y="106"/>
                </a:cubicBezTo>
                <a:cubicBezTo>
                  <a:pt x="20" y="105"/>
                  <a:pt x="20" y="105"/>
                  <a:pt x="19" y="105"/>
                </a:cubicBezTo>
                <a:cubicBezTo>
                  <a:pt x="20" y="104"/>
                  <a:pt x="20" y="104"/>
                  <a:pt x="20" y="104"/>
                </a:cubicBezTo>
                <a:cubicBezTo>
                  <a:pt x="21" y="104"/>
                  <a:pt x="21" y="104"/>
                  <a:pt x="22" y="104"/>
                </a:cubicBezTo>
                <a:cubicBezTo>
                  <a:pt x="22" y="110"/>
                  <a:pt x="21" y="113"/>
                  <a:pt x="21" y="118"/>
                </a:cubicBezTo>
                <a:cubicBezTo>
                  <a:pt x="15" y="119"/>
                  <a:pt x="15" y="119"/>
                  <a:pt x="15" y="119"/>
                </a:cubicBezTo>
                <a:moveTo>
                  <a:pt x="68" y="115"/>
                </a:moveTo>
                <a:cubicBezTo>
                  <a:pt x="68" y="115"/>
                  <a:pt x="68" y="115"/>
                  <a:pt x="68" y="115"/>
                </a:cubicBezTo>
                <a:cubicBezTo>
                  <a:pt x="69" y="111"/>
                  <a:pt x="71" y="107"/>
                  <a:pt x="74" y="104"/>
                </a:cubicBezTo>
                <a:cubicBezTo>
                  <a:pt x="74" y="104"/>
                  <a:pt x="74" y="104"/>
                  <a:pt x="74" y="104"/>
                </a:cubicBezTo>
                <a:cubicBezTo>
                  <a:pt x="75" y="104"/>
                  <a:pt x="77" y="104"/>
                  <a:pt x="78" y="104"/>
                </a:cubicBezTo>
                <a:cubicBezTo>
                  <a:pt x="79" y="104"/>
                  <a:pt x="79" y="104"/>
                  <a:pt x="79" y="104"/>
                </a:cubicBezTo>
                <a:cubicBezTo>
                  <a:pt x="76" y="108"/>
                  <a:pt x="74" y="111"/>
                  <a:pt x="73" y="115"/>
                </a:cubicBezTo>
                <a:cubicBezTo>
                  <a:pt x="68" y="115"/>
                  <a:pt x="68" y="115"/>
                  <a:pt x="68" y="115"/>
                </a:cubicBezTo>
                <a:moveTo>
                  <a:pt x="64" y="115"/>
                </a:moveTo>
                <a:cubicBezTo>
                  <a:pt x="63" y="113"/>
                  <a:pt x="62" y="112"/>
                  <a:pt x="61" y="111"/>
                </a:cubicBezTo>
                <a:cubicBezTo>
                  <a:pt x="62" y="109"/>
                  <a:pt x="64" y="106"/>
                  <a:pt x="65" y="104"/>
                </a:cubicBezTo>
                <a:cubicBezTo>
                  <a:pt x="67" y="104"/>
                  <a:pt x="69" y="104"/>
                  <a:pt x="72" y="104"/>
                </a:cubicBezTo>
                <a:cubicBezTo>
                  <a:pt x="69" y="107"/>
                  <a:pt x="67" y="111"/>
                  <a:pt x="66" y="115"/>
                </a:cubicBezTo>
                <a:cubicBezTo>
                  <a:pt x="64" y="115"/>
                  <a:pt x="64" y="115"/>
                  <a:pt x="64" y="115"/>
                </a:cubicBezTo>
                <a:moveTo>
                  <a:pt x="75" y="115"/>
                </a:moveTo>
                <a:cubicBezTo>
                  <a:pt x="77" y="111"/>
                  <a:pt x="79" y="108"/>
                  <a:pt x="81" y="104"/>
                </a:cubicBezTo>
                <a:cubicBezTo>
                  <a:pt x="83" y="104"/>
                  <a:pt x="85" y="104"/>
                  <a:pt x="87" y="104"/>
                </a:cubicBezTo>
                <a:cubicBezTo>
                  <a:pt x="84" y="107"/>
                  <a:pt x="82" y="111"/>
                  <a:pt x="80" y="115"/>
                </a:cubicBezTo>
                <a:cubicBezTo>
                  <a:pt x="75" y="115"/>
                  <a:pt x="75" y="115"/>
                  <a:pt x="75" y="115"/>
                </a:cubicBezTo>
                <a:moveTo>
                  <a:pt x="60" y="109"/>
                </a:moveTo>
                <a:cubicBezTo>
                  <a:pt x="60" y="107"/>
                  <a:pt x="59" y="106"/>
                  <a:pt x="58" y="104"/>
                </a:cubicBezTo>
                <a:cubicBezTo>
                  <a:pt x="60" y="104"/>
                  <a:pt x="61" y="104"/>
                  <a:pt x="63" y="104"/>
                </a:cubicBezTo>
                <a:cubicBezTo>
                  <a:pt x="62" y="106"/>
                  <a:pt x="61" y="107"/>
                  <a:pt x="60" y="109"/>
                </a:cubicBezTo>
                <a:moveTo>
                  <a:pt x="83" y="115"/>
                </a:moveTo>
                <a:cubicBezTo>
                  <a:pt x="84" y="111"/>
                  <a:pt x="87" y="107"/>
                  <a:pt x="90" y="104"/>
                </a:cubicBezTo>
                <a:cubicBezTo>
                  <a:pt x="91" y="104"/>
                  <a:pt x="92" y="104"/>
                  <a:pt x="94" y="104"/>
                </a:cubicBezTo>
                <a:cubicBezTo>
                  <a:pt x="91" y="107"/>
                  <a:pt x="89" y="111"/>
                  <a:pt x="87" y="114"/>
                </a:cubicBezTo>
                <a:cubicBezTo>
                  <a:pt x="87" y="115"/>
                  <a:pt x="87" y="115"/>
                  <a:pt x="87" y="115"/>
                </a:cubicBezTo>
                <a:cubicBezTo>
                  <a:pt x="87" y="115"/>
                  <a:pt x="87" y="115"/>
                  <a:pt x="87" y="115"/>
                </a:cubicBezTo>
                <a:cubicBezTo>
                  <a:pt x="83" y="115"/>
                  <a:pt x="83" y="115"/>
                  <a:pt x="83" y="115"/>
                </a:cubicBezTo>
                <a:moveTo>
                  <a:pt x="89" y="115"/>
                </a:moveTo>
                <a:cubicBezTo>
                  <a:pt x="91" y="111"/>
                  <a:pt x="93" y="107"/>
                  <a:pt x="96" y="104"/>
                </a:cubicBezTo>
                <a:cubicBezTo>
                  <a:pt x="98" y="104"/>
                  <a:pt x="99" y="104"/>
                  <a:pt x="101" y="104"/>
                </a:cubicBezTo>
                <a:cubicBezTo>
                  <a:pt x="99" y="107"/>
                  <a:pt x="96" y="111"/>
                  <a:pt x="94" y="115"/>
                </a:cubicBezTo>
                <a:cubicBezTo>
                  <a:pt x="89" y="115"/>
                  <a:pt x="89" y="115"/>
                  <a:pt x="89" y="115"/>
                </a:cubicBezTo>
                <a:moveTo>
                  <a:pt x="96" y="115"/>
                </a:moveTo>
                <a:cubicBezTo>
                  <a:pt x="98" y="111"/>
                  <a:pt x="101" y="108"/>
                  <a:pt x="103" y="104"/>
                </a:cubicBezTo>
                <a:cubicBezTo>
                  <a:pt x="104" y="104"/>
                  <a:pt x="104" y="104"/>
                  <a:pt x="104" y="104"/>
                </a:cubicBezTo>
                <a:cubicBezTo>
                  <a:pt x="101" y="115"/>
                  <a:pt x="101" y="115"/>
                  <a:pt x="101" y="115"/>
                </a:cubicBezTo>
                <a:cubicBezTo>
                  <a:pt x="96" y="115"/>
                  <a:pt x="96" y="115"/>
                  <a:pt x="96" y="115"/>
                </a:cubicBezTo>
                <a:moveTo>
                  <a:pt x="5" y="104"/>
                </a:moveTo>
                <a:cubicBezTo>
                  <a:pt x="5" y="101"/>
                  <a:pt x="5" y="101"/>
                  <a:pt x="5" y="101"/>
                </a:cubicBezTo>
                <a:cubicBezTo>
                  <a:pt x="5" y="101"/>
                  <a:pt x="5" y="101"/>
                  <a:pt x="5" y="101"/>
                </a:cubicBezTo>
                <a:cubicBezTo>
                  <a:pt x="5" y="101"/>
                  <a:pt x="5" y="102"/>
                  <a:pt x="5" y="103"/>
                </a:cubicBezTo>
                <a:cubicBezTo>
                  <a:pt x="5" y="104"/>
                  <a:pt x="5" y="104"/>
                  <a:pt x="5" y="104"/>
                </a:cubicBezTo>
                <a:moveTo>
                  <a:pt x="6" y="81"/>
                </a:moveTo>
                <a:cubicBezTo>
                  <a:pt x="9" y="77"/>
                  <a:pt x="9" y="77"/>
                  <a:pt x="9" y="77"/>
                </a:cubicBezTo>
                <a:cubicBezTo>
                  <a:pt x="9" y="77"/>
                  <a:pt x="10" y="77"/>
                  <a:pt x="11" y="77"/>
                </a:cubicBezTo>
                <a:cubicBezTo>
                  <a:pt x="10" y="78"/>
                  <a:pt x="9" y="79"/>
                  <a:pt x="8" y="81"/>
                </a:cubicBezTo>
                <a:cubicBezTo>
                  <a:pt x="8" y="81"/>
                  <a:pt x="8" y="81"/>
                  <a:pt x="8" y="81"/>
                </a:cubicBezTo>
                <a:cubicBezTo>
                  <a:pt x="6" y="81"/>
                  <a:pt x="6" y="81"/>
                  <a:pt x="6" y="81"/>
                </a:cubicBezTo>
                <a:moveTo>
                  <a:pt x="10" y="81"/>
                </a:moveTo>
                <a:cubicBezTo>
                  <a:pt x="11" y="80"/>
                  <a:pt x="13" y="78"/>
                  <a:pt x="14" y="76"/>
                </a:cubicBezTo>
                <a:cubicBezTo>
                  <a:pt x="15" y="76"/>
                  <a:pt x="16" y="76"/>
                  <a:pt x="17" y="76"/>
                </a:cubicBezTo>
                <a:cubicBezTo>
                  <a:pt x="16" y="78"/>
                  <a:pt x="15" y="79"/>
                  <a:pt x="14" y="81"/>
                </a:cubicBezTo>
                <a:cubicBezTo>
                  <a:pt x="10" y="81"/>
                  <a:pt x="10" y="81"/>
                  <a:pt x="10" y="81"/>
                </a:cubicBezTo>
                <a:moveTo>
                  <a:pt x="73" y="83"/>
                </a:moveTo>
                <a:cubicBezTo>
                  <a:pt x="74" y="80"/>
                  <a:pt x="76" y="78"/>
                  <a:pt x="77" y="76"/>
                </a:cubicBezTo>
                <a:cubicBezTo>
                  <a:pt x="79" y="76"/>
                  <a:pt x="80" y="76"/>
                  <a:pt x="81" y="76"/>
                </a:cubicBezTo>
                <a:cubicBezTo>
                  <a:pt x="81" y="76"/>
                  <a:pt x="82" y="76"/>
                  <a:pt x="83" y="76"/>
                </a:cubicBezTo>
                <a:cubicBezTo>
                  <a:pt x="81" y="78"/>
                  <a:pt x="80" y="80"/>
                  <a:pt x="78" y="82"/>
                </a:cubicBezTo>
                <a:cubicBezTo>
                  <a:pt x="78" y="83"/>
                  <a:pt x="78" y="83"/>
                  <a:pt x="78" y="83"/>
                </a:cubicBezTo>
                <a:cubicBezTo>
                  <a:pt x="77" y="83"/>
                  <a:pt x="75" y="83"/>
                  <a:pt x="74" y="83"/>
                </a:cubicBezTo>
                <a:cubicBezTo>
                  <a:pt x="73" y="83"/>
                  <a:pt x="73" y="83"/>
                  <a:pt x="73" y="83"/>
                </a:cubicBezTo>
                <a:moveTo>
                  <a:pt x="71" y="83"/>
                </a:moveTo>
                <a:cubicBezTo>
                  <a:pt x="69" y="83"/>
                  <a:pt x="68" y="83"/>
                  <a:pt x="67" y="83"/>
                </a:cubicBezTo>
                <a:cubicBezTo>
                  <a:pt x="67" y="83"/>
                  <a:pt x="67" y="83"/>
                  <a:pt x="67" y="83"/>
                </a:cubicBezTo>
                <a:cubicBezTo>
                  <a:pt x="68" y="80"/>
                  <a:pt x="70" y="78"/>
                  <a:pt x="72" y="76"/>
                </a:cubicBezTo>
                <a:cubicBezTo>
                  <a:pt x="72" y="76"/>
                  <a:pt x="72" y="76"/>
                  <a:pt x="72" y="76"/>
                </a:cubicBezTo>
                <a:cubicBezTo>
                  <a:pt x="73" y="76"/>
                  <a:pt x="74" y="76"/>
                  <a:pt x="75" y="76"/>
                </a:cubicBezTo>
                <a:cubicBezTo>
                  <a:pt x="74" y="78"/>
                  <a:pt x="72" y="80"/>
                  <a:pt x="71" y="82"/>
                </a:cubicBezTo>
                <a:cubicBezTo>
                  <a:pt x="71" y="83"/>
                  <a:pt x="71" y="83"/>
                  <a:pt x="71" y="83"/>
                </a:cubicBezTo>
                <a:moveTo>
                  <a:pt x="80" y="83"/>
                </a:moveTo>
                <a:cubicBezTo>
                  <a:pt x="82" y="80"/>
                  <a:pt x="83" y="78"/>
                  <a:pt x="85" y="76"/>
                </a:cubicBezTo>
                <a:cubicBezTo>
                  <a:pt x="87" y="76"/>
                  <a:pt x="89" y="76"/>
                  <a:pt x="91" y="76"/>
                </a:cubicBezTo>
                <a:cubicBezTo>
                  <a:pt x="89" y="78"/>
                  <a:pt x="87" y="80"/>
                  <a:pt x="85" y="82"/>
                </a:cubicBezTo>
                <a:cubicBezTo>
                  <a:pt x="85" y="83"/>
                  <a:pt x="85" y="83"/>
                  <a:pt x="85" y="83"/>
                </a:cubicBezTo>
                <a:cubicBezTo>
                  <a:pt x="83" y="83"/>
                  <a:pt x="82" y="83"/>
                  <a:pt x="80" y="83"/>
                </a:cubicBezTo>
                <a:moveTo>
                  <a:pt x="54" y="83"/>
                </a:moveTo>
                <a:cubicBezTo>
                  <a:pt x="54" y="82"/>
                  <a:pt x="54" y="82"/>
                  <a:pt x="54" y="81"/>
                </a:cubicBezTo>
                <a:cubicBezTo>
                  <a:pt x="55" y="79"/>
                  <a:pt x="57" y="77"/>
                  <a:pt x="58" y="76"/>
                </a:cubicBezTo>
                <a:cubicBezTo>
                  <a:pt x="59" y="76"/>
                  <a:pt x="61" y="76"/>
                  <a:pt x="62" y="76"/>
                </a:cubicBezTo>
                <a:cubicBezTo>
                  <a:pt x="61" y="77"/>
                  <a:pt x="59" y="79"/>
                  <a:pt x="59" y="81"/>
                </a:cubicBezTo>
                <a:cubicBezTo>
                  <a:pt x="58" y="82"/>
                  <a:pt x="59" y="82"/>
                  <a:pt x="59" y="83"/>
                </a:cubicBezTo>
                <a:cubicBezTo>
                  <a:pt x="59" y="83"/>
                  <a:pt x="59" y="83"/>
                  <a:pt x="59" y="83"/>
                </a:cubicBezTo>
                <a:cubicBezTo>
                  <a:pt x="60" y="83"/>
                  <a:pt x="60" y="82"/>
                  <a:pt x="60" y="82"/>
                </a:cubicBezTo>
                <a:cubicBezTo>
                  <a:pt x="61" y="80"/>
                  <a:pt x="63" y="78"/>
                  <a:pt x="64" y="76"/>
                </a:cubicBezTo>
                <a:cubicBezTo>
                  <a:pt x="66" y="76"/>
                  <a:pt x="68" y="76"/>
                  <a:pt x="70" y="76"/>
                </a:cubicBezTo>
                <a:cubicBezTo>
                  <a:pt x="68" y="77"/>
                  <a:pt x="66" y="80"/>
                  <a:pt x="65" y="82"/>
                </a:cubicBezTo>
                <a:cubicBezTo>
                  <a:pt x="65" y="83"/>
                  <a:pt x="65" y="83"/>
                  <a:pt x="65" y="83"/>
                </a:cubicBezTo>
                <a:cubicBezTo>
                  <a:pt x="65" y="83"/>
                  <a:pt x="65" y="83"/>
                  <a:pt x="64" y="83"/>
                </a:cubicBezTo>
                <a:cubicBezTo>
                  <a:pt x="60" y="83"/>
                  <a:pt x="57" y="83"/>
                  <a:pt x="54" y="83"/>
                </a:cubicBezTo>
                <a:moveTo>
                  <a:pt x="54" y="78"/>
                </a:moveTo>
                <a:cubicBezTo>
                  <a:pt x="54" y="77"/>
                  <a:pt x="54" y="76"/>
                  <a:pt x="54" y="76"/>
                </a:cubicBezTo>
                <a:cubicBezTo>
                  <a:pt x="54" y="76"/>
                  <a:pt x="55" y="76"/>
                  <a:pt x="56" y="76"/>
                </a:cubicBezTo>
                <a:cubicBezTo>
                  <a:pt x="55" y="76"/>
                  <a:pt x="54" y="77"/>
                  <a:pt x="54" y="78"/>
                </a:cubicBezTo>
                <a:moveTo>
                  <a:pt x="87" y="83"/>
                </a:moveTo>
                <a:cubicBezTo>
                  <a:pt x="89" y="80"/>
                  <a:pt x="92" y="78"/>
                  <a:pt x="94" y="76"/>
                </a:cubicBezTo>
                <a:cubicBezTo>
                  <a:pt x="97" y="76"/>
                  <a:pt x="99" y="76"/>
                  <a:pt x="102" y="75"/>
                </a:cubicBezTo>
                <a:cubicBezTo>
                  <a:pt x="100" y="81"/>
                  <a:pt x="100" y="81"/>
                  <a:pt x="100" y="81"/>
                </a:cubicBezTo>
                <a:cubicBezTo>
                  <a:pt x="99" y="82"/>
                  <a:pt x="99" y="82"/>
                  <a:pt x="99" y="82"/>
                </a:cubicBezTo>
                <a:cubicBezTo>
                  <a:pt x="98" y="82"/>
                  <a:pt x="96" y="83"/>
                  <a:pt x="95" y="83"/>
                </a:cubicBezTo>
                <a:cubicBezTo>
                  <a:pt x="96" y="81"/>
                  <a:pt x="97" y="79"/>
                  <a:pt x="98" y="78"/>
                </a:cubicBezTo>
                <a:cubicBezTo>
                  <a:pt x="99" y="77"/>
                  <a:pt x="99" y="77"/>
                  <a:pt x="99" y="77"/>
                </a:cubicBezTo>
                <a:cubicBezTo>
                  <a:pt x="100" y="77"/>
                  <a:pt x="100" y="77"/>
                  <a:pt x="100" y="76"/>
                </a:cubicBezTo>
                <a:cubicBezTo>
                  <a:pt x="100" y="76"/>
                  <a:pt x="100" y="76"/>
                  <a:pt x="99" y="76"/>
                </a:cubicBezTo>
                <a:cubicBezTo>
                  <a:pt x="99" y="76"/>
                  <a:pt x="99" y="76"/>
                  <a:pt x="99" y="76"/>
                </a:cubicBezTo>
                <a:cubicBezTo>
                  <a:pt x="99" y="76"/>
                  <a:pt x="98" y="76"/>
                  <a:pt x="98" y="76"/>
                </a:cubicBezTo>
                <a:cubicBezTo>
                  <a:pt x="97" y="76"/>
                  <a:pt x="97" y="76"/>
                  <a:pt x="97" y="76"/>
                </a:cubicBezTo>
                <a:cubicBezTo>
                  <a:pt x="95" y="78"/>
                  <a:pt x="94" y="80"/>
                  <a:pt x="92" y="83"/>
                </a:cubicBezTo>
                <a:cubicBezTo>
                  <a:pt x="92" y="83"/>
                  <a:pt x="92" y="83"/>
                  <a:pt x="92" y="83"/>
                </a:cubicBezTo>
                <a:cubicBezTo>
                  <a:pt x="90" y="83"/>
                  <a:pt x="88" y="83"/>
                  <a:pt x="87" y="83"/>
                </a:cubicBezTo>
                <a:moveTo>
                  <a:pt x="16" y="81"/>
                </a:moveTo>
                <a:cubicBezTo>
                  <a:pt x="17" y="79"/>
                  <a:pt x="18" y="77"/>
                  <a:pt x="19" y="75"/>
                </a:cubicBezTo>
                <a:cubicBezTo>
                  <a:pt x="20" y="75"/>
                  <a:pt x="21" y="75"/>
                  <a:pt x="22" y="75"/>
                </a:cubicBezTo>
                <a:cubicBezTo>
                  <a:pt x="22" y="77"/>
                  <a:pt x="22" y="79"/>
                  <a:pt x="21" y="81"/>
                </a:cubicBezTo>
                <a:cubicBezTo>
                  <a:pt x="16" y="81"/>
                  <a:pt x="16" y="81"/>
                  <a:pt x="16" y="81"/>
                </a:cubicBezTo>
                <a:moveTo>
                  <a:pt x="4" y="76"/>
                </a:moveTo>
                <a:cubicBezTo>
                  <a:pt x="4" y="68"/>
                  <a:pt x="4" y="68"/>
                  <a:pt x="4" y="68"/>
                </a:cubicBezTo>
                <a:cubicBezTo>
                  <a:pt x="5" y="66"/>
                  <a:pt x="5" y="66"/>
                  <a:pt x="5" y="66"/>
                </a:cubicBezTo>
                <a:cubicBezTo>
                  <a:pt x="5" y="67"/>
                  <a:pt x="5" y="68"/>
                  <a:pt x="5" y="69"/>
                </a:cubicBezTo>
                <a:cubicBezTo>
                  <a:pt x="5" y="71"/>
                  <a:pt x="5" y="73"/>
                  <a:pt x="5" y="74"/>
                </a:cubicBezTo>
                <a:cubicBezTo>
                  <a:pt x="4" y="76"/>
                  <a:pt x="4" y="76"/>
                  <a:pt x="4" y="76"/>
                </a:cubicBezTo>
                <a:moveTo>
                  <a:pt x="61" y="52"/>
                </a:moveTo>
                <a:cubicBezTo>
                  <a:pt x="60" y="52"/>
                  <a:pt x="60" y="52"/>
                  <a:pt x="60" y="52"/>
                </a:cubicBezTo>
                <a:cubicBezTo>
                  <a:pt x="61" y="50"/>
                  <a:pt x="62" y="49"/>
                  <a:pt x="62" y="48"/>
                </a:cubicBezTo>
                <a:cubicBezTo>
                  <a:pt x="62" y="49"/>
                  <a:pt x="62" y="50"/>
                  <a:pt x="61" y="51"/>
                </a:cubicBezTo>
                <a:cubicBezTo>
                  <a:pt x="61" y="52"/>
                  <a:pt x="61" y="52"/>
                  <a:pt x="61" y="52"/>
                </a:cubicBezTo>
                <a:moveTo>
                  <a:pt x="65" y="52"/>
                </a:moveTo>
                <a:cubicBezTo>
                  <a:pt x="64" y="52"/>
                  <a:pt x="64" y="52"/>
                  <a:pt x="63" y="52"/>
                </a:cubicBezTo>
                <a:cubicBezTo>
                  <a:pt x="64" y="49"/>
                  <a:pt x="65" y="47"/>
                  <a:pt x="67" y="44"/>
                </a:cubicBezTo>
                <a:cubicBezTo>
                  <a:pt x="67" y="43"/>
                  <a:pt x="67" y="43"/>
                  <a:pt x="67" y="43"/>
                </a:cubicBezTo>
                <a:cubicBezTo>
                  <a:pt x="68" y="42"/>
                  <a:pt x="69" y="41"/>
                  <a:pt x="71" y="40"/>
                </a:cubicBezTo>
                <a:cubicBezTo>
                  <a:pt x="70" y="43"/>
                  <a:pt x="69" y="46"/>
                  <a:pt x="67" y="48"/>
                </a:cubicBezTo>
                <a:cubicBezTo>
                  <a:pt x="67" y="48"/>
                  <a:pt x="67" y="48"/>
                  <a:pt x="67" y="48"/>
                </a:cubicBezTo>
                <a:cubicBezTo>
                  <a:pt x="67" y="49"/>
                  <a:pt x="66" y="50"/>
                  <a:pt x="65" y="51"/>
                </a:cubicBezTo>
                <a:cubicBezTo>
                  <a:pt x="65" y="52"/>
                  <a:pt x="65" y="52"/>
                  <a:pt x="65" y="52"/>
                </a:cubicBezTo>
                <a:cubicBezTo>
                  <a:pt x="65" y="52"/>
                  <a:pt x="65" y="52"/>
                  <a:pt x="65" y="52"/>
                </a:cubicBezTo>
                <a:moveTo>
                  <a:pt x="112" y="46"/>
                </a:moveTo>
                <a:cubicBezTo>
                  <a:pt x="112" y="46"/>
                  <a:pt x="111" y="46"/>
                  <a:pt x="111" y="45"/>
                </a:cubicBezTo>
                <a:cubicBezTo>
                  <a:pt x="113" y="43"/>
                  <a:pt x="115" y="41"/>
                  <a:pt x="118" y="38"/>
                </a:cubicBezTo>
                <a:cubicBezTo>
                  <a:pt x="118" y="39"/>
                  <a:pt x="119" y="39"/>
                  <a:pt x="119" y="40"/>
                </a:cubicBezTo>
                <a:cubicBezTo>
                  <a:pt x="117" y="42"/>
                  <a:pt x="114" y="44"/>
                  <a:pt x="112" y="46"/>
                </a:cubicBezTo>
                <a:moveTo>
                  <a:pt x="109" y="44"/>
                </a:moveTo>
                <a:cubicBezTo>
                  <a:pt x="108" y="44"/>
                  <a:pt x="107" y="43"/>
                  <a:pt x="106" y="43"/>
                </a:cubicBezTo>
                <a:cubicBezTo>
                  <a:pt x="109" y="40"/>
                  <a:pt x="110" y="38"/>
                  <a:pt x="112" y="35"/>
                </a:cubicBezTo>
                <a:cubicBezTo>
                  <a:pt x="113" y="36"/>
                  <a:pt x="115" y="37"/>
                  <a:pt x="116" y="37"/>
                </a:cubicBezTo>
                <a:cubicBezTo>
                  <a:pt x="114" y="40"/>
                  <a:pt x="112" y="42"/>
                  <a:pt x="109" y="44"/>
                </a:cubicBezTo>
                <a:moveTo>
                  <a:pt x="71" y="45"/>
                </a:moveTo>
                <a:cubicBezTo>
                  <a:pt x="72" y="43"/>
                  <a:pt x="73" y="41"/>
                  <a:pt x="73" y="38"/>
                </a:cubicBezTo>
                <a:cubicBezTo>
                  <a:pt x="73" y="38"/>
                  <a:pt x="73" y="38"/>
                  <a:pt x="73" y="38"/>
                </a:cubicBezTo>
                <a:cubicBezTo>
                  <a:pt x="75" y="37"/>
                  <a:pt x="77" y="36"/>
                  <a:pt x="79" y="35"/>
                </a:cubicBezTo>
                <a:cubicBezTo>
                  <a:pt x="77" y="38"/>
                  <a:pt x="76" y="40"/>
                  <a:pt x="75" y="43"/>
                </a:cubicBezTo>
                <a:cubicBezTo>
                  <a:pt x="74" y="43"/>
                  <a:pt x="72" y="44"/>
                  <a:pt x="71" y="45"/>
                </a:cubicBezTo>
                <a:moveTo>
                  <a:pt x="105" y="42"/>
                </a:moveTo>
                <a:cubicBezTo>
                  <a:pt x="103" y="41"/>
                  <a:pt x="102" y="41"/>
                  <a:pt x="100" y="40"/>
                </a:cubicBezTo>
                <a:cubicBezTo>
                  <a:pt x="102" y="38"/>
                  <a:pt x="104" y="35"/>
                  <a:pt x="105" y="33"/>
                </a:cubicBezTo>
                <a:cubicBezTo>
                  <a:pt x="107" y="33"/>
                  <a:pt x="109" y="34"/>
                  <a:pt x="110" y="35"/>
                </a:cubicBezTo>
                <a:cubicBezTo>
                  <a:pt x="109" y="37"/>
                  <a:pt x="107" y="40"/>
                  <a:pt x="105" y="42"/>
                </a:cubicBezTo>
                <a:moveTo>
                  <a:pt x="78" y="41"/>
                </a:moveTo>
                <a:cubicBezTo>
                  <a:pt x="79" y="39"/>
                  <a:pt x="80" y="37"/>
                  <a:pt x="81" y="35"/>
                </a:cubicBezTo>
                <a:cubicBezTo>
                  <a:pt x="81" y="34"/>
                  <a:pt x="81" y="34"/>
                  <a:pt x="81" y="34"/>
                </a:cubicBezTo>
                <a:cubicBezTo>
                  <a:pt x="83" y="34"/>
                  <a:pt x="84" y="33"/>
                  <a:pt x="85" y="33"/>
                </a:cubicBezTo>
                <a:cubicBezTo>
                  <a:pt x="86" y="33"/>
                  <a:pt x="87" y="33"/>
                  <a:pt x="87" y="33"/>
                </a:cubicBezTo>
                <a:cubicBezTo>
                  <a:pt x="86" y="35"/>
                  <a:pt x="85" y="37"/>
                  <a:pt x="83" y="40"/>
                </a:cubicBezTo>
                <a:cubicBezTo>
                  <a:pt x="81" y="40"/>
                  <a:pt x="79" y="41"/>
                  <a:pt x="78" y="41"/>
                </a:cubicBezTo>
                <a:moveTo>
                  <a:pt x="98" y="40"/>
                </a:moveTo>
                <a:cubicBezTo>
                  <a:pt x="97" y="39"/>
                  <a:pt x="95" y="39"/>
                  <a:pt x="94" y="39"/>
                </a:cubicBezTo>
                <a:cubicBezTo>
                  <a:pt x="95" y="37"/>
                  <a:pt x="97" y="35"/>
                  <a:pt x="99" y="32"/>
                </a:cubicBezTo>
                <a:cubicBezTo>
                  <a:pt x="99" y="32"/>
                  <a:pt x="99" y="32"/>
                  <a:pt x="99" y="32"/>
                </a:cubicBezTo>
                <a:cubicBezTo>
                  <a:pt x="100" y="32"/>
                  <a:pt x="102" y="32"/>
                  <a:pt x="103" y="33"/>
                </a:cubicBezTo>
                <a:cubicBezTo>
                  <a:pt x="102" y="35"/>
                  <a:pt x="100" y="38"/>
                  <a:pt x="98" y="40"/>
                </a:cubicBezTo>
                <a:moveTo>
                  <a:pt x="86" y="39"/>
                </a:moveTo>
                <a:cubicBezTo>
                  <a:pt x="87" y="37"/>
                  <a:pt x="89" y="35"/>
                  <a:pt x="90" y="32"/>
                </a:cubicBezTo>
                <a:cubicBezTo>
                  <a:pt x="92" y="32"/>
                  <a:pt x="94" y="32"/>
                  <a:pt x="96" y="32"/>
                </a:cubicBezTo>
                <a:cubicBezTo>
                  <a:pt x="96" y="32"/>
                  <a:pt x="96" y="32"/>
                  <a:pt x="96" y="32"/>
                </a:cubicBezTo>
                <a:cubicBezTo>
                  <a:pt x="95" y="34"/>
                  <a:pt x="93" y="37"/>
                  <a:pt x="91" y="39"/>
                </a:cubicBezTo>
                <a:cubicBezTo>
                  <a:pt x="90" y="39"/>
                  <a:pt x="90" y="39"/>
                  <a:pt x="90" y="39"/>
                </a:cubicBezTo>
                <a:cubicBezTo>
                  <a:pt x="90" y="39"/>
                  <a:pt x="89" y="39"/>
                  <a:pt x="88" y="39"/>
                </a:cubicBezTo>
                <a:cubicBezTo>
                  <a:pt x="87" y="39"/>
                  <a:pt x="86" y="39"/>
                  <a:pt x="86" y="39"/>
                </a:cubicBezTo>
                <a:moveTo>
                  <a:pt x="27" y="56"/>
                </a:moveTo>
                <a:cubicBezTo>
                  <a:pt x="28" y="56"/>
                  <a:pt x="28" y="55"/>
                  <a:pt x="29" y="54"/>
                </a:cubicBezTo>
                <a:cubicBezTo>
                  <a:pt x="33" y="40"/>
                  <a:pt x="43" y="21"/>
                  <a:pt x="68" y="9"/>
                </a:cubicBezTo>
                <a:cubicBezTo>
                  <a:pt x="76" y="5"/>
                  <a:pt x="84" y="4"/>
                  <a:pt x="93" y="4"/>
                </a:cubicBezTo>
                <a:cubicBezTo>
                  <a:pt x="93" y="4"/>
                  <a:pt x="93" y="4"/>
                  <a:pt x="93" y="4"/>
                </a:cubicBezTo>
                <a:cubicBezTo>
                  <a:pt x="103" y="4"/>
                  <a:pt x="112" y="6"/>
                  <a:pt x="121" y="10"/>
                </a:cubicBezTo>
                <a:cubicBezTo>
                  <a:pt x="120" y="15"/>
                  <a:pt x="120" y="19"/>
                  <a:pt x="120" y="24"/>
                </a:cubicBezTo>
                <a:cubicBezTo>
                  <a:pt x="120" y="28"/>
                  <a:pt x="120" y="32"/>
                  <a:pt x="120" y="35"/>
                </a:cubicBezTo>
                <a:cubicBezTo>
                  <a:pt x="113" y="30"/>
                  <a:pt x="104" y="28"/>
                  <a:pt x="96" y="28"/>
                </a:cubicBezTo>
                <a:cubicBezTo>
                  <a:pt x="92" y="28"/>
                  <a:pt x="88" y="28"/>
                  <a:pt x="84" y="29"/>
                </a:cubicBezTo>
                <a:cubicBezTo>
                  <a:pt x="72" y="32"/>
                  <a:pt x="61" y="41"/>
                  <a:pt x="55" y="53"/>
                </a:cubicBezTo>
                <a:cubicBezTo>
                  <a:pt x="55" y="54"/>
                  <a:pt x="55" y="55"/>
                  <a:pt x="56" y="55"/>
                </a:cubicBezTo>
                <a:cubicBezTo>
                  <a:pt x="56" y="55"/>
                  <a:pt x="56" y="55"/>
                  <a:pt x="56" y="55"/>
                </a:cubicBezTo>
                <a:cubicBezTo>
                  <a:pt x="57" y="55"/>
                  <a:pt x="57" y="55"/>
                  <a:pt x="57" y="55"/>
                </a:cubicBezTo>
                <a:cubicBezTo>
                  <a:pt x="63" y="56"/>
                  <a:pt x="69" y="56"/>
                  <a:pt x="75" y="56"/>
                </a:cubicBezTo>
                <a:cubicBezTo>
                  <a:pt x="83" y="57"/>
                  <a:pt x="89" y="57"/>
                  <a:pt x="102" y="57"/>
                </a:cubicBezTo>
                <a:cubicBezTo>
                  <a:pt x="103" y="61"/>
                  <a:pt x="103" y="67"/>
                  <a:pt x="103" y="72"/>
                </a:cubicBezTo>
                <a:cubicBezTo>
                  <a:pt x="95" y="72"/>
                  <a:pt x="88" y="72"/>
                  <a:pt x="81" y="72"/>
                </a:cubicBezTo>
                <a:cubicBezTo>
                  <a:pt x="71" y="72"/>
                  <a:pt x="62" y="72"/>
                  <a:pt x="52" y="72"/>
                </a:cubicBezTo>
                <a:cubicBezTo>
                  <a:pt x="52" y="72"/>
                  <a:pt x="52" y="72"/>
                  <a:pt x="52" y="72"/>
                </a:cubicBezTo>
                <a:cubicBezTo>
                  <a:pt x="51" y="72"/>
                  <a:pt x="51" y="72"/>
                  <a:pt x="51" y="72"/>
                </a:cubicBezTo>
                <a:cubicBezTo>
                  <a:pt x="51" y="72"/>
                  <a:pt x="51" y="72"/>
                  <a:pt x="51" y="72"/>
                </a:cubicBezTo>
                <a:cubicBezTo>
                  <a:pt x="51" y="72"/>
                  <a:pt x="51" y="72"/>
                  <a:pt x="51" y="72"/>
                </a:cubicBezTo>
                <a:cubicBezTo>
                  <a:pt x="51" y="72"/>
                  <a:pt x="51" y="72"/>
                  <a:pt x="51" y="72"/>
                </a:cubicBezTo>
                <a:cubicBezTo>
                  <a:pt x="50" y="73"/>
                  <a:pt x="50" y="73"/>
                  <a:pt x="50" y="73"/>
                </a:cubicBezTo>
                <a:cubicBezTo>
                  <a:pt x="50" y="73"/>
                  <a:pt x="50" y="73"/>
                  <a:pt x="50" y="73"/>
                </a:cubicBezTo>
                <a:cubicBezTo>
                  <a:pt x="50" y="74"/>
                  <a:pt x="50" y="74"/>
                  <a:pt x="50" y="74"/>
                </a:cubicBezTo>
                <a:cubicBezTo>
                  <a:pt x="50" y="75"/>
                  <a:pt x="50" y="77"/>
                  <a:pt x="50" y="79"/>
                </a:cubicBezTo>
                <a:cubicBezTo>
                  <a:pt x="50" y="81"/>
                  <a:pt x="50" y="83"/>
                  <a:pt x="50" y="85"/>
                </a:cubicBezTo>
                <a:cubicBezTo>
                  <a:pt x="50" y="85"/>
                  <a:pt x="50" y="85"/>
                  <a:pt x="50" y="85"/>
                </a:cubicBezTo>
                <a:cubicBezTo>
                  <a:pt x="50" y="85"/>
                  <a:pt x="50" y="85"/>
                  <a:pt x="50" y="85"/>
                </a:cubicBezTo>
                <a:cubicBezTo>
                  <a:pt x="50" y="86"/>
                  <a:pt x="51" y="87"/>
                  <a:pt x="52" y="87"/>
                </a:cubicBezTo>
                <a:cubicBezTo>
                  <a:pt x="52" y="87"/>
                  <a:pt x="52" y="87"/>
                  <a:pt x="52" y="87"/>
                </a:cubicBezTo>
                <a:cubicBezTo>
                  <a:pt x="55" y="87"/>
                  <a:pt x="59" y="87"/>
                  <a:pt x="64" y="87"/>
                </a:cubicBezTo>
                <a:cubicBezTo>
                  <a:pt x="67" y="87"/>
                  <a:pt x="70" y="87"/>
                  <a:pt x="74" y="87"/>
                </a:cubicBezTo>
                <a:cubicBezTo>
                  <a:pt x="80" y="87"/>
                  <a:pt x="87" y="87"/>
                  <a:pt x="92" y="87"/>
                </a:cubicBezTo>
                <a:cubicBezTo>
                  <a:pt x="97" y="86"/>
                  <a:pt x="100" y="86"/>
                  <a:pt x="103" y="86"/>
                </a:cubicBezTo>
                <a:cubicBezTo>
                  <a:pt x="104" y="90"/>
                  <a:pt x="104" y="95"/>
                  <a:pt x="105" y="100"/>
                </a:cubicBezTo>
                <a:cubicBezTo>
                  <a:pt x="94" y="100"/>
                  <a:pt x="86" y="100"/>
                  <a:pt x="78" y="100"/>
                </a:cubicBezTo>
                <a:cubicBezTo>
                  <a:pt x="72" y="100"/>
                  <a:pt x="65" y="100"/>
                  <a:pt x="57" y="100"/>
                </a:cubicBezTo>
                <a:cubicBezTo>
                  <a:pt x="57" y="100"/>
                  <a:pt x="57" y="100"/>
                  <a:pt x="57" y="100"/>
                </a:cubicBezTo>
                <a:cubicBezTo>
                  <a:pt x="55" y="101"/>
                  <a:pt x="55" y="101"/>
                  <a:pt x="55" y="101"/>
                </a:cubicBezTo>
                <a:cubicBezTo>
                  <a:pt x="55" y="101"/>
                  <a:pt x="54" y="101"/>
                  <a:pt x="54" y="102"/>
                </a:cubicBezTo>
                <a:cubicBezTo>
                  <a:pt x="54" y="102"/>
                  <a:pt x="54" y="103"/>
                  <a:pt x="54" y="103"/>
                </a:cubicBezTo>
                <a:cubicBezTo>
                  <a:pt x="55" y="108"/>
                  <a:pt x="57" y="112"/>
                  <a:pt x="60" y="116"/>
                </a:cubicBezTo>
                <a:cubicBezTo>
                  <a:pt x="60" y="117"/>
                  <a:pt x="60" y="117"/>
                  <a:pt x="60" y="117"/>
                </a:cubicBezTo>
                <a:cubicBezTo>
                  <a:pt x="60" y="118"/>
                  <a:pt x="61" y="118"/>
                  <a:pt x="62" y="118"/>
                </a:cubicBezTo>
                <a:cubicBezTo>
                  <a:pt x="64" y="121"/>
                  <a:pt x="66" y="124"/>
                  <a:pt x="69" y="127"/>
                </a:cubicBezTo>
                <a:cubicBezTo>
                  <a:pt x="75" y="133"/>
                  <a:pt x="84" y="136"/>
                  <a:pt x="94" y="136"/>
                </a:cubicBezTo>
                <a:cubicBezTo>
                  <a:pt x="94" y="136"/>
                  <a:pt x="94" y="136"/>
                  <a:pt x="94" y="136"/>
                </a:cubicBezTo>
                <a:cubicBezTo>
                  <a:pt x="100" y="136"/>
                  <a:pt x="106" y="135"/>
                  <a:pt x="111" y="134"/>
                </a:cubicBezTo>
                <a:cubicBezTo>
                  <a:pt x="115" y="132"/>
                  <a:pt x="118" y="130"/>
                  <a:pt x="121" y="127"/>
                </a:cubicBezTo>
                <a:cubicBezTo>
                  <a:pt x="121" y="135"/>
                  <a:pt x="121" y="143"/>
                  <a:pt x="122" y="151"/>
                </a:cubicBezTo>
                <a:cubicBezTo>
                  <a:pt x="115" y="154"/>
                  <a:pt x="106" y="156"/>
                  <a:pt x="97" y="156"/>
                </a:cubicBezTo>
                <a:cubicBezTo>
                  <a:pt x="97" y="156"/>
                  <a:pt x="97" y="156"/>
                  <a:pt x="97" y="156"/>
                </a:cubicBezTo>
                <a:cubicBezTo>
                  <a:pt x="80" y="156"/>
                  <a:pt x="62" y="150"/>
                  <a:pt x="53" y="143"/>
                </a:cubicBezTo>
                <a:cubicBezTo>
                  <a:pt x="40" y="133"/>
                  <a:pt x="31" y="118"/>
                  <a:pt x="27" y="102"/>
                </a:cubicBezTo>
                <a:cubicBezTo>
                  <a:pt x="27" y="102"/>
                  <a:pt x="27" y="102"/>
                  <a:pt x="27" y="102"/>
                </a:cubicBezTo>
                <a:cubicBezTo>
                  <a:pt x="28" y="101"/>
                  <a:pt x="27" y="100"/>
                  <a:pt x="26" y="100"/>
                </a:cubicBezTo>
                <a:cubicBezTo>
                  <a:pt x="26" y="100"/>
                  <a:pt x="26" y="100"/>
                  <a:pt x="26" y="100"/>
                </a:cubicBezTo>
                <a:cubicBezTo>
                  <a:pt x="25" y="100"/>
                  <a:pt x="25" y="100"/>
                  <a:pt x="25" y="100"/>
                </a:cubicBezTo>
                <a:cubicBezTo>
                  <a:pt x="22" y="100"/>
                  <a:pt x="16" y="101"/>
                  <a:pt x="10" y="101"/>
                </a:cubicBezTo>
                <a:cubicBezTo>
                  <a:pt x="10" y="101"/>
                  <a:pt x="10" y="101"/>
                  <a:pt x="10" y="101"/>
                </a:cubicBezTo>
                <a:cubicBezTo>
                  <a:pt x="10" y="101"/>
                  <a:pt x="10" y="101"/>
                  <a:pt x="10" y="101"/>
                </a:cubicBezTo>
                <a:cubicBezTo>
                  <a:pt x="10" y="101"/>
                  <a:pt x="10" y="101"/>
                  <a:pt x="9" y="101"/>
                </a:cubicBezTo>
                <a:cubicBezTo>
                  <a:pt x="9" y="100"/>
                  <a:pt x="9" y="99"/>
                  <a:pt x="9" y="98"/>
                </a:cubicBezTo>
                <a:cubicBezTo>
                  <a:pt x="9" y="95"/>
                  <a:pt x="9" y="93"/>
                  <a:pt x="10" y="90"/>
                </a:cubicBezTo>
                <a:cubicBezTo>
                  <a:pt x="14" y="89"/>
                  <a:pt x="18" y="89"/>
                  <a:pt x="23" y="88"/>
                </a:cubicBezTo>
                <a:cubicBezTo>
                  <a:pt x="23" y="88"/>
                  <a:pt x="23" y="88"/>
                  <a:pt x="23" y="88"/>
                </a:cubicBezTo>
                <a:cubicBezTo>
                  <a:pt x="24" y="88"/>
                  <a:pt x="25" y="88"/>
                  <a:pt x="25" y="86"/>
                </a:cubicBezTo>
                <a:cubicBezTo>
                  <a:pt x="25" y="86"/>
                  <a:pt x="25" y="85"/>
                  <a:pt x="25" y="84"/>
                </a:cubicBezTo>
                <a:cubicBezTo>
                  <a:pt x="25" y="83"/>
                  <a:pt x="25" y="83"/>
                  <a:pt x="25" y="83"/>
                </a:cubicBezTo>
                <a:cubicBezTo>
                  <a:pt x="25" y="83"/>
                  <a:pt x="25" y="83"/>
                  <a:pt x="25" y="83"/>
                </a:cubicBezTo>
                <a:cubicBezTo>
                  <a:pt x="25" y="82"/>
                  <a:pt x="25" y="82"/>
                  <a:pt x="25" y="82"/>
                </a:cubicBezTo>
                <a:cubicBezTo>
                  <a:pt x="25" y="79"/>
                  <a:pt x="25" y="76"/>
                  <a:pt x="26" y="73"/>
                </a:cubicBezTo>
                <a:cubicBezTo>
                  <a:pt x="26" y="72"/>
                  <a:pt x="25" y="71"/>
                  <a:pt x="24" y="71"/>
                </a:cubicBezTo>
                <a:cubicBezTo>
                  <a:pt x="24" y="71"/>
                  <a:pt x="24" y="71"/>
                  <a:pt x="24" y="71"/>
                </a:cubicBezTo>
                <a:cubicBezTo>
                  <a:pt x="23" y="71"/>
                  <a:pt x="23" y="71"/>
                  <a:pt x="23" y="71"/>
                </a:cubicBezTo>
                <a:cubicBezTo>
                  <a:pt x="23" y="71"/>
                  <a:pt x="23" y="71"/>
                  <a:pt x="23" y="71"/>
                </a:cubicBezTo>
                <a:cubicBezTo>
                  <a:pt x="18" y="71"/>
                  <a:pt x="13" y="72"/>
                  <a:pt x="9" y="73"/>
                </a:cubicBezTo>
                <a:cubicBezTo>
                  <a:pt x="9" y="72"/>
                  <a:pt x="9" y="70"/>
                  <a:pt x="9" y="69"/>
                </a:cubicBezTo>
                <a:cubicBezTo>
                  <a:pt x="9" y="65"/>
                  <a:pt x="9" y="60"/>
                  <a:pt x="10" y="57"/>
                </a:cubicBezTo>
                <a:cubicBezTo>
                  <a:pt x="16" y="56"/>
                  <a:pt x="21" y="56"/>
                  <a:pt x="26" y="56"/>
                </a:cubicBezTo>
                <a:cubicBezTo>
                  <a:pt x="27" y="56"/>
                  <a:pt x="27" y="56"/>
                  <a:pt x="27" y="56"/>
                </a:cubicBezTo>
                <a:cubicBezTo>
                  <a:pt x="27" y="56"/>
                  <a:pt x="27" y="56"/>
                  <a:pt x="27" y="56"/>
                </a:cubicBezTo>
                <a:moveTo>
                  <a:pt x="93" y="0"/>
                </a:moveTo>
                <a:cubicBezTo>
                  <a:pt x="84" y="0"/>
                  <a:pt x="75" y="2"/>
                  <a:pt x="66" y="6"/>
                </a:cubicBezTo>
                <a:cubicBezTo>
                  <a:pt x="41" y="18"/>
                  <a:pt x="30" y="37"/>
                  <a:pt x="25" y="52"/>
                </a:cubicBezTo>
                <a:cubicBezTo>
                  <a:pt x="20" y="52"/>
                  <a:pt x="14" y="53"/>
                  <a:pt x="8" y="53"/>
                </a:cubicBezTo>
                <a:cubicBezTo>
                  <a:pt x="7" y="53"/>
                  <a:pt x="7" y="53"/>
                  <a:pt x="7" y="53"/>
                </a:cubicBezTo>
                <a:cubicBezTo>
                  <a:pt x="7" y="53"/>
                  <a:pt x="7" y="53"/>
                  <a:pt x="7" y="53"/>
                </a:cubicBezTo>
                <a:cubicBezTo>
                  <a:pt x="7" y="53"/>
                  <a:pt x="7" y="53"/>
                  <a:pt x="7" y="53"/>
                </a:cubicBezTo>
                <a:cubicBezTo>
                  <a:pt x="7" y="53"/>
                  <a:pt x="7" y="53"/>
                  <a:pt x="7" y="53"/>
                </a:cubicBezTo>
                <a:cubicBezTo>
                  <a:pt x="6" y="54"/>
                  <a:pt x="6" y="54"/>
                  <a:pt x="6" y="54"/>
                </a:cubicBezTo>
                <a:cubicBezTo>
                  <a:pt x="6" y="54"/>
                  <a:pt x="6" y="54"/>
                  <a:pt x="6" y="54"/>
                </a:cubicBezTo>
                <a:cubicBezTo>
                  <a:pt x="1" y="67"/>
                  <a:pt x="1" y="67"/>
                  <a:pt x="1" y="67"/>
                </a:cubicBezTo>
                <a:cubicBezTo>
                  <a:pt x="1" y="68"/>
                  <a:pt x="1" y="68"/>
                  <a:pt x="1" y="68"/>
                </a:cubicBezTo>
                <a:cubicBezTo>
                  <a:pt x="0" y="83"/>
                  <a:pt x="0" y="83"/>
                  <a:pt x="0" y="83"/>
                </a:cubicBezTo>
                <a:cubicBezTo>
                  <a:pt x="0" y="83"/>
                  <a:pt x="0" y="83"/>
                  <a:pt x="0" y="83"/>
                </a:cubicBezTo>
                <a:cubicBezTo>
                  <a:pt x="0" y="84"/>
                  <a:pt x="0" y="84"/>
                  <a:pt x="0" y="84"/>
                </a:cubicBezTo>
                <a:cubicBezTo>
                  <a:pt x="0" y="84"/>
                  <a:pt x="0" y="84"/>
                  <a:pt x="0" y="84"/>
                </a:cubicBezTo>
                <a:cubicBezTo>
                  <a:pt x="0" y="84"/>
                  <a:pt x="0" y="84"/>
                  <a:pt x="0" y="84"/>
                </a:cubicBezTo>
                <a:cubicBezTo>
                  <a:pt x="0" y="85"/>
                  <a:pt x="0" y="85"/>
                  <a:pt x="0" y="85"/>
                </a:cubicBezTo>
                <a:cubicBezTo>
                  <a:pt x="1" y="85"/>
                  <a:pt x="1" y="85"/>
                  <a:pt x="1" y="85"/>
                </a:cubicBezTo>
                <a:cubicBezTo>
                  <a:pt x="1" y="85"/>
                  <a:pt x="1" y="85"/>
                  <a:pt x="1" y="85"/>
                </a:cubicBezTo>
                <a:cubicBezTo>
                  <a:pt x="2" y="85"/>
                  <a:pt x="2" y="85"/>
                  <a:pt x="2" y="85"/>
                </a:cubicBezTo>
                <a:cubicBezTo>
                  <a:pt x="2" y="85"/>
                  <a:pt x="2" y="85"/>
                  <a:pt x="2" y="85"/>
                </a:cubicBezTo>
                <a:cubicBezTo>
                  <a:pt x="2" y="85"/>
                  <a:pt x="2" y="85"/>
                  <a:pt x="2" y="85"/>
                </a:cubicBezTo>
                <a:cubicBezTo>
                  <a:pt x="21" y="85"/>
                  <a:pt x="21" y="85"/>
                  <a:pt x="21" y="85"/>
                </a:cubicBezTo>
                <a:cubicBezTo>
                  <a:pt x="21" y="85"/>
                  <a:pt x="21" y="85"/>
                  <a:pt x="21" y="85"/>
                </a:cubicBezTo>
                <a:cubicBezTo>
                  <a:pt x="17" y="85"/>
                  <a:pt x="12" y="86"/>
                  <a:pt x="8" y="86"/>
                </a:cubicBezTo>
                <a:cubicBezTo>
                  <a:pt x="8" y="86"/>
                  <a:pt x="8" y="86"/>
                  <a:pt x="8" y="86"/>
                </a:cubicBezTo>
                <a:cubicBezTo>
                  <a:pt x="7" y="87"/>
                  <a:pt x="7" y="87"/>
                  <a:pt x="7" y="87"/>
                </a:cubicBezTo>
                <a:cubicBezTo>
                  <a:pt x="7" y="87"/>
                  <a:pt x="7" y="87"/>
                  <a:pt x="7" y="87"/>
                </a:cubicBezTo>
                <a:cubicBezTo>
                  <a:pt x="6" y="87"/>
                  <a:pt x="6" y="87"/>
                  <a:pt x="6" y="87"/>
                </a:cubicBezTo>
                <a:cubicBezTo>
                  <a:pt x="2" y="100"/>
                  <a:pt x="2" y="100"/>
                  <a:pt x="2" y="100"/>
                </a:cubicBezTo>
                <a:cubicBezTo>
                  <a:pt x="1" y="100"/>
                  <a:pt x="1" y="100"/>
                  <a:pt x="1" y="100"/>
                </a:cubicBezTo>
                <a:cubicBezTo>
                  <a:pt x="1" y="121"/>
                  <a:pt x="1" y="121"/>
                  <a:pt x="1" y="121"/>
                </a:cubicBezTo>
                <a:cubicBezTo>
                  <a:pt x="1" y="122"/>
                  <a:pt x="1" y="122"/>
                  <a:pt x="1" y="122"/>
                </a:cubicBezTo>
                <a:cubicBezTo>
                  <a:pt x="2" y="122"/>
                  <a:pt x="2" y="122"/>
                  <a:pt x="2" y="122"/>
                </a:cubicBezTo>
                <a:cubicBezTo>
                  <a:pt x="2" y="122"/>
                  <a:pt x="2" y="122"/>
                  <a:pt x="2" y="122"/>
                </a:cubicBezTo>
                <a:cubicBezTo>
                  <a:pt x="2" y="123"/>
                  <a:pt x="2" y="123"/>
                  <a:pt x="2" y="123"/>
                </a:cubicBezTo>
                <a:cubicBezTo>
                  <a:pt x="2" y="123"/>
                  <a:pt x="2" y="123"/>
                  <a:pt x="2" y="123"/>
                </a:cubicBezTo>
                <a:cubicBezTo>
                  <a:pt x="2" y="123"/>
                  <a:pt x="3" y="123"/>
                  <a:pt x="3" y="123"/>
                </a:cubicBezTo>
                <a:cubicBezTo>
                  <a:pt x="3" y="123"/>
                  <a:pt x="3" y="123"/>
                  <a:pt x="3" y="123"/>
                </a:cubicBezTo>
                <a:cubicBezTo>
                  <a:pt x="3" y="123"/>
                  <a:pt x="3" y="123"/>
                  <a:pt x="3" y="123"/>
                </a:cubicBezTo>
                <a:cubicBezTo>
                  <a:pt x="6" y="123"/>
                  <a:pt x="6" y="123"/>
                  <a:pt x="6" y="123"/>
                </a:cubicBezTo>
                <a:cubicBezTo>
                  <a:pt x="6" y="124"/>
                  <a:pt x="6" y="124"/>
                  <a:pt x="6" y="124"/>
                </a:cubicBezTo>
                <a:cubicBezTo>
                  <a:pt x="6" y="124"/>
                  <a:pt x="6" y="124"/>
                  <a:pt x="6" y="124"/>
                </a:cubicBezTo>
                <a:cubicBezTo>
                  <a:pt x="7" y="124"/>
                  <a:pt x="7" y="124"/>
                  <a:pt x="7" y="123"/>
                </a:cubicBezTo>
                <a:cubicBezTo>
                  <a:pt x="8" y="123"/>
                  <a:pt x="8" y="123"/>
                  <a:pt x="8" y="123"/>
                </a:cubicBezTo>
                <a:cubicBezTo>
                  <a:pt x="21" y="122"/>
                  <a:pt x="21" y="122"/>
                  <a:pt x="21" y="122"/>
                </a:cubicBezTo>
                <a:cubicBezTo>
                  <a:pt x="24" y="129"/>
                  <a:pt x="29" y="142"/>
                  <a:pt x="40" y="153"/>
                </a:cubicBezTo>
                <a:cubicBezTo>
                  <a:pt x="53" y="165"/>
                  <a:pt x="72" y="176"/>
                  <a:pt x="102" y="176"/>
                </a:cubicBezTo>
                <a:cubicBezTo>
                  <a:pt x="102" y="176"/>
                  <a:pt x="102" y="176"/>
                  <a:pt x="102" y="176"/>
                </a:cubicBezTo>
                <a:cubicBezTo>
                  <a:pt x="108" y="176"/>
                  <a:pt x="115" y="175"/>
                  <a:pt x="122" y="174"/>
                </a:cubicBezTo>
                <a:cubicBezTo>
                  <a:pt x="122" y="174"/>
                  <a:pt x="122" y="174"/>
                  <a:pt x="122" y="174"/>
                </a:cubicBezTo>
                <a:cubicBezTo>
                  <a:pt x="122" y="174"/>
                  <a:pt x="122" y="174"/>
                  <a:pt x="122" y="174"/>
                </a:cubicBezTo>
                <a:cubicBezTo>
                  <a:pt x="122" y="174"/>
                  <a:pt x="122" y="174"/>
                  <a:pt x="122" y="174"/>
                </a:cubicBezTo>
                <a:cubicBezTo>
                  <a:pt x="123" y="174"/>
                  <a:pt x="123" y="174"/>
                  <a:pt x="123" y="174"/>
                </a:cubicBezTo>
                <a:cubicBezTo>
                  <a:pt x="123" y="174"/>
                  <a:pt x="123" y="174"/>
                  <a:pt x="123" y="174"/>
                </a:cubicBezTo>
                <a:cubicBezTo>
                  <a:pt x="123" y="174"/>
                  <a:pt x="123" y="174"/>
                  <a:pt x="123" y="174"/>
                </a:cubicBezTo>
                <a:cubicBezTo>
                  <a:pt x="124" y="173"/>
                  <a:pt x="124" y="173"/>
                  <a:pt x="124" y="173"/>
                </a:cubicBezTo>
                <a:cubicBezTo>
                  <a:pt x="124" y="173"/>
                  <a:pt x="124" y="173"/>
                  <a:pt x="124" y="173"/>
                </a:cubicBezTo>
                <a:cubicBezTo>
                  <a:pt x="124" y="173"/>
                  <a:pt x="124" y="173"/>
                  <a:pt x="124" y="173"/>
                </a:cubicBezTo>
                <a:cubicBezTo>
                  <a:pt x="124" y="172"/>
                  <a:pt x="124" y="172"/>
                  <a:pt x="124" y="172"/>
                </a:cubicBezTo>
                <a:cubicBezTo>
                  <a:pt x="124" y="172"/>
                  <a:pt x="124" y="172"/>
                  <a:pt x="124" y="172"/>
                </a:cubicBezTo>
                <a:cubicBezTo>
                  <a:pt x="124" y="171"/>
                  <a:pt x="124" y="169"/>
                  <a:pt x="124" y="168"/>
                </a:cubicBezTo>
                <a:cubicBezTo>
                  <a:pt x="124" y="163"/>
                  <a:pt x="125" y="158"/>
                  <a:pt x="125" y="153"/>
                </a:cubicBezTo>
                <a:cubicBezTo>
                  <a:pt x="125" y="153"/>
                  <a:pt x="126" y="152"/>
                  <a:pt x="126" y="152"/>
                </a:cubicBezTo>
                <a:cubicBezTo>
                  <a:pt x="125" y="142"/>
                  <a:pt x="125" y="133"/>
                  <a:pt x="125" y="123"/>
                </a:cubicBezTo>
                <a:cubicBezTo>
                  <a:pt x="125" y="122"/>
                  <a:pt x="125" y="122"/>
                  <a:pt x="125" y="122"/>
                </a:cubicBezTo>
                <a:cubicBezTo>
                  <a:pt x="125" y="121"/>
                  <a:pt x="124" y="121"/>
                  <a:pt x="124" y="120"/>
                </a:cubicBezTo>
                <a:cubicBezTo>
                  <a:pt x="123" y="120"/>
                  <a:pt x="123" y="120"/>
                  <a:pt x="123" y="120"/>
                </a:cubicBezTo>
                <a:cubicBezTo>
                  <a:pt x="122" y="120"/>
                  <a:pt x="122" y="121"/>
                  <a:pt x="121" y="121"/>
                </a:cubicBezTo>
                <a:cubicBezTo>
                  <a:pt x="119" y="125"/>
                  <a:pt x="115" y="128"/>
                  <a:pt x="110" y="130"/>
                </a:cubicBezTo>
                <a:cubicBezTo>
                  <a:pt x="105" y="132"/>
                  <a:pt x="100" y="132"/>
                  <a:pt x="94" y="132"/>
                </a:cubicBezTo>
                <a:cubicBezTo>
                  <a:pt x="94" y="132"/>
                  <a:pt x="94" y="132"/>
                  <a:pt x="94" y="132"/>
                </a:cubicBezTo>
                <a:cubicBezTo>
                  <a:pt x="85" y="132"/>
                  <a:pt x="77" y="129"/>
                  <a:pt x="71" y="124"/>
                </a:cubicBezTo>
                <a:cubicBezTo>
                  <a:pt x="69" y="122"/>
                  <a:pt x="68" y="120"/>
                  <a:pt x="66" y="118"/>
                </a:cubicBezTo>
                <a:cubicBezTo>
                  <a:pt x="102" y="118"/>
                  <a:pt x="102" y="118"/>
                  <a:pt x="102" y="118"/>
                </a:cubicBezTo>
                <a:cubicBezTo>
                  <a:pt x="103" y="118"/>
                  <a:pt x="104" y="118"/>
                  <a:pt x="104" y="117"/>
                </a:cubicBezTo>
                <a:cubicBezTo>
                  <a:pt x="108" y="102"/>
                  <a:pt x="108" y="102"/>
                  <a:pt x="108" y="102"/>
                </a:cubicBezTo>
                <a:cubicBezTo>
                  <a:pt x="108" y="102"/>
                  <a:pt x="108" y="102"/>
                  <a:pt x="108" y="102"/>
                </a:cubicBezTo>
                <a:cubicBezTo>
                  <a:pt x="108" y="102"/>
                  <a:pt x="108" y="102"/>
                  <a:pt x="108" y="102"/>
                </a:cubicBezTo>
                <a:cubicBezTo>
                  <a:pt x="108" y="95"/>
                  <a:pt x="108" y="89"/>
                  <a:pt x="106" y="83"/>
                </a:cubicBezTo>
                <a:cubicBezTo>
                  <a:pt x="106" y="83"/>
                  <a:pt x="105" y="82"/>
                  <a:pt x="104" y="82"/>
                </a:cubicBezTo>
                <a:cubicBezTo>
                  <a:pt x="104" y="82"/>
                  <a:pt x="104" y="82"/>
                  <a:pt x="104" y="82"/>
                </a:cubicBezTo>
                <a:cubicBezTo>
                  <a:pt x="103" y="82"/>
                  <a:pt x="103" y="82"/>
                  <a:pt x="103" y="82"/>
                </a:cubicBezTo>
                <a:cubicBezTo>
                  <a:pt x="107" y="74"/>
                  <a:pt x="107" y="74"/>
                  <a:pt x="107" y="74"/>
                </a:cubicBezTo>
                <a:cubicBezTo>
                  <a:pt x="107" y="74"/>
                  <a:pt x="107" y="74"/>
                  <a:pt x="107" y="74"/>
                </a:cubicBezTo>
                <a:cubicBezTo>
                  <a:pt x="107" y="74"/>
                  <a:pt x="107" y="74"/>
                  <a:pt x="107" y="74"/>
                </a:cubicBezTo>
                <a:cubicBezTo>
                  <a:pt x="107" y="73"/>
                  <a:pt x="107" y="73"/>
                  <a:pt x="107" y="73"/>
                </a:cubicBezTo>
                <a:cubicBezTo>
                  <a:pt x="107" y="73"/>
                  <a:pt x="107" y="73"/>
                  <a:pt x="107" y="73"/>
                </a:cubicBezTo>
                <a:cubicBezTo>
                  <a:pt x="107" y="68"/>
                  <a:pt x="107" y="60"/>
                  <a:pt x="105" y="54"/>
                </a:cubicBezTo>
                <a:cubicBezTo>
                  <a:pt x="105" y="53"/>
                  <a:pt x="104" y="53"/>
                  <a:pt x="103" y="53"/>
                </a:cubicBezTo>
                <a:cubicBezTo>
                  <a:pt x="90" y="53"/>
                  <a:pt x="83" y="53"/>
                  <a:pt x="76" y="52"/>
                </a:cubicBezTo>
                <a:cubicBezTo>
                  <a:pt x="73" y="52"/>
                  <a:pt x="71" y="52"/>
                  <a:pt x="69" y="52"/>
                </a:cubicBezTo>
                <a:cubicBezTo>
                  <a:pt x="74" y="47"/>
                  <a:pt x="81" y="43"/>
                  <a:pt x="88" y="43"/>
                </a:cubicBezTo>
                <a:cubicBezTo>
                  <a:pt x="89" y="43"/>
                  <a:pt x="90" y="43"/>
                  <a:pt x="90" y="43"/>
                </a:cubicBezTo>
                <a:cubicBezTo>
                  <a:pt x="90" y="43"/>
                  <a:pt x="90" y="43"/>
                  <a:pt x="90" y="43"/>
                </a:cubicBezTo>
                <a:cubicBezTo>
                  <a:pt x="98" y="43"/>
                  <a:pt x="106" y="45"/>
                  <a:pt x="111" y="50"/>
                </a:cubicBezTo>
                <a:cubicBezTo>
                  <a:pt x="111" y="51"/>
                  <a:pt x="112" y="51"/>
                  <a:pt x="112" y="51"/>
                </a:cubicBezTo>
                <a:cubicBezTo>
                  <a:pt x="112" y="51"/>
                  <a:pt x="113" y="51"/>
                  <a:pt x="113" y="50"/>
                </a:cubicBezTo>
                <a:cubicBezTo>
                  <a:pt x="117" y="47"/>
                  <a:pt x="120" y="45"/>
                  <a:pt x="123" y="42"/>
                </a:cubicBezTo>
                <a:cubicBezTo>
                  <a:pt x="123" y="41"/>
                  <a:pt x="123" y="41"/>
                  <a:pt x="123" y="41"/>
                </a:cubicBezTo>
                <a:cubicBezTo>
                  <a:pt x="124" y="41"/>
                  <a:pt x="124" y="40"/>
                  <a:pt x="124" y="39"/>
                </a:cubicBezTo>
                <a:cubicBezTo>
                  <a:pt x="124" y="34"/>
                  <a:pt x="124" y="29"/>
                  <a:pt x="124" y="24"/>
                </a:cubicBezTo>
                <a:cubicBezTo>
                  <a:pt x="124" y="19"/>
                  <a:pt x="124" y="14"/>
                  <a:pt x="125" y="9"/>
                </a:cubicBezTo>
                <a:cubicBezTo>
                  <a:pt x="125" y="8"/>
                  <a:pt x="124" y="8"/>
                  <a:pt x="124" y="7"/>
                </a:cubicBezTo>
                <a:cubicBezTo>
                  <a:pt x="114" y="2"/>
                  <a:pt x="104" y="0"/>
                  <a:pt x="9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5" rIns="91412" bIns="45705"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50" name="Freeform 877"/>
          <p:cNvSpPr>
            <a:spLocks noEditPoints="1"/>
          </p:cNvSpPr>
          <p:nvPr/>
        </p:nvSpPr>
        <p:spPr bwMode="auto">
          <a:xfrm>
            <a:off x="3642336" y="1477628"/>
            <a:ext cx="545557" cy="226715"/>
          </a:xfrm>
          <a:custGeom>
            <a:avLst/>
            <a:gdLst>
              <a:gd name="T0" fmla="*/ 16 w 257"/>
              <a:gd name="T1" fmla="*/ 100 h 107"/>
              <a:gd name="T2" fmla="*/ 181 w 257"/>
              <a:gd name="T3" fmla="*/ 95 h 107"/>
              <a:gd name="T4" fmla="*/ 9 w 257"/>
              <a:gd name="T5" fmla="*/ 94 h 107"/>
              <a:gd name="T6" fmla="*/ 19 w 257"/>
              <a:gd name="T7" fmla="*/ 95 h 107"/>
              <a:gd name="T8" fmla="*/ 4 w 257"/>
              <a:gd name="T9" fmla="*/ 90 h 107"/>
              <a:gd name="T10" fmla="*/ 8 w 257"/>
              <a:gd name="T11" fmla="*/ 93 h 107"/>
              <a:gd name="T12" fmla="*/ 169 w 257"/>
              <a:gd name="T13" fmla="*/ 87 h 107"/>
              <a:gd name="T14" fmla="*/ 6 w 257"/>
              <a:gd name="T15" fmla="*/ 86 h 107"/>
              <a:gd name="T16" fmla="*/ 181 w 257"/>
              <a:gd name="T17" fmla="*/ 86 h 107"/>
              <a:gd name="T18" fmla="*/ 177 w 257"/>
              <a:gd name="T19" fmla="*/ 81 h 107"/>
              <a:gd name="T20" fmla="*/ 241 w 257"/>
              <a:gd name="T21" fmla="*/ 76 h 107"/>
              <a:gd name="T22" fmla="*/ 168 w 257"/>
              <a:gd name="T23" fmla="*/ 76 h 107"/>
              <a:gd name="T24" fmla="*/ 180 w 257"/>
              <a:gd name="T25" fmla="*/ 79 h 107"/>
              <a:gd name="T26" fmla="*/ 179 w 257"/>
              <a:gd name="T27" fmla="*/ 66 h 107"/>
              <a:gd name="T28" fmla="*/ 156 w 257"/>
              <a:gd name="T29" fmla="*/ 67 h 107"/>
              <a:gd name="T30" fmla="*/ 59 w 257"/>
              <a:gd name="T31" fmla="*/ 65 h 107"/>
              <a:gd name="T32" fmla="*/ 25 w 257"/>
              <a:gd name="T33" fmla="*/ 94 h 107"/>
              <a:gd name="T34" fmla="*/ 25 w 257"/>
              <a:gd name="T35" fmla="*/ 93 h 107"/>
              <a:gd name="T36" fmla="*/ 166 w 257"/>
              <a:gd name="T37" fmla="*/ 60 h 107"/>
              <a:gd name="T38" fmla="*/ 153 w 257"/>
              <a:gd name="T39" fmla="*/ 66 h 107"/>
              <a:gd name="T40" fmla="*/ 164 w 257"/>
              <a:gd name="T41" fmla="*/ 58 h 107"/>
              <a:gd name="T42" fmla="*/ 142 w 257"/>
              <a:gd name="T43" fmla="*/ 61 h 107"/>
              <a:gd name="T44" fmla="*/ 141 w 257"/>
              <a:gd name="T45" fmla="*/ 61 h 107"/>
              <a:gd name="T46" fmla="*/ 67 w 257"/>
              <a:gd name="T47" fmla="*/ 67 h 107"/>
              <a:gd name="T48" fmla="*/ 116 w 257"/>
              <a:gd name="T49" fmla="*/ 57 h 107"/>
              <a:gd name="T50" fmla="*/ 76 w 257"/>
              <a:gd name="T51" fmla="*/ 63 h 107"/>
              <a:gd name="T52" fmla="*/ 88 w 257"/>
              <a:gd name="T53" fmla="*/ 60 h 107"/>
              <a:gd name="T54" fmla="*/ 87 w 257"/>
              <a:gd name="T55" fmla="*/ 60 h 107"/>
              <a:gd name="T56" fmla="*/ 118 w 257"/>
              <a:gd name="T57" fmla="*/ 50 h 107"/>
              <a:gd name="T58" fmla="*/ 179 w 257"/>
              <a:gd name="T59" fmla="*/ 25 h 107"/>
              <a:gd name="T60" fmla="*/ 179 w 257"/>
              <a:gd name="T61" fmla="*/ 25 h 107"/>
              <a:gd name="T62" fmla="*/ 172 w 257"/>
              <a:gd name="T63" fmla="*/ 13 h 107"/>
              <a:gd name="T64" fmla="*/ 181 w 257"/>
              <a:gd name="T65" fmla="*/ 29 h 107"/>
              <a:gd name="T66" fmla="*/ 185 w 257"/>
              <a:gd name="T67" fmla="*/ 94 h 107"/>
              <a:gd name="T68" fmla="*/ 182 w 257"/>
              <a:gd name="T69" fmla="*/ 63 h 107"/>
              <a:gd name="T70" fmla="*/ 58 w 257"/>
              <a:gd name="T71" fmla="*/ 61 h 107"/>
              <a:gd name="T72" fmla="*/ 11 w 257"/>
              <a:gd name="T73" fmla="*/ 81 h 107"/>
              <a:gd name="T74" fmla="*/ 129 w 257"/>
              <a:gd name="T75" fmla="*/ 18 h 107"/>
              <a:gd name="T76" fmla="*/ 180 w 257"/>
              <a:gd name="T77" fmla="*/ 29 h 107"/>
              <a:gd name="T78" fmla="*/ 181 w 257"/>
              <a:gd name="T79" fmla="*/ 5 h 107"/>
              <a:gd name="T80" fmla="*/ 168 w 257"/>
              <a:gd name="T81" fmla="*/ 9 h 107"/>
              <a:gd name="T82" fmla="*/ 52 w 257"/>
              <a:gd name="T83" fmla="*/ 37 h 107"/>
              <a:gd name="T84" fmla="*/ 0 w 257"/>
              <a:gd name="T85" fmla="*/ 89 h 107"/>
              <a:gd name="T86" fmla="*/ 17 w 257"/>
              <a:gd name="T87" fmla="*/ 104 h 107"/>
              <a:gd name="T88" fmla="*/ 111 w 257"/>
              <a:gd name="T89" fmla="*/ 61 h 107"/>
              <a:gd name="T90" fmla="*/ 166 w 257"/>
              <a:gd name="T91" fmla="*/ 105 h 107"/>
              <a:gd name="T92" fmla="*/ 167 w 257"/>
              <a:gd name="T93" fmla="*/ 106 h 107"/>
              <a:gd name="T94" fmla="*/ 168 w 257"/>
              <a:gd name="T95" fmla="*/ 107 h 107"/>
              <a:gd name="T96" fmla="*/ 169 w 257"/>
              <a:gd name="T97" fmla="*/ 107 h 107"/>
              <a:gd name="T98" fmla="*/ 235 w 257"/>
              <a:gd name="T99" fmla="*/ 84 h 107"/>
              <a:gd name="T100" fmla="*/ 257 w 257"/>
              <a:gd name="T101" fmla="*/ 6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7" h="107">
                <a:moveTo>
                  <a:pt x="16" y="100"/>
                </a:moveTo>
                <a:cubicBezTo>
                  <a:pt x="16" y="100"/>
                  <a:pt x="15" y="99"/>
                  <a:pt x="14" y="98"/>
                </a:cubicBezTo>
                <a:cubicBezTo>
                  <a:pt x="15" y="98"/>
                  <a:pt x="17" y="98"/>
                  <a:pt x="18" y="97"/>
                </a:cubicBezTo>
                <a:cubicBezTo>
                  <a:pt x="17" y="98"/>
                  <a:pt x="17" y="99"/>
                  <a:pt x="16" y="100"/>
                </a:cubicBezTo>
                <a:moveTo>
                  <a:pt x="170" y="102"/>
                </a:moveTo>
                <a:cubicBezTo>
                  <a:pt x="170" y="100"/>
                  <a:pt x="169" y="97"/>
                  <a:pt x="169" y="95"/>
                </a:cubicBezTo>
                <a:cubicBezTo>
                  <a:pt x="173" y="95"/>
                  <a:pt x="177" y="95"/>
                  <a:pt x="181" y="95"/>
                </a:cubicBezTo>
                <a:cubicBezTo>
                  <a:pt x="181" y="95"/>
                  <a:pt x="181" y="95"/>
                  <a:pt x="181" y="95"/>
                </a:cubicBezTo>
                <a:cubicBezTo>
                  <a:pt x="178" y="97"/>
                  <a:pt x="173" y="100"/>
                  <a:pt x="170" y="102"/>
                </a:cubicBezTo>
                <a:moveTo>
                  <a:pt x="13" y="97"/>
                </a:moveTo>
                <a:cubicBezTo>
                  <a:pt x="12" y="96"/>
                  <a:pt x="11" y="95"/>
                  <a:pt x="10" y="95"/>
                </a:cubicBezTo>
                <a:cubicBezTo>
                  <a:pt x="9" y="94"/>
                  <a:pt x="9" y="94"/>
                  <a:pt x="9" y="94"/>
                </a:cubicBezTo>
                <a:cubicBezTo>
                  <a:pt x="12" y="94"/>
                  <a:pt x="14" y="93"/>
                  <a:pt x="16" y="91"/>
                </a:cubicBezTo>
                <a:cubicBezTo>
                  <a:pt x="17" y="92"/>
                  <a:pt x="18" y="92"/>
                  <a:pt x="19" y="93"/>
                </a:cubicBezTo>
                <a:cubicBezTo>
                  <a:pt x="19" y="93"/>
                  <a:pt x="20" y="93"/>
                  <a:pt x="20" y="94"/>
                </a:cubicBezTo>
                <a:cubicBezTo>
                  <a:pt x="20" y="94"/>
                  <a:pt x="20" y="95"/>
                  <a:pt x="19" y="95"/>
                </a:cubicBezTo>
                <a:cubicBezTo>
                  <a:pt x="17" y="96"/>
                  <a:pt x="15" y="96"/>
                  <a:pt x="13" y="97"/>
                </a:cubicBezTo>
                <a:cubicBezTo>
                  <a:pt x="13" y="97"/>
                  <a:pt x="13" y="97"/>
                  <a:pt x="13" y="97"/>
                </a:cubicBezTo>
                <a:moveTo>
                  <a:pt x="8" y="93"/>
                </a:moveTo>
                <a:cubicBezTo>
                  <a:pt x="6" y="92"/>
                  <a:pt x="5" y="91"/>
                  <a:pt x="4" y="90"/>
                </a:cubicBezTo>
                <a:cubicBezTo>
                  <a:pt x="7" y="89"/>
                  <a:pt x="9" y="88"/>
                  <a:pt x="12" y="87"/>
                </a:cubicBezTo>
                <a:cubicBezTo>
                  <a:pt x="12" y="88"/>
                  <a:pt x="13" y="89"/>
                  <a:pt x="14" y="90"/>
                </a:cubicBezTo>
                <a:cubicBezTo>
                  <a:pt x="15" y="90"/>
                  <a:pt x="15" y="90"/>
                  <a:pt x="15" y="90"/>
                </a:cubicBezTo>
                <a:cubicBezTo>
                  <a:pt x="13" y="91"/>
                  <a:pt x="10" y="92"/>
                  <a:pt x="8" y="93"/>
                </a:cubicBezTo>
                <a:cubicBezTo>
                  <a:pt x="8" y="93"/>
                  <a:pt x="8" y="93"/>
                  <a:pt x="8" y="93"/>
                </a:cubicBezTo>
                <a:moveTo>
                  <a:pt x="181" y="93"/>
                </a:moveTo>
                <a:cubicBezTo>
                  <a:pt x="177" y="93"/>
                  <a:pt x="173" y="93"/>
                  <a:pt x="169" y="93"/>
                </a:cubicBezTo>
                <a:cubicBezTo>
                  <a:pt x="169" y="91"/>
                  <a:pt x="169" y="89"/>
                  <a:pt x="169" y="87"/>
                </a:cubicBezTo>
                <a:cubicBezTo>
                  <a:pt x="173" y="87"/>
                  <a:pt x="177" y="87"/>
                  <a:pt x="181" y="88"/>
                </a:cubicBezTo>
                <a:cubicBezTo>
                  <a:pt x="181" y="89"/>
                  <a:pt x="181" y="91"/>
                  <a:pt x="181" y="93"/>
                </a:cubicBezTo>
                <a:moveTo>
                  <a:pt x="5" y="88"/>
                </a:moveTo>
                <a:cubicBezTo>
                  <a:pt x="5" y="87"/>
                  <a:pt x="5" y="87"/>
                  <a:pt x="6" y="86"/>
                </a:cubicBezTo>
                <a:cubicBezTo>
                  <a:pt x="6" y="85"/>
                  <a:pt x="7" y="84"/>
                  <a:pt x="8" y="83"/>
                </a:cubicBezTo>
                <a:cubicBezTo>
                  <a:pt x="8" y="84"/>
                  <a:pt x="9" y="85"/>
                  <a:pt x="10" y="86"/>
                </a:cubicBezTo>
                <a:cubicBezTo>
                  <a:pt x="8" y="87"/>
                  <a:pt x="6" y="87"/>
                  <a:pt x="5" y="88"/>
                </a:cubicBezTo>
                <a:moveTo>
                  <a:pt x="181" y="86"/>
                </a:moveTo>
                <a:cubicBezTo>
                  <a:pt x="177" y="85"/>
                  <a:pt x="173" y="85"/>
                  <a:pt x="170" y="85"/>
                </a:cubicBezTo>
                <a:cubicBezTo>
                  <a:pt x="169" y="85"/>
                  <a:pt x="169" y="85"/>
                  <a:pt x="169" y="85"/>
                </a:cubicBezTo>
                <a:cubicBezTo>
                  <a:pt x="169" y="84"/>
                  <a:pt x="168" y="83"/>
                  <a:pt x="168" y="82"/>
                </a:cubicBezTo>
                <a:cubicBezTo>
                  <a:pt x="171" y="81"/>
                  <a:pt x="174" y="81"/>
                  <a:pt x="177" y="81"/>
                </a:cubicBezTo>
                <a:cubicBezTo>
                  <a:pt x="178" y="81"/>
                  <a:pt x="179" y="81"/>
                  <a:pt x="180" y="81"/>
                </a:cubicBezTo>
                <a:cubicBezTo>
                  <a:pt x="181" y="82"/>
                  <a:pt x="181" y="84"/>
                  <a:pt x="181" y="86"/>
                </a:cubicBezTo>
                <a:moveTo>
                  <a:pt x="214" y="86"/>
                </a:moveTo>
                <a:cubicBezTo>
                  <a:pt x="223" y="82"/>
                  <a:pt x="233" y="79"/>
                  <a:pt x="241" y="76"/>
                </a:cubicBezTo>
                <a:cubicBezTo>
                  <a:pt x="239" y="78"/>
                  <a:pt x="236" y="79"/>
                  <a:pt x="234" y="81"/>
                </a:cubicBezTo>
                <a:cubicBezTo>
                  <a:pt x="227" y="82"/>
                  <a:pt x="220" y="84"/>
                  <a:pt x="214" y="86"/>
                </a:cubicBezTo>
                <a:moveTo>
                  <a:pt x="168" y="80"/>
                </a:moveTo>
                <a:cubicBezTo>
                  <a:pt x="168" y="79"/>
                  <a:pt x="168" y="78"/>
                  <a:pt x="168" y="76"/>
                </a:cubicBezTo>
                <a:cubicBezTo>
                  <a:pt x="168" y="76"/>
                  <a:pt x="168" y="75"/>
                  <a:pt x="168" y="75"/>
                </a:cubicBezTo>
                <a:cubicBezTo>
                  <a:pt x="172" y="75"/>
                  <a:pt x="176" y="74"/>
                  <a:pt x="180" y="74"/>
                </a:cubicBezTo>
                <a:cubicBezTo>
                  <a:pt x="180" y="75"/>
                  <a:pt x="180" y="76"/>
                  <a:pt x="180" y="77"/>
                </a:cubicBezTo>
                <a:cubicBezTo>
                  <a:pt x="180" y="78"/>
                  <a:pt x="180" y="79"/>
                  <a:pt x="180" y="79"/>
                </a:cubicBezTo>
                <a:cubicBezTo>
                  <a:pt x="179" y="79"/>
                  <a:pt x="178" y="79"/>
                  <a:pt x="177" y="79"/>
                </a:cubicBezTo>
                <a:cubicBezTo>
                  <a:pt x="174" y="79"/>
                  <a:pt x="171" y="79"/>
                  <a:pt x="168" y="80"/>
                </a:cubicBezTo>
                <a:moveTo>
                  <a:pt x="168" y="73"/>
                </a:moveTo>
                <a:cubicBezTo>
                  <a:pt x="172" y="71"/>
                  <a:pt x="176" y="68"/>
                  <a:pt x="179" y="66"/>
                </a:cubicBezTo>
                <a:cubicBezTo>
                  <a:pt x="179" y="68"/>
                  <a:pt x="180" y="70"/>
                  <a:pt x="180" y="72"/>
                </a:cubicBezTo>
                <a:cubicBezTo>
                  <a:pt x="176" y="72"/>
                  <a:pt x="172" y="73"/>
                  <a:pt x="168" y="73"/>
                </a:cubicBezTo>
                <a:moveTo>
                  <a:pt x="165" y="71"/>
                </a:moveTo>
                <a:cubicBezTo>
                  <a:pt x="162" y="69"/>
                  <a:pt x="159" y="68"/>
                  <a:pt x="156" y="67"/>
                </a:cubicBezTo>
                <a:cubicBezTo>
                  <a:pt x="162" y="66"/>
                  <a:pt x="168" y="65"/>
                  <a:pt x="174" y="65"/>
                </a:cubicBezTo>
                <a:cubicBezTo>
                  <a:pt x="171" y="67"/>
                  <a:pt x="168" y="69"/>
                  <a:pt x="165" y="71"/>
                </a:cubicBezTo>
                <a:moveTo>
                  <a:pt x="25" y="93"/>
                </a:moveTo>
                <a:cubicBezTo>
                  <a:pt x="32" y="84"/>
                  <a:pt x="43" y="73"/>
                  <a:pt x="59" y="65"/>
                </a:cubicBezTo>
                <a:cubicBezTo>
                  <a:pt x="60" y="64"/>
                  <a:pt x="61" y="64"/>
                  <a:pt x="62" y="63"/>
                </a:cubicBezTo>
                <a:cubicBezTo>
                  <a:pt x="54" y="70"/>
                  <a:pt x="45" y="77"/>
                  <a:pt x="39" y="84"/>
                </a:cubicBezTo>
                <a:cubicBezTo>
                  <a:pt x="34" y="87"/>
                  <a:pt x="29" y="91"/>
                  <a:pt x="24" y="94"/>
                </a:cubicBezTo>
                <a:cubicBezTo>
                  <a:pt x="25" y="94"/>
                  <a:pt x="25" y="94"/>
                  <a:pt x="25" y="94"/>
                </a:cubicBezTo>
                <a:cubicBezTo>
                  <a:pt x="25" y="93"/>
                  <a:pt x="25" y="93"/>
                  <a:pt x="25" y="93"/>
                </a:cubicBezTo>
                <a:cubicBezTo>
                  <a:pt x="25" y="93"/>
                  <a:pt x="25" y="93"/>
                  <a:pt x="25" y="93"/>
                </a:cubicBezTo>
                <a:cubicBezTo>
                  <a:pt x="25" y="93"/>
                  <a:pt x="25" y="93"/>
                  <a:pt x="25" y="93"/>
                </a:cubicBezTo>
                <a:cubicBezTo>
                  <a:pt x="25" y="93"/>
                  <a:pt x="25" y="93"/>
                  <a:pt x="25" y="93"/>
                </a:cubicBezTo>
                <a:moveTo>
                  <a:pt x="153" y="66"/>
                </a:moveTo>
                <a:cubicBezTo>
                  <a:pt x="151" y="65"/>
                  <a:pt x="148" y="64"/>
                  <a:pt x="145" y="63"/>
                </a:cubicBezTo>
                <a:cubicBezTo>
                  <a:pt x="149" y="63"/>
                  <a:pt x="152" y="62"/>
                  <a:pt x="155" y="62"/>
                </a:cubicBezTo>
                <a:cubicBezTo>
                  <a:pt x="158" y="61"/>
                  <a:pt x="162" y="60"/>
                  <a:pt x="166" y="60"/>
                </a:cubicBezTo>
                <a:cubicBezTo>
                  <a:pt x="167" y="59"/>
                  <a:pt x="167" y="59"/>
                  <a:pt x="167" y="59"/>
                </a:cubicBezTo>
                <a:cubicBezTo>
                  <a:pt x="170" y="61"/>
                  <a:pt x="173" y="62"/>
                  <a:pt x="176" y="63"/>
                </a:cubicBezTo>
                <a:cubicBezTo>
                  <a:pt x="168" y="63"/>
                  <a:pt x="161" y="64"/>
                  <a:pt x="154" y="65"/>
                </a:cubicBezTo>
                <a:cubicBezTo>
                  <a:pt x="153" y="66"/>
                  <a:pt x="153" y="66"/>
                  <a:pt x="153" y="66"/>
                </a:cubicBezTo>
                <a:moveTo>
                  <a:pt x="141" y="61"/>
                </a:moveTo>
                <a:cubicBezTo>
                  <a:pt x="138" y="61"/>
                  <a:pt x="135" y="60"/>
                  <a:pt x="132" y="59"/>
                </a:cubicBezTo>
                <a:cubicBezTo>
                  <a:pt x="139" y="58"/>
                  <a:pt x="145" y="56"/>
                  <a:pt x="152" y="54"/>
                </a:cubicBezTo>
                <a:cubicBezTo>
                  <a:pt x="156" y="55"/>
                  <a:pt x="160" y="57"/>
                  <a:pt x="164" y="58"/>
                </a:cubicBezTo>
                <a:cubicBezTo>
                  <a:pt x="161" y="59"/>
                  <a:pt x="157" y="59"/>
                  <a:pt x="154" y="60"/>
                </a:cubicBezTo>
                <a:cubicBezTo>
                  <a:pt x="151" y="60"/>
                  <a:pt x="147" y="61"/>
                  <a:pt x="144" y="61"/>
                </a:cubicBezTo>
                <a:cubicBezTo>
                  <a:pt x="143" y="61"/>
                  <a:pt x="143" y="61"/>
                  <a:pt x="142" y="61"/>
                </a:cubicBezTo>
                <a:cubicBezTo>
                  <a:pt x="142" y="61"/>
                  <a:pt x="142" y="61"/>
                  <a:pt x="142" y="61"/>
                </a:cubicBezTo>
                <a:cubicBezTo>
                  <a:pt x="142" y="61"/>
                  <a:pt x="142" y="61"/>
                  <a:pt x="142" y="61"/>
                </a:cubicBezTo>
                <a:cubicBezTo>
                  <a:pt x="142" y="61"/>
                  <a:pt x="142" y="61"/>
                  <a:pt x="141" y="61"/>
                </a:cubicBezTo>
                <a:cubicBezTo>
                  <a:pt x="141" y="61"/>
                  <a:pt x="141" y="61"/>
                  <a:pt x="141" y="61"/>
                </a:cubicBezTo>
                <a:cubicBezTo>
                  <a:pt x="141" y="61"/>
                  <a:pt x="141" y="61"/>
                  <a:pt x="141" y="61"/>
                </a:cubicBezTo>
                <a:moveTo>
                  <a:pt x="50" y="76"/>
                </a:moveTo>
                <a:cubicBezTo>
                  <a:pt x="56" y="70"/>
                  <a:pt x="64" y="64"/>
                  <a:pt x="70" y="60"/>
                </a:cubicBezTo>
                <a:cubicBezTo>
                  <a:pt x="76" y="57"/>
                  <a:pt x="82" y="55"/>
                  <a:pt x="89" y="53"/>
                </a:cubicBezTo>
                <a:cubicBezTo>
                  <a:pt x="82" y="58"/>
                  <a:pt x="74" y="63"/>
                  <a:pt x="67" y="67"/>
                </a:cubicBezTo>
                <a:cubicBezTo>
                  <a:pt x="67" y="67"/>
                  <a:pt x="67" y="67"/>
                  <a:pt x="67" y="67"/>
                </a:cubicBezTo>
                <a:cubicBezTo>
                  <a:pt x="61" y="70"/>
                  <a:pt x="55" y="73"/>
                  <a:pt x="50" y="76"/>
                </a:cubicBezTo>
                <a:moveTo>
                  <a:pt x="128" y="59"/>
                </a:moveTo>
                <a:cubicBezTo>
                  <a:pt x="124" y="58"/>
                  <a:pt x="120" y="58"/>
                  <a:pt x="116" y="57"/>
                </a:cubicBezTo>
                <a:cubicBezTo>
                  <a:pt x="122" y="55"/>
                  <a:pt x="127" y="53"/>
                  <a:pt x="133" y="51"/>
                </a:cubicBezTo>
                <a:cubicBezTo>
                  <a:pt x="138" y="51"/>
                  <a:pt x="143" y="52"/>
                  <a:pt x="148" y="53"/>
                </a:cubicBezTo>
                <a:cubicBezTo>
                  <a:pt x="141" y="55"/>
                  <a:pt x="135" y="57"/>
                  <a:pt x="128" y="59"/>
                </a:cubicBezTo>
                <a:moveTo>
                  <a:pt x="76" y="63"/>
                </a:moveTo>
                <a:cubicBezTo>
                  <a:pt x="83" y="60"/>
                  <a:pt x="89" y="55"/>
                  <a:pt x="95" y="52"/>
                </a:cubicBezTo>
                <a:cubicBezTo>
                  <a:pt x="100" y="51"/>
                  <a:pt x="105" y="50"/>
                  <a:pt x="111" y="50"/>
                </a:cubicBezTo>
                <a:cubicBezTo>
                  <a:pt x="103" y="53"/>
                  <a:pt x="96" y="56"/>
                  <a:pt x="89" y="59"/>
                </a:cubicBezTo>
                <a:cubicBezTo>
                  <a:pt x="88" y="60"/>
                  <a:pt x="88" y="60"/>
                  <a:pt x="88" y="60"/>
                </a:cubicBezTo>
                <a:cubicBezTo>
                  <a:pt x="88" y="60"/>
                  <a:pt x="88" y="60"/>
                  <a:pt x="88" y="60"/>
                </a:cubicBezTo>
                <a:cubicBezTo>
                  <a:pt x="88" y="60"/>
                  <a:pt x="88" y="60"/>
                  <a:pt x="88" y="60"/>
                </a:cubicBezTo>
                <a:cubicBezTo>
                  <a:pt x="87" y="60"/>
                  <a:pt x="87" y="60"/>
                  <a:pt x="87" y="60"/>
                </a:cubicBezTo>
                <a:cubicBezTo>
                  <a:pt x="87" y="60"/>
                  <a:pt x="87" y="60"/>
                  <a:pt x="87" y="60"/>
                </a:cubicBezTo>
                <a:cubicBezTo>
                  <a:pt x="83" y="61"/>
                  <a:pt x="80" y="62"/>
                  <a:pt x="76" y="63"/>
                </a:cubicBezTo>
                <a:moveTo>
                  <a:pt x="95" y="59"/>
                </a:moveTo>
                <a:cubicBezTo>
                  <a:pt x="102" y="56"/>
                  <a:pt x="109" y="53"/>
                  <a:pt x="116" y="50"/>
                </a:cubicBezTo>
                <a:cubicBezTo>
                  <a:pt x="117" y="50"/>
                  <a:pt x="117" y="50"/>
                  <a:pt x="118" y="50"/>
                </a:cubicBezTo>
                <a:cubicBezTo>
                  <a:pt x="122" y="50"/>
                  <a:pt x="125" y="50"/>
                  <a:pt x="129" y="50"/>
                </a:cubicBezTo>
                <a:cubicBezTo>
                  <a:pt x="123" y="53"/>
                  <a:pt x="117" y="55"/>
                  <a:pt x="111" y="57"/>
                </a:cubicBezTo>
                <a:cubicBezTo>
                  <a:pt x="106" y="57"/>
                  <a:pt x="100" y="58"/>
                  <a:pt x="95" y="59"/>
                </a:cubicBezTo>
                <a:moveTo>
                  <a:pt x="179" y="25"/>
                </a:moveTo>
                <a:cubicBezTo>
                  <a:pt x="176" y="24"/>
                  <a:pt x="173" y="22"/>
                  <a:pt x="170" y="21"/>
                </a:cubicBezTo>
                <a:cubicBezTo>
                  <a:pt x="170" y="20"/>
                  <a:pt x="170" y="19"/>
                  <a:pt x="170" y="18"/>
                </a:cubicBezTo>
                <a:cubicBezTo>
                  <a:pt x="173" y="19"/>
                  <a:pt x="176" y="20"/>
                  <a:pt x="180" y="20"/>
                </a:cubicBezTo>
                <a:cubicBezTo>
                  <a:pt x="179" y="22"/>
                  <a:pt x="179" y="23"/>
                  <a:pt x="179" y="25"/>
                </a:cubicBezTo>
                <a:moveTo>
                  <a:pt x="180" y="18"/>
                </a:moveTo>
                <a:cubicBezTo>
                  <a:pt x="177" y="18"/>
                  <a:pt x="174" y="18"/>
                  <a:pt x="171" y="17"/>
                </a:cubicBezTo>
                <a:cubicBezTo>
                  <a:pt x="171" y="15"/>
                  <a:pt x="171" y="14"/>
                  <a:pt x="171" y="13"/>
                </a:cubicBezTo>
                <a:cubicBezTo>
                  <a:pt x="172" y="13"/>
                  <a:pt x="172" y="13"/>
                  <a:pt x="172" y="13"/>
                </a:cubicBezTo>
                <a:cubicBezTo>
                  <a:pt x="175" y="13"/>
                  <a:pt x="178" y="13"/>
                  <a:pt x="180" y="14"/>
                </a:cubicBezTo>
                <a:cubicBezTo>
                  <a:pt x="180" y="15"/>
                  <a:pt x="180" y="17"/>
                  <a:pt x="180" y="18"/>
                </a:cubicBezTo>
                <a:moveTo>
                  <a:pt x="181" y="29"/>
                </a:moveTo>
                <a:cubicBezTo>
                  <a:pt x="181" y="29"/>
                  <a:pt x="181" y="29"/>
                  <a:pt x="181" y="29"/>
                </a:cubicBezTo>
                <a:cubicBezTo>
                  <a:pt x="182" y="29"/>
                  <a:pt x="182" y="28"/>
                  <a:pt x="182" y="28"/>
                </a:cubicBezTo>
                <a:cubicBezTo>
                  <a:pt x="183" y="19"/>
                  <a:pt x="184" y="14"/>
                  <a:pt x="185" y="6"/>
                </a:cubicBezTo>
                <a:cubicBezTo>
                  <a:pt x="208" y="24"/>
                  <a:pt x="232" y="52"/>
                  <a:pt x="252" y="69"/>
                </a:cubicBezTo>
                <a:cubicBezTo>
                  <a:pt x="234" y="74"/>
                  <a:pt x="207" y="83"/>
                  <a:pt x="185" y="94"/>
                </a:cubicBezTo>
                <a:cubicBezTo>
                  <a:pt x="184" y="86"/>
                  <a:pt x="184" y="79"/>
                  <a:pt x="184" y="74"/>
                </a:cubicBezTo>
                <a:cubicBezTo>
                  <a:pt x="183" y="71"/>
                  <a:pt x="183" y="68"/>
                  <a:pt x="183" y="66"/>
                </a:cubicBezTo>
                <a:cubicBezTo>
                  <a:pt x="183" y="65"/>
                  <a:pt x="183" y="64"/>
                  <a:pt x="182" y="64"/>
                </a:cubicBezTo>
                <a:cubicBezTo>
                  <a:pt x="182" y="63"/>
                  <a:pt x="182" y="63"/>
                  <a:pt x="182" y="63"/>
                </a:cubicBezTo>
                <a:cubicBezTo>
                  <a:pt x="182" y="62"/>
                  <a:pt x="181" y="62"/>
                  <a:pt x="181" y="62"/>
                </a:cubicBezTo>
                <a:cubicBezTo>
                  <a:pt x="159" y="50"/>
                  <a:pt x="137" y="46"/>
                  <a:pt x="118" y="46"/>
                </a:cubicBezTo>
                <a:cubicBezTo>
                  <a:pt x="118" y="46"/>
                  <a:pt x="118" y="46"/>
                  <a:pt x="118" y="46"/>
                </a:cubicBezTo>
                <a:cubicBezTo>
                  <a:pt x="95" y="46"/>
                  <a:pt x="74" y="53"/>
                  <a:pt x="58" y="61"/>
                </a:cubicBezTo>
                <a:cubicBezTo>
                  <a:pt x="42" y="70"/>
                  <a:pt x="29" y="81"/>
                  <a:pt x="23" y="91"/>
                </a:cubicBezTo>
                <a:cubicBezTo>
                  <a:pt x="22" y="90"/>
                  <a:pt x="22" y="90"/>
                  <a:pt x="22" y="90"/>
                </a:cubicBezTo>
                <a:cubicBezTo>
                  <a:pt x="20" y="90"/>
                  <a:pt x="17" y="87"/>
                  <a:pt x="14" y="85"/>
                </a:cubicBezTo>
                <a:cubicBezTo>
                  <a:pt x="13" y="84"/>
                  <a:pt x="11" y="82"/>
                  <a:pt x="11" y="81"/>
                </a:cubicBezTo>
                <a:cubicBezTo>
                  <a:pt x="10" y="81"/>
                  <a:pt x="10" y="80"/>
                  <a:pt x="10" y="80"/>
                </a:cubicBezTo>
                <a:cubicBezTo>
                  <a:pt x="10" y="80"/>
                  <a:pt x="10" y="80"/>
                  <a:pt x="10" y="80"/>
                </a:cubicBezTo>
                <a:cubicBezTo>
                  <a:pt x="17" y="68"/>
                  <a:pt x="33" y="52"/>
                  <a:pt x="53" y="40"/>
                </a:cubicBezTo>
                <a:cubicBezTo>
                  <a:pt x="74" y="27"/>
                  <a:pt x="101" y="18"/>
                  <a:pt x="129" y="18"/>
                </a:cubicBezTo>
                <a:cubicBezTo>
                  <a:pt x="141" y="18"/>
                  <a:pt x="154" y="20"/>
                  <a:pt x="167" y="24"/>
                </a:cubicBezTo>
                <a:cubicBezTo>
                  <a:pt x="168" y="25"/>
                  <a:pt x="168" y="25"/>
                  <a:pt x="168" y="25"/>
                </a:cubicBezTo>
                <a:cubicBezTo>
                  <a:pt x="168" y="25"/>
                  <a:pt x="168" y="25"/>
                  <a:pt x="168" y="25"/>
                </a:cubicBezTo>
                <a:cubicBezTo>
                  <a:pt x="172" y="26"/>
                  <a:pt x="176" y="27"/>
                  <a:pt x="180" y="29"/>
                </a:cubicBezTo>
                <a:cubicBezTo>
                  <a:pt x="180" y="29"/>
                  <a:pt x="180" y="29"/>
                  <a:pt x="181" y="29"/>
                </a:cubicBezTo>
                <a:moveTo>
                  <a:pt x="181" y="12"/>
                </a:moveTo>
                <a:cubicBezTo>
                  <a:pt x="178" y="11"/>
                  <a:pt x="175" y="11"/>
                  <a:pt x="172" y="11"/>
                </a:cubicBezTo>
                <a:cubicBezTo>
                  <a:pt x="175" y="9"/>
                  <a:pt x="178" y="7"/>
                  <a:pt x="181" y="5"/>
                </a:cubicBezTo>
                <a:cubicBezTo>
                  <a:pt x="181" y="8"/>
                  <a:pt x="181" y="10"/>
                  <a:pt x="181" y="12"/>
                </a:cubicBezTo>
                <a:moveTo>
                  <a:pt x="184" y="0"/>
                </a:moveTo>
                <a:cubicBezTo>
                  <a:pt x="183" y="0"/>
                  <a:pt x="183" y="0"/>
                  <a:pt x="183" y="0"/>
                </a:cubicBezTo>
                <a:cubicBezTo>
                  <a:pt x="178" y="3"/>
                  <a:pt x="173" y="6"/>
                  <a:pt x="168" y="9"/>
                </a:cubicBezTo>
                <a:cubicBezTo>
                  <a:pt x="168" y="9"/>
                  <a:pt x="168" y="10"/>
                  <a:pt x="167" y="10"/>
                </a:cubicBezTo>
                <a:cubicBezTo>
                  <a:pt x="167" y="14"/>
                  <a:pt x="167" y="17"/>
                  <a:pt x="167" y="20"/>
                </a:cubicBezTo>
                <a:cubicBezTo>
                  <a:pt x="154" y="16"/>
                  <a:pt x="141" y="14"/>
                  <a:pt x="129" y="14"/>
                </a:cubicBezTo>
                <a:cubicBezTo>
                  <a:pt x="100" y="14"/>
                  <a:pt x="73" y="24"/>
                  <a:pt x="52" y="37"/>
                </a:cubicBezTo>
                <a:cubicBezTo>
                  <a:pt x="30" y="49"/>
                  <a:pt x="14" y="65"/>
                  <a:pt x="6" y="78"/>
                </a:cubicBezTo>
                <a:cubicBezTo>
                  <a:pt x="6" y="78"/>
                  <a:pt x="6" y="78"/>
                  <a:pt x="6" y="78"/>
                </a:cubicBezTo>
                <a:cubicBezTo>
                  <a:pt x="5" y="81"/>
                  <a:pt x="3" y="83"/>
                  <a:pt x="3" y="84"/>
                </a:cubicBezTo>
                <a:cubicBezTo>
                  <a:pt x="2" y="86"/>
                  <a:pt x="1" y="87"/>
                  <a:pt x="0" y="89"/>
                </a:cubicBezTo>
                <a:cubicBezTo>
                  <a:pt x="0" y="90"/>
                  <a:pt x="0" y="90"/>
                  <a:pt x="1" y="91"/>
                </a:cubicBezTo>
                <a:cubicBezTo>
                  <a:pt x="2" y="92"/>
                  <a:pt x="4" y="95"/>
                  <a:pt x="7" y="97"/>
                </a:cubicBezTo>
                <a:cubicBezTo>
                  <a:pt x="10" y="100"/>
                  <a:pt x="13" y="103"/>
                  <a:pt x="16" y="104"/>
                </a:cubicBezTo>
                <a:cubicBezTo>
                  <a:pt x="16" y="104"/>
                  <a:pt x="16" y="104"/>
                  <a:pt x="17" y="104"/>
                </a:cubicBezTo>
                <a:cubicBezTo>
                  <a:pt x="17" y="104"/>
                  <a:pt x="18" y="104"/>
                  <a:pt x="18" y="104"/>
                </a:cubicBezTo>
                <a:cubicBezTo>
                  <a:pt x="18" y="104"/>
                  <a:pt x="18" y="104"/>
                  <a:pt x="18" y="104"/>
                </a:cubicBezTo>
                <a:cubicBezTo>
                  <a:pt x="41" y="86"/>
                  <a:pt x="71" y="61"/>
                  <a:pt x="111" y="61"/>
                </a:cubicBezTo>
                <a:cubicBezTo>
                  <a:pt x="111" y="61"/>
                  <a:pt x="111" y="61"/>
                  <a:pt x="111" y="61"/>
                </a:cubicBezTo>
                <a:cubicBezTo>
                  <a:pt x="127" y="61"/>
                  <a:pt x="144" y="65"/>
                  <a:pt x="164" y="74"/>
                </a:cubicBezTo>
                <a:cubicBezTo>
                  <a:pt x="164" y="74"/>
                  <a:pt x="164" y="75"/>
                  <a:pt x="164" y="75"/>
                </a:cubicBezTo>
                <a:cubicBezTo>
                  <a:pt x="165" y="81"/>
                  <a:pt x="166" y="97"/>
                  <a:pt x="166" y="105"/>
                </a:cubicBezTo>
                <a:cubicBezTo>
                  <a:pt x="166" y="105"/>
                  <a:pt x="166" y="105"/>
                  <a:pt x="166" y="105"/>
                </a:cubicBezTo>
                <a:cubicBezTo>
                  <a:pt x="166" y="106"/>
                  <a:pt x="166" y="106"/>
                  <a:pt x="166" y="106"/>
                </a:cubicBezTo>
                <a:cubicBezTo>
                  <a:pt x="167" y="106"/>
                  <a:pt x="167" y="106"/>
                  <a:pt x="167" y="106"/>
                </a:cubicBezTo>
                <a:cubicBezTo>
                  <a:pt x="167" y="106"/>
                  <a:pt x="167" y="106"/>
                  <a:pt x="167" y="106"/>
                </a:cubicBezTo>
                <a:cubicBezTo>
                  <a:pt x="167" y="106"/>
                  <a:pt x="167" y="106"/>
                  <a:pt x="167" y="106"/>
                </a:cubicBezTo>
                <a:cubicBezTo>
                  <a:pt x="167" y="106"/>
                  <a:pt x="167" y="106"/>
                  <a:pt x="167" y="106"/>
                </a:cubicBezTo>
                <a:cubicBezTo>
                  <a:pt x="167" y="107"/>
                  <a:pt x="167" y="107"/>
                  <a:pt x="167" y="107"/>
                </a:cubicBezTo>
                <a:cubicBezTo>
                  <a:pt x="168" y="107"/>
                  <a:pt x="168" y="107"/>
                  <a:pt x="168" y="107"/>
                </a:cubicBezTo>
                <a:cubicBezTo>
                  <a:pt x="168" y="107"/>
                  <a:pt x="168" y="107"/>
                  <a:pt x="168" y="107"/>
                </a:cubicBezTo>
                <a:cubicBezTo>
                  <a:pt x="168" y="107"/>
                  <a:pt x="168" y="107"/>
                  <a:pt x="168" y="107"/>
                </a:cubicBezTo>
                <a:cubicBezTo>
                  <a:pt x="168" y="107"/>
                  <a:pt x="168" y="107"/>
                  <a:pt x="168" y="107"/>
                </a:cubicBezTo>
                <a:cubicBezTo>
                  <a:pt x="169" y="107"/>
                  <a:pt x="169" y="107"/>
                  <a:pt x="169" y="107"/>
                </a:cubicBezTo>
                <a:cubicBezTo>
                  <a:pt x="169" y="107"/>
                  <a:pt x="169" y="107"/>
                  <a:pt x="169" y="107"/>
                </a:cubicBezTo>
                <a:cubicBezTo>
                  <a:pt x="169" y="107"/>
                  <a:pt x="169" y="107"/>
                  <a:pt x="169" y="107"/>
                </a:cubicBezTo>
                <a:cubicBezTo>
                  <a:pt x="169" y="106"/>
                  <a:pt x="170" y="106"/>
                  <a:pt x="170" y="106"/>
                </a:cubicBezTo>
                <a:cubicBezTo>
                  <a:pt x="191" y="96"/>
                  <a:pt x="214" y="88"/>
                  <a:pt x="235" y="85"/>
                </a:cubicBezTo>
                <a:cubicBezTo>
                  <a:pt x="235" y="84"/>
                  <a:pt x="235" y="84"/>
                  <a:pt x="235" y="84"/>
                </a:cubicBezTo>
                <a:cubicBezTo>
                  <a:pt x="241" y="80"/>
                  <a:pt x="248" y="76"/>
                  <a:pt x="254" y="73"/>
                </a:cubicBezTo>
                <a:cubicBezTo>
                  <a:pt x="254" y="72"/>
                  <a:pt x="255" y="72"/>
                  <a:pt x="256" y="72"/>
                </a:cubicBezTo>
                <a:cubicBezTo>
                  <a:pt x="256" y="72"/>
                  <a:pt x="257" y="71"/>
                  <a:pt x="257" y="71"/>
                </a:cubicBezTo>
                <a:cubicBezTo>
                  <a:pt x="257" y="70"/>
                  <a:pt x="257" y="69"/>
                  <a:pt x="257" y="69"/>
                </a:cubicBezTo>
                <a:cubicBezTo>
                  <a:pt x="237" y="51"/>
                  <a:pt x="211" y="21"/>
                  <a:pt x="186" y="2"/>
                </a:cubicBezTo>
                <a:cubicBezTo>
                  <a:pt x="185" y="1"/>
                  <a:pt x="185" y="1"/>
                  <a:pt x="185" y="1"/>
                </a:cubicBezTo>
                <a:cubicBezTo>
                  <a:pt x="185" y="0"/>
                  <a:pt x="184" y="0"/>
                  <a:pt x="18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5" rIns="91412" bIns="45705"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51" name="Freeform 878"/>
          <p:cNvSpPr>
            <a:spLocks noEditPoints="1"/>
          </p:cNvSpPr>
          <p:nvPr/>
        </p:nvSpPr>
        <p:spPr bwMode="auto">
          <a:xfrm>
            <a:off x="2573621" y="3602289"/>
            <a:ext cx="488224" cy="505401"/>
          </a:xfrm>
          <a:custGeom>
            <a:avLst/>
            <a:gdLst>
              <a:gd name="T0" fmla="*/ 216 w 230"/>
              <a:gd name="T1" fmla="*/ 232 h 238"/>
              <a:gd name="T2" fmla="*/ 216 w 230"/>
              <a:gd name="T3" fmla="*/ 232 h 238"/>
              <a:gd name="T4" fmla="*/ 217 w 230"/>
              <a:gd name="T5" fmla="*/ 220 h 238"/>
              <a:gd name="T6" fmla="*/ 225 w 230"/>
              <a:gd name="T7" fmla="*/ 222 h 238"/>
              <a:gd name="T8" fmla="*/ 218 w 230"/>
              <a:gd name="T9" fmla="*/ 212 h 238"/>
              <a:gd name="T10" fmla="*/ 226 w 230"/>
              <a:gd name="T11" fmla="*/ 214 h 238"/>
              <a:gd name="T12" fmla="*/ 226 w 230"/>
              <a:gd name="T13" fmla="*/ 214 h 238"/>
              <a:gd name="T14" fmla="*/ 214 w 230"/>
              <a:gd name="T15" fmla="*/ 207 h 238"/>
              <a:gd name="T16" fmla="*/ 212 w 230"/>
              <a:gd name="T17" fmla="*/ 207 h 238"/>
              <a:gd name="T18" fmla="*/ 146 w 230"/>
              <a:gd name="T19" fmla="*/ 190 h 238"/>
              <a:gd name="T20" fmla="*/ 155 w 230"/>
              <a:gd name="T21" fmla="*/ 187 h 238"/>
              <a:gd name="T22" fmla="*/ 104 w 230"/>
              <a:gd name="T23" fmla="*/ 158 h 238"/>
              <a:gd name="T24" fmla="*/ 133 w 230"/>
              <a:gd name="T25" fmla="*/ 173 h 238"/>
              <a:gd name="T26" fmla="*/ 100 w 230"/>
              <a:gd name="T27" fmla="*/ 153 h 238"/>
              <a:gd name="T28" fmla="*/ 19 w 230"/>
              <a:gd name="T29" fmla="*/ 128 h 238"/>
              <a:gd name="T30" fmla="*/ 108 w 230"/>
              <a:gd name="T31" fmla="*/ 147 h 238"/>
              <a:gd name="T32" fmla="*/ 108 w 230"/>
              <a:gd name="T33" fmla="*/ 147 h 238"/>
              <a:gd name="T34" fmla="*/ 27 w 230"/>
              <a:gd name="T35" fmla="*/ 126 h 238"/>
              <a:gd name="T36" fmla="*/ 28 w 230"/>
              <a:gd name="T37" fmla="*/ 111 h 238"/>
              <a:gd name="T38" fmla="*/ 77 w 230"/>
              <a:gd name="T39" fmla="*/ 115 h 238"/>
              <a:gd name="T40" fmla="*/ 92 w 230"/>
              <a:gd name="T41" fmla="*/ 119 h 238"/>
              <a:gd name="T42" fmla="*/ 97 w 230"/>
              <a:gd name="T43" fmla="*/ 130 h 238"/>
              <a:gd name="T44" fmla="*/ 86 w 230"/>
              <a:gd name="T45" fmla="*/ 101 h 238"/>
              <a:gd name="T46" fmla="*/ 71 w 230"/>
              <a:gd name="T47" fmla="*/ 96 h 238"/>
              <a:gd name="T48" fmla="*/ 90 w 230"/>
              <a:gd name="T49" fmla="*/ 114 h 238"/>
              <a:gd name="T50" fmla="*/ 83 w 230"/>
              <a:gd name="T51" fmla="*/ 84 h 238"/>
              <a:gd name="T52" fmla="*/ 80 w 230"/>
              <a:gd name="T53" fmla="*/ 68 h 238"/>
              <a:gd name="T54" fmla="*/ 91 w 230"/>
              <a:gd name="T55" fmla="*/ 77 h 238"/>
              <a:gd name="T56" fmla="*/ 93 w 230"/>
              <a:gd name="T57" fmla="*/ 74 h 238"/>
              <a:gd name="T58" fmla="*/ 87 w 230"/>
              <a:gd name="T59" fmla="*/ 61 h 238"/>
              <a:gd name="T60" fmla="*/ 103 w 230"/>
              <a:gd name="T61" fmla="*/ 67 h 238"/>
              <a:gd name="T62" fmla="*/ 103 w 230"/>
              <a:gd name="T63" fmla="*/ 67 h 238"/>
              <a:gd name="T64" fmla="*/ 60 w 230"/>
              <a:gd name="T65" fmla="*/ 31 h 238"/>
              <a:gd name="T66" fmla="*/ 90 w 230"/>
              <a:gd name="T67" fmla="*/ 52 h 238"/>
              <a:gd name="T68" fmla="*/ 62 w 230"/>
              <a:gd name="T69" fmla="*/ 79 h 238"/>
              <a:gd name="T70" fmla="*/ 209 w 230"/>
              <a:gd name="T71" fmla="*/ 212 h 238"/>
              <a:gd name="T72" fmla="*/ 212 w 230"/>
              <a:gd name="T73" fmla="*/ 230 h 238"/>
              <a:gd name="T74" fmla="*/ 199 w 230"/>
              <a:gd name="T75" fmla="*/ 233 h 238"/>
              <a:gd name="T76" fmla="*/ 32 w 230"/>
              <a:gd name="T77" fmla="*/ 107 h 238"/>
              <a:gd name="T78" fmla="*/ 5 w 230"/>
              <a:gd name="T79" fmla="*/ 120 h 238"/>
              <a:gd name="T80" fmla="*/ 0 w 230"/>
              <a:gd name="T81" fmla="*/ 118 h 238"/>
              <a:gd name="T82" fmla="*/ 21 w 230"/>
              <a:gd name="T83" fmla="*/ 134 h 238"/>
              <a:gd name="T84" fmla="*/ 103 w 230"/>
              <a:gd name="T85" fmla="*/ 208 h 238"/>
              <a:gd name="T86" fmla="*/ 221 w 230"/>
              <a:gd name="T87" fmla="*/ 236 h 238"/>
              <a:gd name="T88" fmla="*/ 230 w 230"/>
              <a:gd name="T89" fmla="*/ 213 h 238"/>
              <a:gd name="T90" fmla="*/ 227 w 230"/>
              <a:gd name="T91" fmla="*/ 206 h 238"/>
              <a:gd name="T92" fmla="*/ 101 w 230"/>
              <a:gd name="T93" fmla="*/ 75 h 238"/>
              <a:gd name="T94" fmla="*/ 116 w 230"/>
              <a:gd name="T95" fmla="*/ 61 h 238"/>
              <a:gd name="T96" fmla="*/ 116 w 230"/>
              <a:gd name="T97" fmla="*/ 60 h 238"/>
              <a:gd name="T98" fmla="*/ 115 w 230"/>
              <a:gd name="T99" fmla="*/ 58 h 238"/>
              <a:gd name="T100" fmla="*/ 113 w 230"/>
              <a:gd name="T101" fmla="*/ 57 h 238"/>
              <a:gd name="T102" fmla="*/ 15 w 230"/>
              <a:gd name="T103" fmla="*/ 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0" h="238">
                <a:moveTo>
                  <a:pt x="211" y="233"/>
                </a:moveTo>
                <a:cubicBezTo>
                  <a:pt x="211" y="233"/>
                  <a:pt x="211" y="233"/>
                  <a:pt x="211" y="233"/>
                </a:cubicBezTo>
                <a:cubicBezTo>
                  <a:pt x="211" y="233"/>
                  <a:pt x="211" y="233"/>
                  <a:pt x="211" y="233"/>
                </a:cubicBezTo>
                <a:moveTo>
                  <a:pt x="216" y="232"/>
                </a:moveTo>
                <a:cubicBezTo>
                  <a:pt x="216" y="231"/>
                  <a:pt x="217" y="229"/>
                  <a:pt x="217" y="227"/>
                </a:cubicBezTo>
                <a:cubicBezTo>
                  <a:pt x="219" y="229"/>
                  <a:pt x="221" y="230"/>
                  <a:pt x="223" y="231"/>
                </a:cubicBezTo>
                <a:cubicBezTo>
                  <a:pt x="222" y="231"/>
                  <a:pt x="221" y="232"/>
                  <a:pt x="220" y="232"/>
                </a:cubicBezTo>
                <a:cubicBezTo>
                  <a:pt x="219" y="232"/>
                  <a:pt x="218" y="232"/>
                  <a:pt x="216" y="232"/>
                </a:cubicBezTo>
                <a:moveTo>
                  <a:pt x="225" y="230"/>
                </a:moveTo>
                <a:cubicBezTo>
                  <a:pt x="222" y="228"/>
                  <a:pt x="220" y="227"/>
                  <a:pt x="217" y="225"/>
                </a:cubicBezTo>
                <a:cubicBezTo>
                  <a:pt x="217" y="223"/>
                  <a:pt x="217" y="222"/>
                  <a:pt x="217" y="221"/>
                </a:cubicBezTo>
                <a:cubicBezTo>
                  <a:pt x="217" y="220"/>
                  <a:pt x="217" y="220"/>
                  <a:pt x="217" y="220"/>
                </a:cubicBezTo>
                <a:cubicBezTo>
                  <a:pt x="220" y="221"/>
                  <a:pt x="223" y="222"/>
                  <a:pt x="225" y="224"/>
                </a:cubicBezTo>
                <a:cubicBezTo>
                  <a:pt x="225" y="225"/>
                  <a:pt x="225" y="225"/>
                  <a:pt x="225" y="225"/>
                </a:cubicBezTo>
                <a:cubicBezTo>
                  <a:pt x="225" y="227"/>
                  <a:pt x="225" y="228"/>
                  <a:pt x="225" y="230"/>
                </a:cubicBezTo>
                <a:moveTo>
                  <a:pt x="225" y="222"/>
                </a:moveTo>
                <a:cubicBezTo>
                  <a:pt x="223" y="220"/>
                  <a:pt x="220" y="218"/>
                  <a:pt x="217" y="217"/>
                </a:cubicBezTo>
                <a:cubicBezTo>
                  <a:pt x="217" y="216"/>
                  <a:pt x="217" y="214"/>
                  <a:pt x="217" y="212"/>
                </a:cubicBezTo>
                <a:cubicBezTo>
                  <a:pt x="216" y="212"/>
                  <a:pt x="216" y="212"/>
                  <a:pt x="216" y="212"/>
                </a:cubicBezTo>
                <a:cubicBezTo>
                  <a:pt x="217" y="212"/>
                  <a:pt x="218" y="212"/>
                  <a:pt x="218" y="212"/>
                </a:cubicBezTo>
                <a:cubicBezTo>
                  <a:pt x="220" y="213"/>
                  <a:pt x="223" y="215"/>
                  <a:pt x="225" y="216"/>
                </a:cubicBezTo>
                <a:cubicBezTo>
                  <a:pt x="225" y="216"/>
                  <a:pt x="225" y="216"/>
                  <a:pt x="225" y="216"/>
                </a:cubicBezTo>
                <a:cubicBezTo>
                  <a:pt x="225" y="218"/>
                  <a:pt x="225" y="220"/>
                  <a:pt x="225" y="222"/>
                </a:cubicBezTo>
                <a:moveTo>
                  <a:pt x="226" y="214"/>
                </a:moveTo>
                <a:cubicBezTo>
                  <a:pt x="224" y="213"/>
                  <a:pt x="223" y="212"/>
                  <a:pt x="222" y="211"/>
                </a:cubicBezTo>
                <a:cubicBezTo>
                  <a:pt x="223" y="211"/>
                  <a:pt x="224" y="211"/>
                  <a:pt x="226" y="211"/>
                </a:cubicBezTo>
                <a:cubicBezTo>
                  <a:pt x="226" y="211"/>
                  <a:pt x="226" y="212"/>
                  <a:pt x="226" y="213"/>
                </a:cubicBezTo>
                <a:cubicBezTo>
                  <a:pt x="226" y="214"/>
                  <a:pt x="226" y="214"/>
                  <a:pt x="226" y="214"/>
                </a:cubicBezTo>
                <a:moveTo>
                  <a:pt x="209" y="207"/>
                </a:moveTo>
                <a:cubicBezTo>
                  <a:pt x="194" y="207"/>
                  <a:pt x="175" y="204"/>
                  <a:pt x="155" y="194"/>
                </a:cubicBezTo>
                <a:cubicBezTo>
                  <a:pt x="167" y="197"/>
                  <a:pt x="181" y="200"/>
                  <a:pt x="192" y="202"/>
                </a:cubicBezTo>
                <a:cubicBezTo>
                  <a:pt x="200" y="204"/>
                  <a:pt x="207" y="206"/>
                  <a:pt x="214" y="207"/>
                </a:cubicBezTo>
                <a:cubicBezTo>
                  <a:pt x="213" y="207"/>
                  <a:pt x="213" y="207"/>
                  <a:pt x="213" y="207"/>
                </a:cubicBezTo>
                <a:cubicBezTo>
                  <a:pt x="212" y="207"/>
                  <a:pt x="212" y="207"/>
                  <a:pt x="212" y="207"/>
                </a:cubicBezTo>
                <a:cubicBezTo>
                  <a:pt x="212" y="207"/>
                  <a:pt x="212" y="207"/>
                  <a:pt x="212" y="207"/>
                </a:cubicBezTo>
                <a:cubicBezTo>
                  <a:pt x="212" y="207"/>
                  <a:pt x="212" y="207"/>
                  <a:pt x="212" y="207"/>
                </a:cubicBezTo>
                <a:cubicBezTo>
                  <a:pt x="211" y="207"/>
                  <a:pt x="210" y="207"/>
                  <a:pt x="209" y="207"/>
                </a:cubicBezTo>
                <a:cubicBezTo>
                  <a:pt x="209" y="207"/>
                  <a:pt x="209" y="207"/>
                  <a:pt x="209" y="207"/>
                </a:cubicBezTo>
                <a:moveTo>
                  <a:pt x="177" y="197"/>
                </a:moveTo>
                <a:cubicBezTo>
                  <a:pt x="166" y="195"/>
                  <a:pt x="154" y="192"/>
                  <a:pt x="146" y="190"/>
                </a:cubicBezTo>
                <a:cubicBezTo>
                  <a:pt x="140" y="187"/>
                  <a:pt x="135" y="184"/>
                  <a:pt x="130" y="180"/>
                </a:cubicBezTo>
                <a:cubicBezTo>
                  <a:pt x="128" y="179"/>
                  <a:pt x="126" y="178"/>
                  <a:pt x="124" y="176"/>
                </a:cubicBezTo>
                <a:cubicBezTo>
                  <a:pt x="134" y="180"/>
                  <a:pt x="145" y="183"/>
                  <a:pt x="154" y="187"/>
                </a:cubicBezTo>
                <a:cubicBezTo>
                  <a:pt x="155" y="187"/>
                  <a:pt x="155" y="187"/>
                  <a:pt x="155" y="187"/>
                </a:cubicBezTo>
                <a:cubicBezTo>
                  <a:pt x="162" y="191"/>
                  <a:pt x="170" y="194"/>
                  <a:pt x="177" y="197"/>
                </a:cubicBezTo>
                <a:moveTo>
                  <a:pt x="144" y="181"/>
                </a:moveTo>
                <a:cubicBezTo>
                  <a:pt x="135" y="178"/>
                  <a:pt x="126" y="175"/>
                  <a:pt x="119" y="172"/>
                </a:cubicBezTo>
                <a:cubicBezTo>
                  <a:pt x="114" y="167"/>
                  <a:pt x="109" y="163"/>
                  <a:pt x="104" y="158"/>
                </a:cubicBezTo>
                <a:cubicBezTo>
                  <a:pt x="113" y="162"/>
                  <a:pt x="122" y="167"/>
                  <a:pt x="131" y="172"/>
                </a:cubicBezTo>
                <a:cubicBezTo>
                  <a:pt x="132" y="172"/>
                  <a:pt x="132" y="172"/>
                  <a:pt x="132" y="172"/>
                </a:cubicBezTo>
                <a:cubicBezTo>
                  <a:pt x="132" y="173"/>
                  <a:pt x="132" y="173"/>
                  <a:pt x="132" y="173"/>
                </a:cubicBezTo>
                <a:cubicBezTo>
                  <a:pt x="132" y="173"/>
                  <a:pt x="133" y="173"/>
                  <a:pt x="133" y="173"/>
                </a:cubicBezTo>
                <a:cubicBezTo>
                  <a:pt x="133" y="173"/>
                  <a:pt x="133" y="173"/>
                  <a:pt x="133" y="173"/>
                </a:cubicBezTo>
                <a:cubicBezTo>
                  <a:pt x="137" y="176"/>
                  <a:pt x="140" y="178"/>
                  <a:pt x="144" y="181"/>
                </a:cubicBezTo>
                <a:moveTo>
                  <a:pt x="125" y="166"/>
                </a:moveTo>
                <a:cubicBezTo>
                  <a:pt x="117" y="162"/>
                  <a:pt x="108" y="157"/>
                  <a:pt x="100" y="153"/>
                </a:cubicBezTo>
                <a:cubicBezTo>
                  <a:pt x="97" y="149"/>
                  <a:pt x="94" y="144"/>
                  <a:pt x="91" y="140"/>
                </a:cubicBezTo>
                <a:cubicBezTo>
                  <a:pt x="98" y="143"/>
                  <a:pt x="105" y="148"/>
                  <a:pt x="111" y="152"/>
                </a:cubicBezTo>
                <a:cubicBezTo>
                  <a:pt x="116" y="157"/>
                  <a:pt x="120" y="162"/>
                  <a:pt x="125" y="166"/>
                </a:cubicBezTo>
                <a:moveTo>
                  <a:pt x="19" y="128"/>
                </a:moveTo>
                <a:cubicBezTo>
                  <a:pt x="15" y="127"/>
                  <a:pt x="11" y="125"/>
                  <a:pt x="7" y="124"/>
                </a:cubicBezTo>
                <a:cubicBezTo>
                  <a:pt x="10" y="122"/>
                  <a:pt x="12" y="121"/>
                  <a:pt x="14" y="119"/>
                </a:cubicBezTo>
                <a:cubicBezTo>
                  <a:pt x="16" y="122"/>
                  <a:pt x="17" y="125"/>
                  <a:pt x="19" y="128"/>
                </a:cubicBezTo>
                <a:moveTo>
                  <a:pt x="108" y="147"/>
                </a:moveTo>
                <a:cubicBezTo>
                  <a:pt x="101" y="143"/>
                  <a:pt x="95" y="139"/>
                  <a:pt x="88" y="136"/>
                </a:cubicBezTo>
                <a:cubicBezTo>
                  <a:pt x="85" y="131"/>
                  <a:pt x="82" y="125"/>
                  <a:pt x="79" y="119"/>
                </a:cubicBezTo>
                <a:cubicBezTo>
                  <a:pt x="86" y="124"/>
                  <a:pt x="93" y="129"/>
                  <a:pt x="100" y="134"/>
                </a:cubicBezTo>
                <a:cubicBezTo>
                  <a:pt x="102" y="139"/>
                  <a:pt x="105" y="143"/>
                  <a:pt x="108" y="147"/>
                </a:cubicBezTo>
                <a:moveTo>
                  <a:pt x="22" y="128"/>
                </a:moveTo>
                <a:cubicBezTo>
                  <a:pt x="20" y="125"/>
                  <a:pt x="18" y="122"/>
                  <a:pt x="16" y="118"/>
                </a:cubicBezTo>
                <a:cubicBezTo>
                  <a:pt x="18" y="117"/>
                  <a:pt x="20" y="116"/>
                  <a:pt x="21" y="115"/>
                </a:cubicBezTo>
                <a:cubicBezTo>
                  <a:pt x="23" y="118"/>
                  <a:pt x="25" y="122"/>
                  <a:pt x="27" y="126"/>
                </a:cubicBezTo>
                <a:cubicBezTo>
                  <a:pt x="25" y="127"/>
                  <a:pt x="24" y="127"/>
                  <a:pt x="22" y="128"/>
                </a:cubicBezTo>
                <a:moveTo>
                  <a:pt x="28" y="124"/>
                </a:moveTo>
                <a:cubicBezTo>
                  <a:pt x="27" y="121"/>
                  <a:pt x="25" y="117"/>
                  <a:pt x="23" y="114"/>
                </a:cubicBezTo>
                <a:cubicBezTo>
                  <a:pt x="25" y="113"/>
                  <a:pt x="26" y="112"/>
                  <a:pt x="28" y="111"/>
                </a:cubicBezTo>
                <a:cubicBezTo>
                  <a:pt x="29" y="115"/>
                  <a:pt x="30" y="118"/>
                  <a:pt x="31" y="122"/>
                </a:cubicBezTo>
                <a:cubicBezTo>
                  <a:pt x="30" y="123"/>
                  <a:pt x="29" y="123"/>
                  <a:pt x="28" y="124"/>
                </a:cubicBezTo>
                <a:moveTo>
                  <a:pt x="97" y="130"/>
                </a:moveTo>
                <a:cubicBezTo>
                  <a:pt x="91" y="125"/>
                  <a:pt x="84" y="120"/>
                  <a:pt x="77" y="115"/>
                </a:cubicBezTo>
                <a:cubicBezTo>
                  <a:pt x="75" y="110"/>
                  <a:pt x="74" y="105"/>
                  <a:pt x="72" y="100"/>
                </a:cubicBezTo>
                <a:cubicBezTo>
                  <a:pt x="75" y="103"/>
                  <a:pt x="78" y="106"/>
                  <a:pt x="81" y="108"/>
                </a:cubicBezTo>
                <a:cubicBezTo>
                  <a:pt x="84" y="111"/>
                  <a:pt x="87" y="114"/>
                  <a:pt x="90" y="117"/>
                </a:cubicBezTo>
                <a:cubicBezTo>
                  <a:pt x="90" y="118"/>
                  <a:pt x="91" y="118"/>
                  <a:pt x="92" y="119"/>
                </a:cubicBezTo>
                <a:cubicBezTo>
                  <a:pt x="92" y="119"/>
                  <a:pt x="92" y="119"/>
                  <a:pt x="92" y="119"/>
                </a:cubicBezTo>
                <a:cubicBezTo>
                  <a:pt x="91" y="119"/>
                  <a:pt x="92" y="120"/>
                  <a:pt x="92" y="120"/>
                </a:cubicBezTo>
                <a:cubicBezTo>
                  <a:pt x="93" y="120"/>
                  <a:pt x="93" y="120"/>
                  <a:pt x="93" y="120"/>
                </a:cubicBezTo>
                <a:cubicBezTo>
                  <a:pt x="94" y="124"/>
                  <a:pt x="96" y="127"/>
                  <a:pt x="97" y="130"/>
                </a:cubicBezTo>
                <a:moveTo>
                  <a:pt x="86" y="101"/>
                </a:moveTo>
                <a:cubicBezTo>
                  <a:pt x="81" y="96"/>
                  <a:pt x="76" y="91"/>
                  <a:pt x="71" y="85"/>
                </a:cubicBezTo>
                <a:cubicBezTo>
                  <a:pt x="75" y="86"/>
                  <a:pt x="79" y="88"/>
                  <a:pt x="83" y="89"/>
                </a:cubicBezTo>
                <a:cubicBezTo>
                  <a:pt x="84" y="93"/>
                  <a:pt x="85" y="97"/>
                  <a:pt x="86" y="101"/>
                </a:cubicBezTo>
                <a:moveTo>
                  <a:pt x="90" y="114"/>
                </a:moveTo>
                <a:cubicBezTo>
                  <a:pt x="88" y="112"/>
                  <a:pt x="85" y="109"/>
                  <a:pt x="82" y="107"/>
                </a:cubicBezTo>
                <a:cubicBezTo>
                  <a:pt x="79" y="103"/>
                  <a:pt x="75" y="100"/>
                  <a:pt x="71" y="97"/>
                </a:cubicBezTo>
                <a:cubicBezTo>
                  <a:pt x="71" y="96"/>
                  <a:pt x="71" y="96"/>
                  <a:pt x="71" y="96"/>
                </a:cubicBezTo>
                <a:cubicBezTo>
                  <a:pt x="70" y="93"/>
                  <a:pt x="69" y="89"/>
                  <a:pt x="68" y="85"/>
                </a:cubicBezTo>
                <a:cubicBezTo>
                  <a:pt x="73" y="92"/>
                  <a:pt x="79" y="98"/>
                  <a:pt x="86" y="104"/>
                </a:cubicBezTo>
                <a:cubicBezTo>
                  <a:pt x="87" y="105"/>
                  <a:pt x="87" y="105"/>
                  <a:pt x="87" y="105"/>
                </a:cubicBezTo>
                <a:cubicBezTo>
                  <a:pt x="88" y="108"/>
                  <a:pt x="89" y="111"/>
                  <a:pt x="90" y="114"/>
                </a:cubicBezTo>
                <a:moveTo>
                  <a:pt x="83" y="84"/>
                </a:moveTo>
                <a:cubicBezTo>
                  <a:pt x="78" y="83"/>
                  <a:pt x="73" y="81"/>
                  <a:pt x="68" y="79"/>
                </a:cubicBezTo>
                <a:cubicBezTo>
                  <a:pt x="69" y="78"/>
                  <a:pt x="71" y="76"/>
                  <a:pt x="73" y="74"/>
                </a:cubicBezTo>
                <a:cubicBezTo>
                  <a:pt x="76" y="77"/>
                  <a:pt x="80" y="81"/>
                  <a:pt x="83" y="84"/>
                </a:cubicBezTo>
                <a:moveTo>
                  <a:pt x="85" y="83"/>
                </a:moveTo>
                <a:cubicBezTo>
                  <a:pt x="82" y="80"/>
                  <a:pt x="78" y="76"/>
                  <a:pt x="75" y="72"/>
                </a:cubicBezTo>
                <a:cubicBezTo>
                  <a:pt x="76" y="72"/>
                  <a:pt x="77" y="71"/>
                  <a:pt x="78" y="70"/>
                </a:cubicBezTo>
                <a:cubicBezTo>
                  <a:pt x="78" y="69"/>
                  <a:pt x="79" y="69"/>
                  <a:pt x="80" y="68"/>
                </a:cubicBezTo>
                <a:cubicBezTo>
                  <a:pt x="82" y="72"/>
                  <a:pt x="86" y="76"/>
                  <a:pt x="90" y="79"/>
                </a:cubicBezTo>
                <a:cubicBezTo>
                  <a:pt x="89" y="80"/>
                  <a:pt x="88" y="81"/>
                  <a:pt x="87" y="82"/>
                </a:cubicBezTo>
                <a:cubicBezTo>
                  <a:pt x="86" y="83"/>
                  <a:pt x="86" y="83"/>
                  <a:pt x="85" y="83"/>
                </a:cubicBezTo>
                <a:moveTo>
                  <a:pt x="91" y="77"/>
                </a:moveTo>
                <a:cubicBezTo>
                  <a:pt x="87" y="74"/>
                  <a:pt x="84" y="71"/>
                  <a:pt x="81" y="67"/>
                </a:cubicBezTo>
                <a:cubicBezTo>
                  <a:pt x="83" y="65"/>
                  <a:pt x="84" y="64"/>
                  <a:pt x="86" y="63"/>
                </a:cubicBezTo>
                <a:cubicBezTo>
                  <a:pt x="88" y="66"/>
                  <a:pt x="91" y="70"/>
                  <a:pt x="93" y="74"/>
                </a:cubicBezTo>
                <a:cubicBezTo>
                  <a:pt x="93" y="74"/>
                  <a:pt x="93" y="74"/>
                  <a:pt x="93" y="74"/>
                </a:cubicBezTo>
                <a:cubicBezTo>
                  <a:pt x="93" y="74"/>
                  <a:pt x="93" y="75"/>
                  <a:pt x="94" y="75"/>
                </a:cubicBezTo>
                <a:cubicBezTo>
                  <a:pt x="93" y="76"/>
                  <a:pt x="92" y="77"/>
                  <a:pt x="91" y="77"/>
                </a:cubicBezTo>
                <a:moveTo>
                  <a:pt x="96" y="73"/>
                </a:moveTo>
                <a:cubicBezTo>
                  <a:pt x="93" y="69"/>
                  <a:pt x="90" y="65"/>
                  <a:pt x="87" y="61"/>
                </a:cubicBezTo>
                <a:cubicBezTo>
                  <a:pt x="89" y="60"/>
                  <a:pt x="91" y="58"/>
                  <a:pt x="93" y="56"/>
                </a:cubicBezTo>
                <a:cubicBezTo>
                  <a:pt x="96" y="60"/>
                  <a:pt x="98" y="64"/>
                  <a:pt x="101" y="68"/>
                </a:cubicBezTo>
                <a:cubicBezTo>
                  <a:pt x="100" y="70"/>
                  <a:pt x="98" y="72"/>
                  <a:pt x="96" y="73"/>
                </a:cubicBezTo>
                <a:moveTo>
                  <a:pt x="103" y="67"/>
                </a:moveTo>
                <a:cubicBezTo>
                  <a:pt x="100" y="63"/>
                  <a:pt x="97" y="59"/>
                  <a:pt x="94" y="55"/>
                </a:cubicBezTo>
                <a:cubicBezTo>
                  <a:pt x="94" y="55"/>
                  <a:pt x="94" y="55"/>
                  <a:pt x="94" y="55"/>
                </a:cubicBezTo>
                <a:cubicBezTo>
                  <a:pt x="99" y="56"/>
                  <a:pt x="105" y="59"/>
                  <a:pt x="110" y="61"/>
                </a:cubicBezTo>
                <a:cubicBezTo>
                  <a:pt x="108" y="63"/>
                  <a:pt x="105" y="65"/>
                  <a:pt x="103" y="67"/>
                </a:cubicBezTo>
                <a:moveTo>
                  <a:pt x="60" y="31"/>
                </a:moveTo>
                <a:cubicBezTo>
                  <a:pt x="49" y="25"/>
                  <a:pt x="39" y="18"/>
                  <a:pt x="30" y="12"/>
                </a:cubicBezTo>
                <a:cubicBezTo>
                  <a:pt x="34" y="13"/>
                  <a:pt x="37" y="14"/>
                  <a:pt x="41" y="15"/>
                </a:cubicBezTo>
                <a:cubicBezTo>
                  <a:pt x="47" y="21"/>
                  <a:pt x="53" y="26"/>
                  <a:pt x="60" y="31"/>
                </a:cubicBezTo>
                <a:moveTo>
                  <a:pt x="5" y="120"/>
                </a:moveTo>
                <a:cubicBezTo>
                  <a:pt x="5" y="119"/>
                  <a:pt x="5" y="119"/>
                  <a:pt x="5" y="118"/>
                </a:cubicBezTo>
                <a:cubicBezTo>
                  <a:pt x="5" y="82"/>
                  <a:pt x="13" y="39"/>
                  <a:pt x="15" y="7"/>
                </a:cubicBezTo>
                <a:cubicBezTo>
                  <a:pt x="34" y="20"/>
                  <a:pt x="62" y="40"/>
                  <a:pt x="90" y="52"/>
                </a:cubicBezTo>
                <a:cubicBezTo>
                  <a:pt x="83" y="59"/>
                  <a:pt x="77" y="64"/>
                  <a:pt x="72" y="69"/>
                </a:cubicBezTo>
                <a:cubicBezTo>
                  <a:pt x="69" y="71"/>
                  <a:pt x="67" y="74"/>
                  <a:pt x="65" y="75"/>
                </a:cubicBezTo>
                <a:cubicBezTo>
                  <a:pt x="64" y="76"/>
                  <a:pt x="64" y="77"/>
                  <a:pt x="63" y="78"/>
                </a:cubicBezTo>
                <a:cubicBezTo>
                  <a:pt x="63" y="78"/>
                  <a:pt x="63" y="79"/>
                  <a:pt x="62" y="79"/>
                </a:cubicBezTo>
                <a:cubicBezTo>
                  <a:pt x="62" y="79"/>
                  <a:pt x="62" y="80"/>
                  <a:pt x="62" y="81"/>
                </a:cubicBezTo>
                <a:cubicBezTo>
                  <a:pt x="62" y="81"/>
                  <a:pt x="62" y="81"/>
                  <a:pt x="62" y="81"/>
                </a:cubicBezTo>
                <a:cubicBezTo>
                  <a:pt x="73" y="131"/>
                  <a:pt x="99" y="164"/>
                  <a:pt x="128" y="184"/>
                </a:cubicBezTo>
                <a:cubicBezTo>
                  <a:pt x="156" y="204"/>
                  <a:pt x="188" y="212"/>
                  <a:pt x="209" y="212"/>
                </a:cubicBezTo>
                <a:cubicBezTo>
                  <a:pt x="210" y="212"/>
                  <a:pt x="211" y="212"/>
                  <a:pt x="212" y="212"/>
                </a:cubicBezTo>
                <a:cubicBezTo>
                  <a:pt x="212" y="212"/>
                  <a:pt x="212" y="212"/>
                  <a:pt x="212" y="212"/>
                </a:cubicBezTo>
                <a:cubicBezTo>
                  <a:pt x="212" y="214"/>
                  <a:pt x="213" y="217"/>
                  <a:pt x="213" y="221"/>
                </a:cubicBezTo>
                <a:cubicBezTo>
                  <a:pt x="213" y="224"/>
                  <a:pt x="212" y="227"/>
                  <a:pt x="212" y="230"/>
                </a:cubicBezTo>
                <a:cubicBezTo>
                  <a:pt x="212" y="231"/>
                  <a:pt x="211" y="232"/>
                  <a:pt x="211" y="232"/>
                </a:cubicBezTo>
                <a:cubicBezTo>
                  <a:pt x="211" y="233"/>
                  <a:pt x="211" y="233"/>
                  <a:pt x="211" y="233"/>
                </a:cubicBezTo>
                <a:cubicBezTo>
                  <a:pt x="208" y="233"/>
                  <a:pt x="204" y="233"/>
                  <a:pt x="200" y="233"/>
                </a:cubicBezTo>
                <a:cubicBezTo>
                  <a:pt x="200" y="233"/>
                  <a:pt x="200" y="233"/>
                  <a:pt x="199" y="233"/>
                </a:cubicBezTo>
                <a:cubicBezTo>
                  <a:pt x="174" y="233"/>
                  <a:pt x="138" y="225"/>
                  <a:pt x="105" y="204"/>
                </a:cubicBezTo>
                <a:cubicBezTo>
                  <a:pt x="76" y="187"/>
                  <a:pt x="50" y="160"/>
                  <a:pt x="36" y="123"/>
                </a:cubicBezTo>
                <a:cubicBezTo>
                  <a:pt x="36" y="122"/>
                  <a:pt x="36" y="122"/>
                  <a:pt x="36" y="122"/>
                </a:cubicBezTo>
                <a:cubicBezTo>
                  <a:pt x="34" y="117"/>
                  <a:pt x="33" y="112"/>
                  <a:pt x="32" y="107"/>
                </a:cubicBezTo>
                <a:cubicBezTo>
                  <a:pt x="31" y="106"/>
                  <a:pt x="31" y="106"/>
                  <a:pt x="30" y="106"/>
                </a:cubicBezTo>
                <a:cubicBezTo>
                  <a:pt x="30" y="105"/>
                  <a:pt x="30" y="105"/>
                  <a:pt x="29" y="105"/>
                </a:cubicBezTo>
                <a:cubicBezTo>
                  <a:pt x="29" y="105"/>
                  <a:pt x="29" y="105"/>
                  <a:pt x="28" y="106"/>
                </a:cubicBezTo>
                <a:cubicBezTo>
                  <a:pt x="19" y="111"/>
                  <a:pt x="13" y="115"/>
                  <a:pt x="5" y="120"/>
                </a:cubicBezTo>
                <a:moveTo>
                  <a:pt x="13" y="0"/>
                </a:moveTo>
                <a:cubicBezTo>
                  <a:pt x="13" y="0"/>
                  <a:pt x="13" y="0"/>
                  <a:pt x="12" y="0"/>
                </a:cubicBezTo>
                <a:cubicBezTo>
                  <a:pt x="12" y="1"/>
                  <a:pt x="11" y="2"/>
                  <a:pt x="11" y="2"/>
                </a:cubicBezTo>
                <a:cubicBezTo>
                  <a:pt x="9" y="34"/>
                  <a:pt x="0" y="80"/>
                  <a:pt x="0" y="118"/>
                </a:cubicBezTo>
                <a:cubicBezTo>
                  <a:pt x="0" y="120"/>
                  <a:pt x="0" y="121"/>
                  <a:pt x="0" y="123"/>
                </a:cubicBezTo>
                <a:cubicBezTo>
                  <a:pt x="0" y="123"/>
                  <a:pt x="0" y="123"/>
                  <a:pt x="0" y="123"/>
                </a:cubicBezTo>
                <a:cubicBezTo>
                  <a:pt x="0" y="124"/>
                  <a:pt x="0" y="126"/>
                  <a:pt x="1" y="126"/>
                </a:cubicBezTo>
                <a:cubicBezTo>
                  <a:pt x="8" y="129"/>
                  <a:pt x="14" y="131"/>
                  <a:pt x="21" y="134"/>
                </a:cubicBezTo>
                <a:cubicBezTo>
                  <a:pt x="21" y="134"/>
                  <a:pt x="22" y="134"/>
                  <a:pt x="22" y="134"/>
                </a:cubicBezTo>
                <a:cubicBezTo>
                  <a:pt x="22" y="134"/>
                  <a:pt x="23" y="134"/>
                  <a:pt x="23" y="133"/>
                </a:cubicBezTo>
                <a:cubicBezTo>
                  <a:pt x="27" y="131"/>
                  <a:pt x="30" y="129"/>
                  <a:pt x="33" y="126"/>
                </a:cubicBezTo>
                <a:cubicBezTo>
                  <a:pt x="47" y="164"/>
                  <a:pt x="74" y="190"/>
                  <a:pt x="103" y="208"/>
                </a:cubicBezTo>
                <a:cubicBezTo>
                  <a:pt x="136" y="229"/>
                  <a:pt x="173" y="238"/>
                  <a:pt x="200" y="238"/>
                </a:cubicBezTo>
                <a:cubicBezTo>
                  <a:pt x="204" y="238"/>
                  <a:pt x="208" y="238"/>
                  <a:pt x="212" y="237"/>
                </a:cubicBezTo>
                <a:cubicBezTo>
                  <a:pt x="212" y="237"/>
                  <a:pt x="212" y="237"/>
                  <a:pt x="212" y="237"/>
                </a:cubicBezTo>
                <a:cubicBezTo>
                  <a:pt x="216" y="237"/>
                  <a:pt x="219" y="236"/>
                  <a:pt x="221" y="236"/>
                </a:cubicBezTo>
                <a:cubicBezTo>
                  <a:pt x="223" y="236"/>
                  <a:pt x="225" y="235"/>
                  <a:pt x="227" y="235"/>
                </a:cubicBezTo>
                <a:cubicBezTo>
                  <a:pt x="228" y="234"/>
                  <a:pt x="229" y="234"/>
                  <a:pt x="229" y="233"/>
                </a:cubicBezTo>
                <a:cubicBezTo>
                  <a:pt x="229" y="231"/>
                  <a:pt x="229" y="228"/>
                  <a:pt x="230" y="225"/>
                </a:cubicBezTo>
                <a:cubicBezTo>
                  <a:pt x="230" y="221"/>
                  <a:pt x="230" y="217"/>
                  <a:pt x="230" y="213"/>
                </a:cubicBezTo>
                <a:cubicBezTo>
                  <a:pt x="230" y="211"/>
                  <a:pt x="230" y="209"/>
                  <a:pt x="230" y="208"/>
                </a:cubicBezTo>
                <a:cubicBezTo>
                  <a:pt x="230" y="207"/>
                  <a:pt x="229" y="206"/>
                  <a:pt x="228" y="206"/>
                </a:cubicBezTo>
                <a:cubicBezTo>
                  <a:pt x="228" y="206"/>
                  <a:pt x="228" y="206"/>
                  <a:pt x="227" y="206"/>
                </a:cubicBezTo>
                <a:cubicBezTo>
                  <a:pt x="227" y="206"/>
                  <a:pt x="227" y="206"/>
                  <a:pt x="227" y="206"/>
                </a:cubicBezTo>
                <a:cubicBezTo>
                  <a:pt x="203" y="200"/>
                  <a:pt x="173" y="194"/>
                  <a:pt x="147" y="177"/>
                </a:cubicBezTo>
                <a:cubicBezTo>
                  <a:pt x="121" y="161"/>
                  <a:pt x="98" y="134"/>
                  <a:pt x="87" y="88"/>
                </a:cubicBezTo>
                <a:cubicBezTo>
                  <a:pt x="87" y="88"/>
                  <a:pt x="88" y="87"/>
                  <a:pt x="88" y="87"/>
                </a:cubicBezTo>
                <a:cubicBezTo>
                  <a:pt x="90" y="85"/>
                  <a:pt x="95" y="80"/>
                  <a:pt x="101" y="75"/>
                </a:cubicBezTo>
                <a:cubicBezTo>
                  <a:pt x="106" y="70"/>
                  <a:pt x="112" y="65"/>
                  <a:pt x="115" y="62"/>
                </a:cubicBezTo>
                <a:cubicBezTo>
                  <a:pt x="115" y="62"/>
                  <a:pt x="115" y="62"/>
                  <a:pt x="115" y="62"/>
                </a:cubicBezTo>
                <a:cubicBezTo>
                  <a:pt x="116" y="61"/>
                  <a:pt x="116" y="61"/>
                  <a:pt x="116" y="61"/>
                </a:cubicBezTo>
                <a:cubicBezTo>
                  <a:pt x="116" y="61"/>
                  <a:pt x="116" y="61"/>
                  <a:pt x="116" y="61"/>
                </a:cubicBezTo>
                <a:cubicBezTo>
                  <a:pt x="116" y="61"/>
                  <a:pt x="116" y="61"/>
                  <a:pt x="116" y="61"/>
                </a:cubicBezTo>
                <a:cubicBezTo>
                  <a:pt x="116" y="60"/>
                  <a:pt x="116" y="60"/>
                  <a:pt x="116" y="60"/>
                </a:cubicBezTo>
                <a:cubicBezTo>
                  <a:pt x="116" y="60"/>
                  <a:pt x="116" y="60"/>
                  <a:pt x="116" y="60"/>
                </a:cubicBezTo>
                <a:cubicBezTo>
                  <a:pt x="116" y="60"/>
                  <a:pt x="116" y="60"/>
                  <a:pt x="116" y="60"/>
                </a:cubicBezTo>
                <a:cubicBezTo>
                  <a:pt x="116" y="59"/>
                  <a:pt x="116" y="59"/>
                  <a:pt x="116" y="59"/>
                </a:cubicBezTo>
                <a:cubicBezTo>
                  <a:pt x="116" y="59"/>
                  <a:pt x="116" y="59"/>
                  <a:pt x="116" y="59"/>
                </a:cubicBezTo>
                <a:cubicBezTo>
                  <a:pt x="115" y="58"/>
                  <a:pt x="115" y="58"/>
                  <a:pt x="115" y="58"/>
                </a:cubicBezTo>
                <a:cubicBezTo>
                  <a:pt x="115" y="58"/>
                  <a:pt x="115" y="58"/>
                  <a:pt x="115" y="58"/>
                </a:cubicBezTo>
                <a:cubicBezTo>
                  <a:pt x="115" y="58"/>
                  <a:pt x="115" y="58"/>
                  <a:pt x="115" y="58"/>
                </a:cubicBezTo>
                <a:cubicBezTo>
                  <a:pt x="115" y="58"/>
                  <a:pt x="115" y="58"/>
                  <a:pt x="115" y="58"/>
                </a:cubicBezTo>
                <a:cubicBezTo>
                  <a:pt x="115" y="58"/>
                  <a:pt x="115" y="58"/>
                  <a:pt x="115" y="58"/>
                </a:cubicBezTo>
                <a:cubicBezTo>
                  <a:pt x="114" y="58"/>
                  <a:pt x="114" y="58"/>
                  <a:pt x="113" y="57"/>
                </a:cubicBezTo>
                <a:cubicBezTo>
                  <a:pt x="87" y="45"/>
                  <a:pt x="62" y="29"/>
                  <a:pt x="43" y="11"/>
                </a:cubicBezTo>
                <a:cubicBezTo>
                  <a:pt x="42" y="11"/>
                  <a:pt x="42" y="11"/>
                  <a:pt x="42" y="11"/>
                </a:cubicBezTo>
                <a:cubicBezTo>
                  <a:pt x="34" y="8"/>
                  <a:pt x="25" y="5"/>
                  <a:pt x="17" y="2"/>
                </a:cubicBezTo>
                <a:cubicBezTo>
                  <a:pt x="16" y="2"/>
                  <a:pt x="15" y="1"/>
                  <a:pt x="15" y="1"/>
                </a:cubicBezTo>
                <a:cubicBezTo>
                  <a:pt x="14" y="0"/>
                  <a:pt x="14"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5" rIns="91412" bIns="45705"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52" name="Freeform 879"/>
          <p:cNvSpPr>
            <a:spLocks noEditPoints="1"/>
          </p:cNvSpPr>
          <p:nvPr/>
        </p:nvSpPr>
        <p:spPr bwMode="auto">
          <a:xfrm>
            <a:off x="4071437" y="1759903"/>
            <a:ext cx="211415" cy="214168"/>
          </a:xfrm>
          <a:custGeom>
            <a:avLst/>
            <a:gdLst>
              <a:gd name="T0" fmla="*/ 37 w 100"/>
              <a:gd name="T1" fmla="*/ 97 h 101"/>
              <a:gd name="T2" fmla="*/ 7 w 100"/>
              <a:gd name="T3" fmla="*/ 88 h 101"/>
              <a:gd name="T4" fmla="*/ 4 w 100"/>
              <a:gd name="T5" fmla="*/ 67 h 101"/>
              <a:gd name="T6" fmla="*/ 6 w 100"/>
              <a:gd name="T7" fmla="*/ 33 h 101"/>
              <a:gd name="T8" fmla="*/ 13 w 100"/>
              <a:gd name="T9" fmla="*/ 20 h 101"/>
              <a:gd name="T10" fmla="*/ 45 w 100"/>
              <a:gd name="T11" fmla="*/ 16 h 101"/>
              <a:gd name="T12" fmla="*/ 75 w 100"/>
              <a:gd name="T13" fmla="*/ 19 h 101"/>
              <a:gd name="T14" fmla="*/ 40 w 100"/>
              <a:gd name="T15" fmla="*/ 48 h 101"/>
              <a:gd name="T16" fmla="*/ 31 w 100"/>
              <a:gd name="T17" fmla="*/ 31 h 101"/>
              <a:gd name="T18" fmla="*/ 20 w 100"/>
              <a:gd name="T19" fmla="*/ 43 h 101"/>
              <a:gd name="T20" fmla="*/ 20 w 100"/>
              <a:gd name="T21" fmla="*/ 46 h 101"/>
              <a:gd name="T22" fmla="*/ 45 w 100"/>
              <a:gd name="T23" fmla="*/ 83 h 101"/>
              <a:gd name="T24" fmla="*/ 87 w 100"/>
              <a:gd name="T25" fmla="*/ 27 h 101"/>
              <a:gd name="T26" fmla="*/ 89 w 100"/>
              <a:gd name="T27" fmla="*/ 48 h 101"/>
              <a:gd name="T28" fmla="*/ 85 w 100"/>
              <a:gd name="T29" fmla="*/ 83 h 101"/>
              <a:gd name="T30" fmla="*/ 66 w 100"/>
              <a:gd name="T31" fmla="*/ 96 h 101"/>
              <a:gd name="T32" fmla="*/ 46 w 100"/>
              <a:gd name="T33" fmla="*/ 66 h 101"/>
              <a:gd name="T34" fmla="*/ 88 w 100"/>
              <a:gd name="T35" fmla="*/ 7 h 101"/>
              <a:gd name="T36" fmla="*/ 94 w 100"/>
              <a:gd name="T37" fmla="*/ 15 h 101"/>
              <a:gd name="T38" fmla="*/ 24 w 100"/>
              <a:gd name="T39" fmla="*/ 45 h 101"/>
              <a:gd name="T40" fmla="*/ 37 w 100"/>
              <a:gd name="T41" fmla="*/ 49 h 101"/>
              <a:gd name="T42" fmla="*/ 46 w 100"/>
              <a:gd name="T43" fmla="*/ 66 h 101"/>
              <a:gd name="T44" fmla="*/ 87 w 100"/>
              <a:gd name="T45" fmla="*/ 3 h 101"/>
              <a:gd name="T46" fmla="*/ 56 w 100"/>
              <a:gd name="T47" fmla="*/ 12 h 101"/>
              <a:gd name="T48" fmla="*/ 22 w 100"/>
              <a:gd name="T49" fmla="*/ 14 h 101"/>
              <a:gd name="T50" fmla="*/ 4 w 100"/>
              <a:gd name="T51" fmla="*/ 23 h 101"/>
              <a:gd name="T52" fmla="*/ 0 w 100"/>
              <a:gd name="T53" fmla="*/ 67 h 101"/>
              <a:gd name="T54" fmla="*/ 4 w 100"/>
              <a:gd name="T55" fmla="*/ 90 h 101"/>
              <a:gd name="T56" fmla="*/ 37 w 100"/>
              <a:gd name="T57" fmla="*/ 101 h 101"/>
              <a:gd name="T58" fmla="*/ 67 w 100"/>
              <a:gd name="T59" fmla="*/ 100 h 101"/>
              <a:gd name="T60" fmla="*/ 88 w 100"/>
              <a:gd name="T61" fmla="*/ 85 h 101"/>
              <a:gd name="T62" fmla="*/ 93 w 100"/>
              <a:gd name="T63" fmla="*/ 48 h 101"/>
              <a:gd name="T64" fmla="*/ 93 w 100"/>
              <a:gd name="T65" fmla="*/ 32 h 101"/>
              <a:gd name="T66" fmla="*/ 90 w 100"/>
              <a:gd name="T67" fmla="*/ 25 h 101"/>
              <a:gd name="T68" fmla="*/ 100 w 100"/>
              <a:gd name="T69" fmla="*/ 14 h 101"/>
              <a:gd name="T70" fmla="*/ 93 w 100"/>
              <a:gd name="T71" fmla="*/ 9 h 101"/>
              <a:gd name="T72" fmla="*/ 89 w 100"/>
              <a:gd name="T7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1">
                <a:moveTo>
                  <a:pt x="50" y="97"/>
                </a:moveTo>
                <a:cubicBezTo>
                  <a:pt x="46" y="97"/>
                  <a:pt x="41" y="97"/>
                  <a:pt x="37" y="97"/>
                </a:cubicBezTo>
                <a:cubicBezTo>
                  <a:pt x="32" y="97"/>
                  <a:pt x="25" y="97"/>
                  <a:pt x="20" y="95"/>
                </a:cubicBezTo>
                <a:cubicBezTo>
                  <a:pt x="15" y="94"/>
                  <a:pt x="10" y="92"/>
                  <a:pt x="7" y="88"/>
                </a:cubicBezTo>
                <a:cubicBezTo>
                  <a:pt x="4" y="84"/>
                  <a:pt x="3" y="79"/>
                  <a:pt x="3" y="73"/>
                </a:cubicBezTo>
                <a:cubicBezTo>
                  <a:pt x="3" y="71"/>
                  <a:pt x="4" y="69"/>
                  <a:pt x="4" y="67"/>
                </a:cubicBezTo>
                <a:cubicBezTo>
                  <a:pt x="4" y="62"/>
                  <a:pt x="4" y="53"/>
                  <a:pt x="5" y="45"/>
                </a:cubicBezTo>
                <a:cubicBezTo>
                  <a:pt x="5" y="40"/>
                  <a:pt x="5" y="36"/>
                  <a:pt x="6" y="33"/>
                </a:cubicBezTo>
                <a:cubicBezTo>
                  <a:pt x="6" y="29"/>
                  <a:pt x="7" y="27"/>
                  <a:pt x="8" y="25"/>
                </a:cubicBezTo>
                <a:cubicBezTo>
                  <a:pt x="9" y="23"/>
                  <a:pt x="10" y="22"/>
                  <a:pt x="13" y="20"/>
                </a:cubicBezTo>
                <a:cubicBezTo>
                  <a:pt x="17" y="19"/>
                  <a:pt x="22" y="17"/>
                  <a:pt x="28" y="17"/>
                </a:cubicBezTo>
                <a:cubicBezTo>
                  <a:pt x="33" y="16"/>
                  <a:pt x="39" y="16"/>
                  <a:pt x="45" y="16"/>
                </a:cubicBezTo>
                <a:cubicBezTo>
                  <a:pt x="50" y="16"/>
                  <a:pt x="54" y="16"/>
                  <a:pt x="56" y="16"/>
                </a:cubicBezTo>
                <a:cubicBezTo>
                  <a:pt x="66" y="16"/>
                  <a:pt x="70" y="17"/>
                  <a:pt x="75" y="19"/>
                </a:cubicBezTo>
                <a:cubicBezTo>
                  <a:pt x="66" y="30"/>
                  <a:pt x="57" y="43"/>
                  <a:pt x="46" y="60"/>
                </a:cubicBezTo>
                <a:cubicBezTo>
                  <a:pt x="44" y="56"/>
                  <a:pt x="42" y="52"/>
                  <a:pt x="40" y="48"/>
                </a:cubicBezTo>
                <a:cubicBezTo>
                  <a:pt x="37" y="42"/>
                  <a:pt x="35" y="36"/>
                  <a:pt x="33" y="33"/>
                </a:cubicBezTo>
                <a:cubicBezTo>
                  <a:pt x="31" y="31"/>
                  <a:pt x="31" y="31"/>
                  <a:pt x="31" y="31"/>
                </a:cubicBezTo>
                <a:cubicBezTo>
                  <a:pt x="30" y="33"/>
                  <a:pt x="30" y="33"/>
                  <a:pt x="30" y="33"/>
                </a:cubicBezTo>
                <a:cubicBezTo>
                  <a:pt x="27" y="37"/>
                  <a:pt x="24" y="40"/>
                  <a:pt x="20" y="43"/>
                </a:cubicBezTo>
                <a:cubicBezTo>
                  <a:pt x="19" y="45"/>
                  <a:pt x="19" y="45"/>
                  <a:pt x="19" y="45"/>
                </a:cubicBezTo>
                <a:cubicBezTo>
                  <a:pt x="20" y="46"/>
                  <a:pt x="20" y="46"/>
                  <a:pt x="20" y="46"/>
                </a:cubicBezTo>
                <a:cubicBezTo>
                  <a:pt x="25" y="52"/>
                  <a:pt x="39" y="69"/>
                  <a:pt x="44" y="80"/>
                </a:cubicBezTo>
                <a:cubicBezTo>
                  <a:pt x="45" y="83"/>
                  <a:pt x="45" y="83"/>
                  <a:pt x="45" y="83"/>
                </a:cubicBezTo>
                <a:cubicBezTo>
                  <a:pt x="47" y="80"/>
                  <a:pt x="47" y="80"/>
                  <a:pt x="47" y="80"/>
                </a:cubicBezTo>
                <a:cubicBezTo>
                  <a:pt x="59" y="62"/>
                  <a:pt x="73" y="44"/>
                  <a:pt x="87" y="27"/>
                </a:cubicBezTo>
                <a:cubicBezTo>
                  <a:pt x="88" y="28"/>
                  <a:pt x="89" y="29"/>
                  <a:pt x="89" y="32"/>
                </a:cubicBezTo>
                <a:cubicBezTo>
                  <a:pt x="89" y="38"/>
                  <a:pt x="89" y="43"/>
                  <a:pt x="89" y="48"/>
                </a:cubicBezTo>
                <a:cubicBezTo>
                  <a:pt x="89" y="56"/>
                  <a:pt x="89" y="64"/>
                  <a:pt x="88" y="74"/>
                </a:cubicBezTo>
                <a:cubicBezTo>
                  <a:pt x="87" y="78"/>
                  <a:pt x="86" y="81"/>
                  <a:pt x="85" y="83"/>
                </a:cubicBezTo>
                <a:cubicBezTo>
                  <a:pt x="84" y="85"/>
                  <a:pt x="82" y="88"/>
                  <a:pt x="79" y="90"/>
                </a:cubicBezTo>
                <a:cubicBezTo>
                  <a:pt x="76" y="93"/>
                  <a:pt x="71" y="95"/>
                  <a:pt x="66" y="96"/>
                </a:cubicBezTo>
                <a:cubicBezTo>
                  <a:pt x="61" y="97"/>
                  <a:pt x="56" y="97"/>
                  <a:pt x="50" y="97"/>
                </a:cubicBezTo>
                <a:moveTo>
                  <a:pt x="46" y="66"/>
                </a:moveTo>
                <a:cubicBezTo>
                  <a:pt x="48" y="64"/>
                  <a:pt x="48" y="64"/>
                  <a:pt x="48" y="64"/>
                </a:cubicBezTo>
                <a:cubicBezTo>
                  <a:pt x="64" y="40"/>
                  <a:pt x="74" y="24"/>
                  <a:pt x="88" y="7"/>
                </a:cubicBezTo>
                <a:cubicBezTo>
                  <a:pt x="89" y="9"/>
                  <a:pt x="89" y="10"/>
                  <a:pt x="90" y="11"/>
                </a:cubicBezTo>
                <a:cubicBezTo>
                  <a:pt x="91" y="12"/>
                  <a:pt x="93" y="13"/>
                  <a:pt x="94" y="15"/>
                </a:cubicBezTo>
                <a:cubicBezTo>
                  <a:pt x="76" y="34"/>
                  <a:pt x="60" y="54"/>
                  <a:pt x="46" y="76"/>
                </a:cubicBezTo>
                <a:cubicBezTo>
                  <a:pt x="40" y="65"/>
                  <a:pt x="29" y="51"/>
                  <a:pt x="24" y="45"/>
                </a:cubicBezTo>
                <a:cubicBezTo>
                  <a:pt x="26" y="42"/>
                  <a:pt x="29" y="40"/>
                  <a:pt x="31" y="37"/>
                </a:cubicBezTo>
                <a:cubicBezTo>
                  <a:pt x="33" y="40"/>
                  <a:pt x="35" y="45"/>
                  <a:pt x="37" y="49"/>
                </a:cubicBezTo>
                <a:cubicBezTo>
                  <a:pt x="40" y="55"/>
                  <a:pt x="42" y="60"/>
                  <a:pt x="45" y="64"/>
                </a:cubicBezTo>
                <a:cubicBezTo>
                  <a:pt x="46" y="66"/>
                  <a:pt x="46" y="66"/>
                  <a:pt x="46" y="66"/>
                </a:cubicBezTo>
                <a:moveTo>
                  <a:pt x="89" y="0"/>
                </a:moveTo>
                <a:cubicBezTo>
                  <a:pt x="87" y="3"/>
                  <a:pt x="87" y="3"/>
                  <a:pt x="87" y="3"/>
                </a:cubicBezTo>
                <a:cubicBezTo>
                  <a:pt x="83" y="7"/>
                  <a:pt x="80" y="11"/>
                  <a:pt x="77" y="16"/>
                </a:cubicBezTo>
                <a:cubicBezTo>
                  <a:pt x="72" y="14"/>
                  <a:pt x="67" y="13"/>
                  <a:pt x="56" y="12"/>
                </a:cubicBezTo>
                <a:cubicBezTo>
                  <a:pt x="54" y="12"/>
                  <a:pt x="50" y="12"/>
                  <a:pt x="45" y="12"/>
                </a:cubicBezTo>
                <a:cubicBezTo>
                  <a:pt x="38" y="12"/>
                  <a:pt x="29" y="12"/>
                  <a:pt x="22" y="14"/>
                </a:cubicBezTo>
                <a:cubicBezTo>
                  <a:pt x="18" y="15"/>
                  <a:pt x="14" y="16"/>
                  <a:pt x="11" y="17"/>
                </a:cubicBezTo>
                <a:cubicBezTo>
                  <a:pt x="8" y="19"/>
                  <a:pt x="6" y="21"/>
                  <a:pt x="4" y="23"/>
                </a:cubicBezTo>
                <a:cubicBezTo>
                  <a:pt x="3" y="26"/>
                  <a:pt x="3" y="29"/>
                  <a:pt x="2" y="32"/>
                </a:cubicBezTo>
                <a:cubicBezTo>
                  <a:pt x="1" y="43"/>
                  <a:pt x="1" y="60"/>
                  <a:pt x="0" y="67"/>
                </a:cubicBezTo>
                <a:cubicBezTo>
                  <a:pt x="0" y="69"/>
                  <a:pt x="0" y="71"/>
                  <a:pt x="0" y="73"/>
                </a:cubicBezTo>
                <a:cubicBezTo>
                  <a:pt x="0" y="79"/>
                  <a:pt x="1" y="85"/>
                  <a:pt x="4" y="90"/>
                </a:cubicBezTo>
                <a:cubicBezTo>
                  <a:pt x="8" y="95"/>
                  <a:pt x="13" y="97"/>
                  <a:pt x="19" y="99"/>
                </a:cubicBezTo>
                <a:cubicBezTo>
                  <a:pt x="25" y="100"/>
                  <a:pt x="31" y="101"/>
                  <a:pt x="37" y="101"/>
                </a:cubicBezTo>
                <a:cubicBezTo>
                  <a:pt x="41" y="101"/>
                  <a:pt x="46" y="101"/>
                  <a:pt x="50" y="101"/>
                </a:cubicBezTo>
                <a:cubicBezTo>
                  <a:pt x="56" y="101"/>
                  <a:pt x="62" y="101"/>
                  <a:pt x="67" y="100"/>
                </a:cubicBezTo>
                <a:cubicBezTo>
                  <a:pt x="72" y="99"/>
                  <a:pt x="77" y="97"/>
                  <a:pt x="81" y="93"/>
                </a:cubicBezTo>
                <a:cubicBezTo>
                  <a:pt x="85" y="90"/>
                  <a:pt x="87" y="88"/>
                  <a:pt x="88" y="85"/>
                </a:cubicBezTo>
                <a:cubicBezTo>
                  <a:pt x="90" y="82"/>
                  <a:pt x="90" y="79"/>
                  <a:pt x="91" y="75"/>
                </a:cubicBezTo>
                <a:cubicBezTo>
                  <a:pt x="93" y="65"/>
                  <a:pt x="93" y="56"/>
                  <a:pt x="93" y="48"/>
                </a:cubicBezTo>
                <a:cubicBezTo>
                  <a:pt x="93" y="43"/>
                  <a:pt x="93" y="38"/>
                  <a:pt x="93" y="32"/>
                </a:cubicBezTo>
                <a:cubicBezTo>
                  <a:pt x="93" y="32"/>
                  <a:pt x="93" y="32"/>
                  <a:pt x="93" y="32"/>
                </a:cubicBezTo>
                <a:cubicBezTo>
                  <a:pt x="93" y="32"/>
                  <a:pt x="93" y="32"/>
                  <a:pt x="93" y="32"/>
                </a:cubicBezTo>
                <a:cubicBezTo>
                  <a:pt x="92" y="28"/>
                  <a:pt x="91" y="26"/>
                  <a:pt x="90" y="25"/>
                </a:cubicBezTo>
                <a:cubicBezTo>
                  <a:pt x="93" y="22"/>
                  <a:pt x="95" y="19"/>
                  <a:pt x="98" y="16"/>
                </a:cubicBezTo>
                <a:cubicBezTo>
                  <a:pt x="100" y="14"/>
                  <a:pt x="100" y="14"/>
                  <a:pt x="100" y="14"/>
                </a:cubicBezTo>
                <a:cubicBezTo>
                  <a:pt x="98" y="13"/>
                  <a:pt x="98" y="13"/>
                  <a:pt x="98" y="13"/>
                </a:cubicBezTo>
                <a:cubicBezTo>
                  <a:pt x="96" y="11"/>
                  <a:pt x="94" y="10"/>
                  <a:pt x="93" y="9"/>
                </a:cubicBezTo>
                <a:cubicBezTo>
                  <a:pt x="92" y="7"/>
                  <a:pt x="91" y="6"/>
                  <a:pt x="90" y="3"/>
                </a:cubicBezTo>
                <a:cubicBezTo>
                  <a:pt x="89" y="0"/>
                  <a:pt x="89" y="0"/>
                  <a:pt x="8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5" rIns="91412" bIns="45705"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53" name="组合 190"/>
          <p:cNvGrpSpPr/>
          <p:nvPr/>
        </p:nvGrpSpPr>
        <p:grpSpPr>
          <a:xfrm>
            <a:off x="2897909" y="2045759"/>
            <a:ext cx="199769" cy="240155"/>
            <a:chOff x="578998" y="3449080"/>
            <a:chExt cx="199830" cy="240155"/>
          </a:xfrm>
        </p:grpSpPr>
        <p:sp>
          <p:nvSpPr>
            <p:cNvPr id="154" name="Freeform 817"/>
            <p:cNvSpPr>
              <a:spLocks noEditPoints="1"/>
            </p:cNvSpPr>
            <p:nvPr/>
          </p:nvSpPr>
          <p:spPr bwMode="auto">
            <a:xfrm>
              <a:off x="578998" y="3449080"/>
              <a:ext cx="199830" cy="240155"/>
            </a:xfrm>
            <a:custGeom>
              <a:avLst/>
              <a:gdLst>
                <a:gd name="T0" fmla="*/ 24 w 94"/>
                <a:gd name="T1" fmla="*/ 100 h 113"/>
                <a:gd name="T2" fmla="*/ 91 w 94"/>
                <a:gd name="T3" fmla="*/ 94 h 113"/>
                <a:gd name="T4" fmla="*/ 88 w 94"/>
                <a:gd name="T5" fmla="*/ 93 h 113"/>
                <a:gd name="T6" fmla="*/ 86 w 94"/>
                <a:gd name="T7" fmla="*/ 94 h 113"/>
                <a:gd name="T8" fmla="*/ 85 w 94"/>
                <a:gd name="T9" fmla="*/ 93 h 113"/>
                <a:gd name="T10" fmla="*/ 83 w 94"/>
                <a:gd name="T11" fmla="*/ 94 h 113"/>
                <a:gd name="T12" fmla="*/ 24 w 94"/>
                <a:gd name="T13" fmla="*/ 107 h 113"/>
                <a:gd name="T14" fmla="*/ 74 w 94"/>
                <a:gd name="T15" fmla="*/ 15 h 113"/>
                <a:gd name="T16" fmla="*/ 82 w 94"/>
                <a:gd name="T17" fmla="*/ 21 h 113"/>
                <a:gd name="T18" fmla="*/ 88 w 94"/>
                <a:gd name="T19" fmla="*/ 72 h 113"/>
                <a:gd name="T20" fmla="*/ 24 w 94"/>
                <a:gd name="T21" fmla="*/ 13 h 113"/>
                <a:gd name="T22" fmla="*/ 24 w 94"/>
                <a:gd name="T23" fmla="*/ 12 h 113"/>
                <a:gd name="T24" fmla="*/ 26 w 94"/>
                <a:gd name="T25" fmla="*/ 10 h 113"/>
                <a:gd name="T26" fmla="*/ 37 w 94"/>
                <a:gd name="T27" fmla="*/ 9 h 113"/>
                <a:gd name="T28" fmla="*/ 42 w 94"/>
                <a:gd name="T29" fmla="*/ 25 h 113"/>
                <a:gd name="T30" fmla="*/ 43 w 94"/>
                <a:gd name="T31" fmla="*/ 28 h 113"/>
                <a:gd name="T32" fmla="*/ 36 w 94"/>
                <a:gd name="T33" fmla="*/ 32 h 113"/>
                <a:gd name="T34" fmla="*/ 27 w 94"/>
                <a:gd name="T35" fmla="*/ 38 h 113"/>
                <a:gd name="T36" fmla="*/ 43 w 94"/>
                <a:gd name="T37" fmla="*/ 32 h 113"/>
                <a:gd name="T38" fmla="*/ 46 w 94"/>
                <a:gd name="T39" fmla="*/ 28 h 113"/>
                <a:gd name="T40" fmla="*/ 45 w 94"/>
                <a:gd name="T41" fmla="*/ 22 h 113"/>
                <a:gd name="T42" fmla="*/ 67 w 94"/>
                <a:gd name="T43" fmla="*/ 6 h 113"/>
                <a:gd name="T44" fmla="*/ 88 w 94"/>
                <a:gd name="T45" fmla="*/ 81 h 113"/>
                <a:gd name="T46" fmla="*/ 23 w 94"/>
                <a:gd name="T47" fmla="*/ 96 h 113"/>
                <a:gd name="T48" fmla="*/ 9 w 94"/>
                <a:gd name="T49" fmla="*/ 102 h 113"/>
                <a:gd name="T50" fmla="*/ 4 w 94"/>
                <a:gd name="T51" fmla="*/ 30 h 113"/>
                <a:gd name="T52" fmla="*/ 23 w 94"/>
                <a:gd name="T53" fmla="*/ 25 h 113"/>
                <a:gd name="T54" fmla="*/ 26 w 94"/>
                <a:gd name="T55" fmla="*/ 38 h 113"/>
                <a:gd name="T56" fmla="*/ 71 w 94"/>
                <a:gd name="T57" fmla="*/ 0 h 113"/>
                <a:gd name="T58" fmla="*/ 69 w 94"/>
                <a:gd name="T59" fmla="*/ 2 h 113"/>
                <a:gd name="T60" fmla="*/ 66 w 94"/>
                <a:gd name="T61" fmla="*/ 3 h 113"/>
                <a:gd name="T62" fmla="*/ 42 w 94"/>
                <a:gd name="T63" fmla="*/ 12 h 113"/>
                <a:gd name="T64" fmla="*/ 39 w 94"/>
                <a:gd name="T65" fmla="*/ 4 h 113"/>
                <a:gd name="T66" fmla="*/ 37 w 94"/>
                <a:gd name="T67" fmla="*/ 2 h 113"/>
                <a:gd name="T68" fmla="*/ 25 w 94"/>
                <a:gd name="T69" fmla="*/ 7 h 113"/>
                <a:gd name="T70" fmla="*/ 21 w 94"/>
                <a:gd name="T71" fmla="*/ 10 h 113"/>
                <a:gd name="T72" fmla="*/ 20 w 94"/>
                <a:gd name="T73" fmla="*/ 14 h 113"/>
                <a:gd name="T74" fmla="*/ 4 w 94"/>
                <a:gd name="T75" fmla="*/ 27 h 113"/>
                <a:gd name="T76" fmla="*/ 2 w 94"/>
                <a:gd name="T77" fmla="*/ 26 h 113"/>
                <a:gd name="T78" fmla="*/ 0 w 94"/>
                <a:gd name="T79" fmla="*/ 29 h 113"/>
                <a:gd name="T80" fmla="*/ 5 w 94"/>
                <a:gd name="T81" fmla="*/ 104 h 113"/>
                <a:gd name="T82" fmla="*/ 7 w 94"/>
                <a:gd name="T83" fmla="*/ 106 h 113"/>
                <a:gd name="T84" fmla="*/ 21 w 94"/>
                <a:gd name="T85" fmla="*/ 101 h 113"/>
                <a:gd name="T86" fmla="*/ 22 w 94"/>
                <a:gd name="T87" fmla="*/ 112 h 113"/>
                <a:gd name="T88" fmla="*/ 24 w 94"/>
                <a:gd name="T89" fmla="*/ 112 h 113"/>
                <a:gd name="T90" fmla="*/ 86 w 94"/>
                <a:gd name="T91" fmla="*/ 97 h 113"/>
                <a:gd name="T92" fmla="*/ 88 w 94"/>
                <a:gd name="T93" fmla="*/ 98 h 113"/>
                <a:gd name="T94" fmla="*/ 94 w 94"/>
                <a:gd name="T95" fmla="*/ 95 h 113"/>
                <a:gd name="T96" fmla="*/ 86 w 94"/>
                <a:gd name="T97" fmla="*/ 21 h 113"/>
                <a:gd name="T98" fmla="*/ 86 w 94"/>
                <a:gd name="T99" fmla="*/ 10 h 113"/>
                <a:gd name="T100" fmla="*/ 84 w 94"/>
                <a:gd name="T101" fmla="*/ 10 h 113"/>
                <a:gd name="T102" fmla="*/ 73 w 94"/>
                <a:gd name="T103" fmla="*/ 12 h 113"/>
                <a:gd name="T104" fmla="*/ 73 w 94"/>
                <a:gd name="T105" fmla="*/ 5 h 113"/>
                <a:gd name="T106" fmla="*/ 73 w 94"/>
                <a:gd name="T107" fmla="*/ 3 h 113"/>
                <a:gd name="T108" fmla="*/ 72 w 94"/>
                <a:gd name="T109"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3">
                  <a:moveTo>
                    <a:pt x="24" y="107"/>
                  </a:moveTo>
                  <a:cubicBezTo>
                    <a:pt x="24" y="105"/>
                    <a:pt x="24" y="102"/>
                    <a:pt x="24" y="100"/>
                  </a:cubicBezTo>
                  <a:cubicBezTo>
                    <a:pt x="45" y="93"/>
                    <a:pt x="67" y="88"/>
                    <a:pt x="90" y="85"/>
                  </a:cubicBezTo>
                  <a:cubicBezTo>
                    <a:pt x="90" y="88"/>
                    <a:pt x="90" y="91"/>
                    <a:pt x="91" y="94"/>
                  </a:cubicBezTo>
                  <a:cubicBezTo>
                    <a:pt x="90" y="94"/>
                    <a:pt x="90" y="94"/>
                    <a:pt x="90" y="94"/>
                  </a:cubicBezTo>
                  <a:cubicBezTo>
                    <a:pt x="89" y="94"/>
                    <a:pt x="89" y="93"/>
                    <a:pt x="88" y="93"/>
                  </a:cubicBezTo>
                  <a:cubicBezTo>
                    <a:pt x="88" y="93"/>
                    <a:pt x="88" y="93"/>
                    <a:pt x="88" y="93"/>
                  </a:cubicBezTo>
                  <a:cubicBezTo>
                    <a:pt x="88" y="93"/>
                    <a:pt x="87" y="94"/>
                    <a:pt x="86" y="94"/>
                  </a:cubicBezTo>
                  <a:cubicBezTo>
                    <a:pt x="86" y="93"/>
                    <a:pt x="86" y="93"/>
                    <a:pt x="86" y="93"/>
                  </a:cubicBezTo>
                  <a:cubicBezTo>
                    <a:pt x="86" y="93"/>
                    <a:pt x="85" y="93"/>
                    <a:pt x="85" y="93"/>
                  </a:cubicBezTo>
                  <a:cubicBezTo>
                    <a:pt x="84" y="93"/>
                    <a:pt x="84" y="93"/>
                    <a:pt x="84" y="94"/>
                  </a:cubicBezTo>
                  <a:cubicBezTo>
                    <a:pt x="83" y="94"/>
                    <a:pt x="83" y="94"/>
                    <a:pt x="83" y="94"/>
                  </a:cubicBezTo>
                  <a:cubicBezTo>
                    <a:pt x="68" y="97"/>
                    <a:pt x="53" y="100"/>
                    <a:pt x="38" y="103"/>
                  </a:cubicBezTo>
                  <a:cubicBezTo>
                    <a:pt x="34" y="104"/>
                    <a:pt x="29" y="105"/>
                    <a:pt x="24" y="107"/>
                  </a:cubicBezTo>
                  <a:moveTo>
                    <a:pt x="88" y="72"/>
                  </a:moveTo>
                  <a:cubicBezTo>
                    <a:pt x="81" y="54"/>
                    <a:pt x="77" y="35"/>
                    <a:pt x="74" y="15"/>
                  </a:cubicBezTo>
                  <a:cubicBezTo>
                    <a:pt x="77" y="15"/>
                    <a:pt x="80" y="15"/>
                    <a:pt x="83" y="14"/>
                  </a:cubicBezTo>
                  <a:cubicBezTo>
                    <a:pt x="82" y="16"/>
                    <a:pt x="82" y="19"/>
                    <a:pt x="82" y="21"/>
                  </a:cubicBezTo>
                  <a:cubicBezTo>
                    <a:pt x="82" y="26"/>
                    <a:pt x="83" y="32"/>
                    <a:pt x="83" y="37"/>
                  </a:cubicBezTo>
                  <a:cubicBezTo>
                    <a:pt x="85" y="49"/>
                    <a:pt x="86" y="60"/>
                    <a:pt x="88" y="72"/>
                  </a:cubicBezTo>
                  <a:moveTo>
                    <a:pt x="28" y="34"/>
                  </a:moveTo>
                  <a:cubicBezTo>
                    <a:pt x="28" y="26"/>
                    <a:pt x="25" y="18"/>
                    <a:pt x="24" y="13"/>
                  </a:cubicBezTo>
                  <a:cubicBezTo>
                    <a:pt x="24" y="13"/>
                    <a:pt x="24" y="13"/>
                    <a:pt x="24" y="13"/>
                  </a:cubicBezTo>
                  <a:cubicBezTo>
                    <a:pt x="24" y="12"/>
                    <a:pt x="24" y="12"/>
                    <a:pt x="24" y="12"/>
                  </a:cubicBezTo>
                  <a:cubicBezTo>
                    <a:pt x="24" y="11"/>
                    <a:pt x="24" y="11"/>
                    <a:pt x="25" y="11"/>
                  </a:cubicBezTo>
                  <a:cubicBezTo>
                    <a:pt x="25" y="11"/>
                    <a:pt x="26" y="10"/>
                    <a:pt x="26" y="10"/>
                  </a:cubicBezTo>
                  <a:cubicBezTo>
                    <a:pt x="30" y="9"/>
                    <a:pt x="33" y="7"/>
                    <a:pt x="36" y="6"/>
                  </a:cubicBezTo>
                  <a:cubicBezTo>
                    <a:pt x="36" y="7"/>
                    <a:pt x="37" y="8"/>
                    <a:pt x="37" y="9"/>
                  </a:cubicBezTo>
                  <a:cubicBezTo>
                    <a:pt x="38" y="13"/>
                    <a:pt x="39" y="17"/>
                    <a:pt x="41" y="20"/>
                  </a:cubicBezTo>
                  <a:cubicBezTo>
                    <a:pt x="41" y="22"/>
                    <a:pt x="42" y="23"/>
                    <a:pt x="42" y="25"/>
                  </a:cubicBezTo>
                  <a:cubicBezTo>
                    <a:pt x="43" y="26"/>
                    <a:pt x="43" y="27"/>
                    <a:pt x="43" y="28"/>
                  </a:cubicBezTo>
                  <a:cubicBezTo>
                    <a:pt x="43" y="28"/>
                    <a:pt x="43" y="28"/>
                    <a:pt x="43" y="28"/>
                  </a:cubicBezTo>
                  <a:cubicBezTo>
                    <a:pt x="42" y="28"/>
                    <a:pt x="42" y="28"/>
                    <a:pt x="42" y="28"/>
                  </a:cubicBezTo>
                  <a:cubicBezTo>
                    <a:pt x="42" y="30"/>
                    <a:pt x="39" y="31"/>
                    <a:pt x="36" y="32"/>
                  </a:cubicBezTo>
                  <a:cubicBezTo>
                    <a:pt x="33" y="33"/>
                    <a:pt x="30" y="34"/>
                    <a:pt x="28" y="34"/>
                  </a:cubicBezTo>
                  <a:moveTo>
                    <a:pt x="27" y="38"/>
                  </a:moveTo>
                  <a:cubicBezTo>
                    <a:pt x="30" y="38"/>
                    <a:pt x="35" y="37"/>
                    <a:pt x="38" y="35"/>
                  </a:cubicBezTo>
                  <a:cubicBezTo>
                    <a:pt x="40" y="34"/>
                    <a:pt x="42" y="33"/>
                    <a:pt x="43" y="32"/>
                  </a:cubicBezTo>
                  <a:cubicBezTo>
                    <a:pt x="44" y="32"/>
                    <a:pt x="45" y="31"/>
                    <a:pt x="45" y="31"/>
                  </a:cubicBezTo>
                  <a:cubicBezTo>
                    <a:pt x="46" y="30"/>
                    <a:pt x="46" y="29"/>
                    <a:pt x="46" y="28"/>
                  </a:cubicBezTo>
                  <a:cubicBezTo>
                    <a:pt x="46" y="28"/>
                    <a:pt x="46" y="28"/>
                    <a:pt x="46" y="28"/>
                  </a:cubicBezTo>
                  <a:cubicBezTo>
                    <a:pt x="46" y="26"/>
                    <a:pt x="46" y="24"/>
                    <a:pt x="45" y="22"/>
                  </a:cubicBezTo>
                  <a:cubicBezTo>
                    <a:pt x="45" y="21"/>
                    <a:pt x="44" y="19"/>
                    <a:pt x="44" y="17"/>
                  </a:cubicBezTo>
                  <a:cubicBezTo>
                    <a:pt x="52" y="14"/>
                    <a:pt x="60" y="10"/>
                    <a:pt x="67" y="6"/>
                  </a:cubicBezTo>
                  <a:cubicBezTo>
                    <a:pt x="68" y="6"/>
                    <a:pt x="68" y="6"/>
                    <a:pt x="69" y="5"/>
                  </a:cubicBezTo>
                  <a:cubicBezTo>
                    <a:pt x="72" y="31"/>
                    <a:pt x="78" y="57"/>
                    <a:pt x="88" y="81"/>
                  </a:cubicBezTo>
                  <a:cubicBezTo>
                    <a:pt x="66" y="84"/>
                    <a:pt x="44" y="89"/>
                    <a:pt x="24" y="96"/>
                  </a:cubicBezTo>
                  <a:cubicBezTo>
                    <a:pt x="23" y="96"/>
                    <a:pt x="23" y="96"/>
                    <a:pt x="23" y="96"/>
                  </a:cubicBezTo>
                  <a:cubicBezTo>
                    <a:pt x="22" y="96"/>
                    <a:pt x="21" y="96"/>
                    <a:pt x="21" y="97"/>
                  </a:cubicBezTo>
                  <a:cubicBezTo>
                    <a:pt x="17" y="99"/>
                    <a:pt x="13" y="100"/>
                    <a:pt x="9" y="102"/>
                  </a:cubicBezTo>
                  <a:cubicBezTo>
                    <a:pt x="9" y="96"/>
                    <a:pt x="9" y="91"/>
                    <a:pt x="9" y="86"/>
                  </a:cubicBezTo>
                  <a:cubicBezTo>
                    <a:pt x="9" y="67"/>
                    <a:pt x="7" y="49"/>
                    <a:pt x="4" y="30"/>
                  </a:cubicBezTo>
                  <a:cubicBezTo>
                    <a:pt x="5" y="30"/>
                    <a:pt x="5" y="30"/>
                    <a:pt x="5" y="30"/>
                  </a:cubicBezTo>
                  <a:cubicBezTo>
                    <a:pt x="11" y="29"/>
                    <a:pt x="17" y="27"/>
                    <a:pt x="23" y="25"/>
                  </a:cubicBezTo>
                  <a:cubicBezTo>
                    <a:pt x="24" y="29"/>
                    <a:pt x="25" y="32"/>
                    <a:pt x="25" y="36"/>
                  </a:cubicBezTo>
                  <a:cubicBezTo>
                    <a:pt x="25" y="37"/>
                    <a:pt x="26" y="38"/>
                    <a:pt x="26" y="38"/>
                  </a:cubicBezTo>
                  <a:cubicBezTo>
                    <a:pt x="27" y="38"/>
                    <a:pt x="27" y="38"/>
                    <a:pt x="27" y="38"/>
                  </a:cubicBezTo>
                  <a:moveTo>
                    <a:pt x="71" y="0"/>
                  </a:moveTo>
                  <a:cubicBezTo>
                    <a:pt x="70" y="0"/>
                    <a:pt x="70" y="1"/>
                    <a:pt x="69" y="1"/>
                  </a:cubicBezTo>
                  <a:cubicBezTo>
                    <a:pt x="69" y="2"/>
                    <a:pt x="69" y="2"/>
                    <a:pt x="69" y="2"/>
                  </a:cubicBezTo>
                  <a:cubicBezTo>
                    <a:pt x="68" y="2"/>
                    <a:pt x="68" y="2"/>
                    <a:pt x="68" y="2"/>
                  </a:cubicBezTo>
                  <a:cubicBezTo>
                    <a:pt x="67" y="2"/>
                    <a:pt x="67" y="2"/>
                    <a:pt x="66" y="3"/>
                  </a:cubicBezTo>
                  <a:cubicBezTo>
                    <a:pt x="58" y="7"/>
                    <a:pt x="50" y="11"/>
                    <a:pt x="42" y="14"/>
                  </a:cubicBezTo>
                  <a:cubicBezTo>
                    <a:pt x="42" y="13"/>
                    <a:pt x="42" y="12"/>
                    <a:pt x="42" y="12"/>
                  </a:cubicBezTo>
                  <a:cubicBezTo>
                    <a:pt x="41" y="10"/>
                    <a:pt x="40" y="8"/>
                    <a:pt x="40" y="7"/>
                  </a:cubicBezTo>
                  <a:cubicBezTo>
                    <a:pt x="40" y="5"/>
                    <a:pt x="39" y="4"/>
                    <a:pt x="39" y="4"/>
                  </a:cubicBezTo>
                  <a:cubicBezTo>
                    <a:pt x="39" y="3"/>
                    <a:pt x="39" y="3"/>
                    <a:pt x="38" y="2"/>
                  </a:cubicBezTo>
                  <a:cubicBezTo>
                    <a:pt x="38" y="2"/>
                    <a:pt x="38" y="2"/>
                    <a:pt x="37" y="2"/>
                  </a:cubicBezTo>
                  <a:cubicBezTo>
                    <a:pt x="37" y="2"/>
                    <a:pt x="37" y="2"/>
                    <a:pt x="37" y="2"/>
                  </a:cubicBezTo>
                  <a:cubicBezTo>
                    <a:pt x="33" y="4"/>
                    <a:pt x="29" y="5"/>
                    <a:pt x="25" y="7"/>
                  </a:cubicBezTo>
                  <a:cubicBezTo>
                    <a:pt x="24" y="7"/>
                    <a:pt x="24" y="7"/>
                    <a:pt x="23" y="8"/>
                  </a:cubicBezTo>
                  <a:cubicBezTo>
                    <a:pt x="22" y="8"/>
                    <a:pt x="21" y="9"/>
                    <a:pt x="21" y="10"/>
                  </a:cubicBezTo>
                  <a:cubicBezTo>
                    <a:pt x="20" y="11"/>
                    <a:pt x="20" y="12"/>
                    <a:pt x="20" y="13"/>
                  </a:cubicBezTo>
                  <a:cubicBezTo>
                    <a:pt x="20" y="13"/>
                    <a:pt x="20" y="14"/>
                    <a:pt x="20" y="14"/>
                  </a:cubicBezTo>
                  <a:cubicBezTo>
                    <a:pt x="21" y="16"/>
                    <a:pt x="22" y="19"/>
                    <a:pt x="22" y="21"/>
                  </a:cubicBezTo>
                  <a:cubicBezTo>
                    <a:pt x="16" y="23"/>
                    <a:pt x="10" y="25"/>
                    <a:pt x="4" y="27"/>
                  </a:cubicBezTo>
                  <a:cubicBezTo>
                    <a:pt x="3" y="27"/>
                    <a:pt x="3" y="27"/>
                    <a:pt x="3" y="27"/>
                  </a:cubicBezTo>
                  <a:cubicBezTo>
                    <a:pt x="3" y="27"/>
                    <a:pt x="3" y="26"/>
                    <a:pt x="2" y="26"/>
                  </a:cubicBezTo>
                  <a:cubicBezTo>
                    <a:pt x="2" y="26"/>
                    <a:pt x="2" y="27"/>
                    <a:pt x="2" y="27"/>
                  </a:cubicBezTo>
                  <a:cubicBezTo>
                    <a:pt x="1" y="27"/>
                    <a:pt x="0" y="28"/>
                    <a:pt x="0" y="29"/>
                  </a:cubicBezTo>
                  <a:cubicBezTo>
                    <a:pt x="4" y="47"/>
                    <a:pt x="6" y="66"/>
                    <a:pt x="6" y="86"/>
                  </a:cubicBezTo>
                  <a:cubicBezTo>
                    <a:pt x="6" y="92"/>
                    <a:pt x="5" y="98"/>
                    <a:pt x="5" y="104"/>
                  </a:cubicBezTo>
                  <a:cubicBezTo>
                    <a:pt x="5" y="105"/>
                    <a:pt x="5" y="105"/>
                    <a:pt x="6" y="106"/>
                  </a:cubicBezTo>
                  <a:cubicBezTo>
                    <a:pt x="6" y="106"/>
                    <a:pt x="6" y="106"/>
                    <a:pt x="7" y="106"/>
                  </a:cubicBezTo>
                  <a:cubicBezTo>
                    <a:pt x="7" y="106"/>
                    <a:pt x="7" y="106"/>
                    <a:pt x="7" y="106"/>
                  </a:cubicBezTo>
                  <a:cubicBezTo>
                    <a:pt x="12" y="104"/>
                    <a:pt x="16" y="103"/>
                    <a:pt x="21" y="101"/>
                  </a:cubicBezTo>
                  <a:cubicBezTo>
                    <a:pt x="21" y="104"/>
                    <a:pt x="21" y="108"/>
                    <a:pt x="21" y="111"/>
                  </a:cubicBezTo>
                  <a:cubicBezTo>
                    <a:pt x="21" y="112"/>
                    <a:pt x="21" y="112"/>
                    <a:pt x="22" y="112"/>
                  </a:cubicBezTo>
                  <a:cubicBezTo>
                    <a:pt x="22" y="113"/>
                    <a:pt x="22" y="113"/>
                    <a:pt x="23" y="113"/>
                  </a:cubicBezTo>
                  <a:cubicBezTo>
                    <a:pt x="23" y="113"/>
                    <a:pt x="23" y="112"/>
                    <a:pt x="24" y="112"/>
                  </a:cubicBezTo>
                  <a:cubicBezTo>
                    <a:pt x="28" y="109"/>
                    <a:pt x="33" y="107"/>
                    <a:pt x="39" y="106"/>
                  </a:cubicBezTo>
                  <a:cubicBezTo>
                    <a:pt x="55" y="103"/>
                    <a:pt x="70" y="100"/>
                    <a:pt x="86" y="97"/>
                  </a:cubicBezTo>
                  <a:cubicBezTo>
                    <a:pt x="87" y="98"/>
                    <a:pt x="87" y="98"/>
                    <a:pt x="88" y="98"/>
                  </a:cubicBezTo>
                  <a:cubicBezTo>
                    <a:pt x="88" y="98"/>
                    <a:pt x="88" y="98"/>
                    <a:pt x="88" y="98"/>
                  </a:cubicBezTo>
                  <a:cubicBezTo>
                    <a:pt x="90" y="98"/>
                    <a:pt x="92" y="97"/>
                    <a:pt x="93" y="97"/>
                  </a:cubicBezTo>
                  <a:cubicBezTo>
                    <a:pt x="94" y="96"/>
                    <a:pt x="94" y="96"/>
                    <a:pt x="94" y="95"/>
                  </a:cubicBezTo>
                  <a:cubicBezTo>
                    <a:pt x="92" y="75"/>
                    <a:pt x="89" y="56"/>
                    <a:pt x="87" y="36"/>
                  </a:cubicBezTo>
                  <a:cubicBezTo>
                    <a:pt x="86" y="31"/>
                    <a:pt x="86" y="26"/>
                    <a:pt x="86" y="21"/>
                  </a:cubicBezTo>
                  <a:cubicBezTo>
                    <a:pt x="86" y="18"/>
                    <a:pt x="86" y="15"/>
                    <a:pt x="87" y="12"/>
                  </a:cubicBezTo>
                  <a:cubicBezTo>
                    <a:pt x="87" y="11"/>
                    <a:pt x="86" y="10"/>
                    <a:pt x="86" y="10"/>
                  </a:cubicBezTo>
                  <a:cubicBezTo>
                    <a:pt x="86" y="9"/>
                    <a:pt x="85" y="9"/>
                    <a:pt x="85" y="9"/>
                  </a:cubicBezTo>
                  <a:cubicBezTo>
                    <a:pt x="85" y="9"/>
                    <a:pt x="84" y="9"/>
                    <a:pt x="84" y="10"/>
                  </a:cubicBezTo>
                  <a:cubicBezTo>
                    <a:pt x="81" y="11"/>
                    <a:pt x="77" y="12"/>
                    <a:pt x="73" y="12"/>
                  </a:cubicBezTo>
                  <a:cubicBezTo>
                    <a:pt x="73" y="12"/>
                    <a:pt x="73" y="12"/>
                    <a:pt x="73" y="12"/>
                  </a:cubicBezTo>
                  <a:cubicBezTo>
                    <a:pt x="73" y="12"/>
                    <a:pt x="73" y="12"/>
                    <a:pt x="73" y="12"/>
                  </a:cubicBezTo>
                  <a:cubicBezTo>
                    <a:pt x="73" y="10"/>
                    <a:pt x="73" y="7"/>
                    <a:pt x="73" y="5"/>
                  </a:cubicBezTo>
                  <a:cubicBezTo>
                    <a:pt x="72" y="4"/>
                    <a:pt x="72" y="4"/>
                    <a:pt x="72" y="4"/>
                  </a:cubicBezTo>
                  <a:cubicBezTo>
                    <a:pt x="72" y="4"/>
                    <a:pt x="73" y="3"/>
                    <a:pt x="73" y="3"/>
                  </a:cubicBezTo>
                  <a:cubicBezTo>
                    <a:pt x="73" y="2"/>
                    <a:pt x="73" y="2"/>
                    <a:pt x="72" y="1"/>
                  </a:cubicBezTo>
                  <a:cubicBezTo>
                    <a:pt x="72" y="1"/>
                    <a:pt x="72" y="1"/>
                    <a:pt x="72" y="1"/>
                  </a:cubicBezTo>
                  <a:cubicBezTo>
                    <a:pt x="71" y="1"/>
                    <a:pt x="71" y="0"/>
                    <a:pt x="7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55" name="Freeform 818"/>
            <p:cNvSpPr>
              <a:spLocks/>
            </p:cNvSpPr>
            <p:nvPr/>
          </p:nvSpPr>
          <p:spPr bwMode="auto">
            <a:xfrm>
              <a:off x="609465" y="3536002"/>
              <a:ext cx="105740" cy="43013"/>
            </a:xfrm>
            <a:custGeom>
              <a:avLst/>
              <a:gdLst>
                <a:gd name="T0" fmla="*/ 48 w 50"/>
                <a:gd name="T1" fmla="*/ 0 h 20"/>
                <a:gd name="T2" fmla="*/ 47 w 50"/>
                <a:gd name="T3" fmla="*/ 1 h 20"/>
                <a:gd name="T4" fmla="*/ 44 w 50"/>
                <a:gd name="T5" fmla="*/ 2 h 20"/>
                <a:gd name="T6" fmla="*/ 23 w 50"/>
                <a:gd name="T7" fmla="*/ 11 h 20"/>
                <a:gd name="T8" fmla="*/ 11 w 50"/>
                <a:gd name="T9" fmla="*/ 15 h 20"/>
                <a:gd name="T10" fmla="*/ 2 w 50"/>
                <a:gd name="T11" fmla="*/ 17 h 20"/>
                <a:gd name="T12" fmla="*/ 0 w 50"/>
                <a:gd name="T13" fmla="*/ 19 h 20"/>
                <a:gd name="T14" fmla="*/ 2 w 50"/>
                <a:gd name="T15" fmla="*/ 20 h 20"/>
                <a:gd name="T16" fmla="*/ 2 w 50"/>
                <a:gd name="T17" fmla="*/ 20 h 20"/>
                <a:gd name="T18" fmla="*/ 13 w 50"/>
                <a:gd name="T19" fmla="*/ 18 h 20"/>
                <a:gd name="T20" fmla="*/ 35 w 50"/>
                <a:gd name="T21" fmla="*/ 10 h 20"/>
                <a:gd name="T22" fmla="*/ 44 w 50"/>
                <a:gd name="T23" fmla="*/ 6 h 20"/>
                <a:gd name="T24" fmla="*/ 47 w 50"/>
                <a:gd name="T25" fmla="*/ 5 h 20"/>
                <a:gd name="T26" fmla="*/ 48 w 50"/>
                <a:gd name="T27" fmla="*/ 4 h 20"/>
                <a:gd name="T28" fmla="*/ 49 w 50"/>
                <a:gd name="T29" fmla="*/ 1 h 20"/>
                <a:gd name="T30" fmla="*/ 48 w 50"/>
                <a:gd name="T3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20">
                  <a:moveTo>
                    <a:pt x="48" y="0"/>
                  </a:moveTo>
                  <a:cubicBezTo>
                    <a:pt x="47" y="0"/>
                    <a:pt x="47" y="1"/>
                    <a:pt x="47" y="1"/>
                  </a:cubicBezTo>
                  <a:cubicBezTo>
                    <a:pt x="46" y="1"/>
                    <a:pt x="45" y="1"/>
                    <a:pt x="44" y="2"/>
                  </a:cubicBezTo>
                  <a:cubicBezTo>
                    <a:pt x="40" y="4"/>
                    <a:pt x="31" y="7"/>
                    <a:pt x="23" y="11"/>
                  </a:cubicBezTo>
                  <a:cubicBezTo>
                    <a:pt x="19" y="12"/>
                    <a:pt x="14" y="14"/>
                    <a:pt x="11" y="15"/>
                  </a:cubicBezTo>
                  <a:cubicBezTo>
                    <a:pt x="7" y="16"/>
                    <a:pt x="4" y="17"/>
                    <a:pt x="2" y="17"/>
                  </a:cubicBezTo>
                  <a:cubicBezTo>
                    <a:pt x="1" y="17"/>
                    <a:pt x="0" y="18"/>
                    <a:pt x="0" y="19"/>
                  </a:cubicBezTo>
                  <a:cubicBezTo>
                    <a:pt x="0" y="20"/>
                    <a:pt x="1" y="20"/>
                    <a:pt x="2" y="20"/>
                  </a:cubicBezTo>
                  <a:cubicBezTo>
                    <a:pt x="2" y="20"/>
                    <a:pt x="2" y="20"/>
                    <a:pt x="2" y="20"/>
                  </a:cubicBezTo>
                  <a:cubicBezTo>
                    <a:pt x="5" y="20"/>
                    <a:pt x="9" y="19"/>
                    <a:pt x="13" y="18"/>
                  </a:cubicBezTo>
                  <a:cubicBezTo>
                    <a:pt x="20" y="16"/>
                    <a:pt x="28" y="13"/>
                    <a:pt x="35" y="10"/>
                  </a:cubicBezTo>
                  <a:cubicBezTo>
                    <a:pt x="38" y="8"/>
                    <a:pt x="41" y="7"/>
                    <a:pt x="44" y="6"/>
                  </a:cubicBezTo>
                  <a:cubicBezTo>
                    <a:pt x="45" y="6"/>
                    <a:pt x="46" y="5"/>
                    <a:pt x="47" y="5"/>
                  </a:cubicBezTo>
                  <a:cubicBezTo>
                    <a:pt x="47" y="4"/>
                    <a:pt x="48" y="4"/>
                    <a:pt x="48" y="4"/>
                  </a:cubicBezTo>
                  <a:cubicBezTo>
                    <a:pt x="49" y="3"/>
                    <a:pt x="50" y="2"/>
                    <a:pt x="49" y="1"/>
                  </a:cubicBezTo>
                  <a:cubicBezTo>
                    <a:pt x="49" y="1"/>
                    <a:pt x="48" y="0"/>
                    <a:pt x="4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56" name="Freeform 819"/>
            <p:cNvSpPr>
              <a:spLocks/>
            </p:cNvSpPr>
            <p:nvPr/>
          </p:nvSpPr>
          <p:spPr bwMode="auto">
            <a:xfrm>
              <a:off x="617530" y="3565574"/>
              <a:ext cx="97675" cy="34052"/>
            </a:xfrm>
            <a:custGeom>
              <a:avLst/>
              <a:gdLst>
                <a:gd name="T0" fmla="*/ 43 w 46"/>
                <a:gd name="T1" fmla="*/ 0 h 16"/>
                <a:gd name="T2" fmla="*/ 40 w 46"/>
                <a:gd name="T3" fmla="*/ 1 h 16"/>
                <a:gd name="T4" fmla="*/ 20 w 46"/>
                <a:gd name="T5" fmla="*/ 7 h 16"/>
                <a:gd name="T6" fmla="*/ 1 w 46"/>
                <a:gd name="T7" fmla="*/ 12 h 16"/>
                <a:gd name="T8" fmla="*/ 0 w 46"/>
                <a:gd name="T9" fmla="*/ 14 h 16"/>
                <a:gd name="T10" fmla="*/ 2 w 46"/>
                <a:gd name="T11" fmla="*/ 16 h 16"/>
                <a:gd name="T12" fmla="*/ 2 w 46"/>
                <a:gd name="T13" fmla="*/ 16 h 16"/>
                <a:gd name="T14" fmla="*/ 24 w 46"/>
                <a:gd name="T15" fmla="*/ 9 h 16"/>
                <a:gd name="T16" fmla="*/ 37 w 46"/>
                <a:gd name="T17" fmla="*/ 5 h 16"/>
                <a:gd name="T18" fmla="*/ 41 w 46"/>
                <a:gd name="T19" fmla="*/ 4 h 16"/>
                <a:gd name="T20" fmla="*/ 43 w 46"/>
                <a:gd name="T21" fmla="*/ 4 h 16"/>
                <a:gd name="T22" fmla="*/ 43 w 46"/>
                <a:gd name="T23" fmla="*/ 4 h 16"/>
                <a:gd name="T24" fmla="*/ 43 w 46"/>
                <a:gd name="T25" fmla="*/ 4 h 16"/>
                <a:gd name="T26" fmla="*/ 44 w 46"/>
                <a:gd name="T27" fmla="*/ 4 h 16"/>
                <a:gd name="T28" fmla="*/ 45 w 46"/>
                <a:gd name="T29" fmla="*/ 3 h 16"/>
                <a:gd name="T30" fmla="*/ 44 w 46"/>
                <a:gd name="T31" fmla="*/ 0 h 16"/>
                <a:gd name="T32" fmla="*/ 43 w 46"/>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16">
                  <a:moveTo>
                    <a:pt x="43" y="0"/>
                  </a:moveTo>
                  <a:cubicBezTo>
                    <a:pt x="42" y="0"/>
                    <a:pt x="42" y="0"/>
                    <a:pt x="40" y="1"/>
                  </a:cubicBezTo>
                  <a:cubicBezTo>
                    <a:pt x="36" y="2"/>
                    <a:pt x="28" y="4"/>
                    <a:pt x="20" y="7"/>
                  </a:cubicBezTo>
                  <a:cubicBezTo>
                    <a:pt x="12" y="9"/>
                    <a:pt x="4" y="11"/>
                    <a:pt x="1" y="12"/>
                  </a:cubicBezTo>
                  <a:cubicBezTo>
                    <a:pt x="0" y="12"/>
                    <a:pt x="0" y="13"/>
                    <a:pt x="0" y="14"/>
                  </a:cubicBezTo>
                  <a:cubicBezTo>
                    <a:pt x="0" y="15"/>
                    <a:pt x="1" y="16"/>
                    <a:pt x="2" y="16"/>
                  </a:cubicBezTo>
                  <a:cubicBezTo>
                    <a:pt x="2" y="16"/>
                    <a:pt x="2" y="16"/>
                    <a:pt x="2" y="16"/>
                  </a:cubicBezTo>
                  <a:cubicBezTo>
                    <a:pt x="6" y="15"/>
                    <a:pt x="15" y="12"/>
                    <a:pt x="24" y="9"/>
                  </a:cubicBezTo>
                  <a:cubicBezTo>
                    <a:pt x="29" y="8"/>
                    <a:pt x="33" y="6"/>
                    <a:pt x="37" y="5"/>
                  </a:cubicBezTo>
                  <a:cubicBezTo>
                    <a:pt x="38" y="5"/>
                    <a:pt x="40" y="4"/>
                    <a:pt x="41" y="4"/>
                  </a:cubicBezTo>
                  <a:cubicBezTo>
                    <a:pt x="42" y="4"/>
                    <a:pt x="43" y="4"/>
                    <a:pt x="43" y="4"/>
                  </a:cubicBezTo>
                  <a:cubicBezTo>
                    <a:pt x="43" y="4"/>
                    <a:pt x="43" y="4"/>
                    <a:pt x="43" y="4"/>
                  </a:cubicBezTo>
                  <a:cubicBezTo>
                    <a:pt x="43" y="4"/>
                    <a:pt x="43" y="4"/>
                    <a:pt x="43" y="4"/>
                  </a:cubicBezTo>
                  <a:cubicBezTo>
                    <a:pt x="43" y="4"/>
                    <a:pt x="44" y="4"/>
                    <a:pt x="44" y="4"/>
                  </a:cubicBezTo>
                  <a:cubicBezTo>
                    <a:pt x="44" y="4"/>
                    <a:pt x="45" y="3"/>
                    <a:pt x="45" y="3"/>
                  </a:cubicBezTo>
                  <a:cubicBezTo>
                    <a:pt x="46" y="2"/>
                    <a:pt x="45" y="1"/>
                    <a:pt x="44" y="0"/>
                  </a:cubicBezTo>
                  <a:cubicBezTo>
                    <a:pt x="44" y="0"/>
                    <a:pt x="44" y="0"/>
                    <a:pt x="4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57" name="Freeform 820"/>
            <p:cNvSpPr>
              <a:spLocks/>
            </p:cNvSpPr>
            <p:nvPr/>
          </p:nvSpPr>
          <p:spPr bwMode="auto">
            <a:xfrm>
              <a:off x="619322" y="3608586"/>
              <a:ext cx="27779" cy="12545"/>
            </a:xfrm>
            <a:custGeom>
              <a:avLst/>
              <a:gdLst>
                <a:gd name="T0" fmla="*/ 10 w 13"/>
                <a:gd name="T1" fmla="*/ 0 h 6"/>
                <a:gd name="T2" fmla="*/ 10 w 13"/>
                <a:gd name="T3" fmla="*/ 0 h 6"/>
                <a:gd name="T4" fmla="*/ 6 w 13"/>
                <a:gd name="T5" fmla="*/ 1 h 6"/>
                <a:gd name="T6" fmla="*/ 3 w 13"/>
                <a:gd name="T7" fmla="*/ 2 h 6"/>
                <a:gd name="T8" fmla="*/ 3 w 13"/>
                <a:gd name="T9" fmla="*/ 2 h 6"/>
                <a:gd name="T10" fmla="*/ 3 w 13"/>
                <a:gd name="T11" fmla="*/ 2 h 6"/>
                <a:gd name="T12" fmla="*/ 2 w 13"/>
                <a:gd name="T13" fmla="*/ 2 h 6"/>
                <a:gd name="T14" fmla="*/ 0 w 13"/>
                <a:gd name="T15" fmla="*/ 3 h 6"/>
                <a:gd name="T16" fmla="*/ 1 w 13"/>
                <a:gd name="T17" fmla="*/ 5 h 6"/>
                <a:gd name="T18" fmla="*/ 3 w 13"/>
                <a:gd name="T19" fmla="*/ 6 h 6"/>
                <a:gd name="T20" fmla="*/ 3 w 13"/>
                <a:gd name="T21" fmla="*/ 6 h 6"/>
                <a:gd name="T22" fmla="*/ 7 w 13"/>
                <a:gd name="T23" fmla="*/ 4 h 6"/>
                <a:gd name="T24" fmla="*/ 10 w 13"/>
                <a:gd name="T25" fmla="*/ 3 h 6"/>
                <a:gd name="T26" fmla="*/ 10 w 13"/>
                <a:gd name="T27" fmla="*/ 3 h 6"/>
                <a:gd name="T28" fmla="*/ 11 w 13"/>
                <a:gd name="T29" fmla="*/ 3 h 6"/>
                <a:gd name="T30" fmla="*/ 11 w 13"/>
                <a:gd name="T31" fmla="*/ 4 h 6"/>
                <a:gd name="T32" fmla="*/ 13 w 13"/>
                <a:gd name="T33" fmla="*/ 3 h 6"/>
                <a:gd name="T34" fmla="*/ 12 w 13"/>
                <a:gd name="T35" fmla="*/ 0 h 6"/>
                <a:gd name="T36" fmla="*/ 10 w 13"/>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6">
                  <a:moveTo>
                    <a:pt x="10" y="0"/>
                  </a:moveTo>
                  <a:cubicBezTo>
                    <a:pt x="10" y="0"/>
                    <a:pt x="10" y="0"/>
                    <a:pt x="10" y="0"/>
                  </a:cubicBezTo>
                  <a:cubicBezTo>
                    <a:pt x="8" y="0"/>
                    <a:pt x="7" y="0"/>
                    <a:pt x="6" y="1"/>
                  </a:cubicBezTo>
                  <a:cubicBezTo>
                    <a:pt x="5" y="2"/>
                    <a:pt x="4" y="2"/>
                    <a:pt x="3" y="2"/>
                  </a:cubicBezTo>
                  <a:cubicBezTo>
                    <a:pt x="3" y="2"/>
                    <a:pt x="3" y="2"/>
                    <a:pt x="3" y="2"/>
                  </a:cubicBezTo>
                  <a:cubicBezTo>
                    <a:pt x="3" y="2"/>
                    <a:pt x="3" y="2"/>
                    <a:pt x="3" y="2"/>
                  </a:cubicBezTo>
                  <a:cubicBezTo>
                    <a:pt x="2" y="2"/>
                    <a:pt x="2" y="2"/>
                    <a:pt x="2" y="2"/>
                  </a:cubicBezTo>
                  <a:cubicBezTo>
                    <a:pt x="1" y="2"/>
                    <a:pt x="1" y="2"/>
                    <a:pt x="0" y="3"/>
                  </a:cubicBezTo>
                  <a:cubicBezTo>
                    <a:pt x="0" y="4"/>
                    <a:pt x="0" y="5"/>
                    <a:pt x="1" y="5"/>
                  </a:cubicBezTo>
                  <a:cubicBezTo>
                    <a:pt x="2" y="5"/>
                    <a:pt x="2" y="6"/>
                    <a:pt x="3" y="6"/>
                  </a:cubicBezTo>
                  <a:cubicBezTo>
                    <a:pt x="3" y="6"/>
                    <a:pt x="3" y="6"/>
                    <a:pt x="3" y="6"/>
                  </a:cubicBezTo>
                  <a:cubicBezTo>
                    <a:pt x="5" y="6"/>
                    <a:pt x="6" y="5"/>
                    <a:pt x="7" y="4"/>
                  </a:cubicBezTo>
                  <a:cubicBezTo>
                    <a:pt x="9" y="4"/>
                    <a:pt x="10" y="3"/>
                    <a:pt x="10" y="3"/>
                  </a:cubicBezTo>
                  <a:cubicBezTo>
                    <a:pt x="10" y="3"/>
                    <a:pt x="10" y="3"/>
                    <a:pt x="10" y="3"/>
                  </a:cubicBezTo>
                  <a:cubicBezTo>
                    <a:pt x="11" y="3"/>
                    <a:pt x="11" y="3"/>
                    <a:pt x="11" y="3"/>
                  </a:cubicBezTo>
                  <a:cubicBezTo>
                    <a:pt x="11" y="3"/>
                    <a:pt x="11" y="4"/>
                    <a:pt x="11" y="4"/>
                  </a:cubicBezTo>
                  <a:cubicBezTo>
                    <a:pt x="12" y="4"/>
                    <a:pt x="13" y="3"/>
                    <a:pt x="13" y="3"/>
                  </a:cubicBezTo>
                  <a:cubicBezTo>
                    <a:pt x="13" y="2"/>
                    <a:pt x="13" y="1"/>
                    <a:pt x="12" y="0"/>
                  </a:cubicBezTo>
                  <a:cubicBezTo>
                    <a:pt x="12" y="0"/>
                    <a:pt x="11" y="0"/>
                    <a:pt x="1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58" name="Freeform 880"/>
            <p:cNvSpPr>
              <a:spLocks/>
            </p:cNvSpPr>
            <p:nvPr/>
          </p:nvSpPr>
          <p:spPr bwMode="auto">
            <a:xfrm>
              <a:off x="708932" y="368475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59" name="Freeform 881"/>
            <p:cNvSpPr>
              <a:spLocks/>
            </p:cNvSpPr>
            <p:nvPr/>
          </p:nvSpPr>
          <p:spPr bwMode="auto">
            <a:xfrm>
              <a:off x="708932" y="368475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0" name="组合 197"/>
          <p:cNvGrpSpPr/>
          <p:nvPr/>
        </p:nvGrpSpPr>
        <p:grpSpPr>
          <a:xfrm>
            <a:off x="2537789" y="1519747"/>
            <a:ext cx="373559" cy="903271"/>
            <a:chOff x="218766" y="2923069"/>
            <a:chExt cx="373673" cy="903270"/>
          </a:xfrm>
        </p:grpSpPr>
        <p:sp>
          <p:nvSpPr>
            <p:cNvPr id="161" name="Freeform 860"/>
            <p:cNvSpPr>
              <a:spLocks noEditPoints="1"/>
            </p:cNvSpPr>
            <p:nvPr/>
          </p:nvSpPr>
          <p:spPr bwMode="auto">
            <a:xfrm>
              <a:off x="269843" y="3029705"/>
              <a:ext cx="231194" cy="735699"/>
            </a:xfrm>
            <a:custGeom>
              <a:avLst/>
              <a:gdLst>
                <a:gd name="T0" fmla="*/ 103 w 109"/>
                <a:gd name="T1" fmla="*/ 299 h 347"/>
                <a:gd name="T2" fmla="*/ 74 w 109"/>
                <a:gd name="T3" fmla="*/ 302 h 347"/>
                <a:gd name="T4" fmla="*/ 52 w 109"/>
                <a:gd name="T5" fmla="*/ 209 h 347"/>
                <a:gd name="T6" fmla="*/ 50 w 109"/>
                <a:gd name="T7" fmla="*/ 210 h 347"/>
                <a:gd name="T8" fmla="*/ 69 w 109"/>
                <a:gd name="T9" fmla="*/ 204 h 347"/>
                <a:gd name="T10" fmla="*/ 41 w 109"/>
                <a:gd name="T11" fmla="*/ 200 h 347"/>
                <a:gd name="T12" fmla="*/ 49 w 109"/>
                <a:gd name="T13" fmla="*/ 204 h 347"/>
                <a:gd name="T14" fmla="*/ 57 w 109"/>
                <a:gd name="T15" fmla="*/ 190 h 347"/>
                <a:gd name="T16" fmla="*/ 45 w 109"/>
                <a:gd name="T17" fmla="*/ 147 h 347"/>
                <a:gd name="T18" fmla="*/ 41 w 109"/>
                <a:gd name="T19" fmla="*/ 145 h 347"/>
                <a:gd name="T20" fmla="*/ 45 w 109"/>
                <a:gd name="T21" fmla="*/ 180 h 347"/>
                <a:gd name="T22" fmla="*/ 32 w 109"/>
                <a:gd name="T23" fmla="*/ 185 h 347"/>
                <a:gd name="T24" fmla="*/ 34 w 109"/>
                <a:gd name="T25" fmla="*/ 173 h 347"/>
                <a:gd name="T26" fmla="*/ 77 w 109"/>
                <a:gd name="T27" fmla="*/ 143 h 347"/>
                <a:gd name="T28" fmla="*/ 52 w 109"/>
                <a:gd name="T29" fmla="*/ 142 h 347"/>
                <a:gd name="T30" fmla="*/ 5 w 109"/>
                <a:gd name="T31" fmla="*/ 190 h 347"/>
                <a:gd name="T32" fmla="*/ 36 w 109"/>
                <a:gd name="T33" fmla="*/ 137 h 347"/>
                <a:gd name="T34" fmla="*/ 32 w 109"/>
                <a:gd name="T35" fmla="*/ 199 h 347"/>
                <a:gd name="T36" fmla="*/ 71 w 109"/>
                <a:gd name="T37" fmla="*/ 198 h 347"/>
                <a:gd name="T38" fmla="*/ 89 w 109"/>
                <a:gd name="T39" fmla="*/ 197 h 347"/>
                <a:gd name="T40" fmla="*/ 95 w 109"/>
                <a:gd name="T41" fmla="*/ 291 h 347"/>
                <a:gd name="T42" fmla="*/ 38 w 109"/>
                <a:gd name="T43" fmla="*/ 292 h 347"/>
                <a:gd name="T44" fmla="*/ 43 w 109"/>
                <a:gd name="T45" fmla="*/ 271 h 347"/>
                <a:gd name="T46" fmla="*/ 22 w 109"/>
                <a:gd name="T47" fmla="*/ 235 h 347"/>
                <a:gd name="T48" fmla="*/ 15 w 109"/>
                <a:gd name="T49" fmla="*/ 213 h 347"/>
                <a:gd name="T50" fmla="*/ 52 w 109"/>
                <a:gd name="T51" fmla="*/ 136 h 347"/>
                <a:gd name="T52" fmla="*/ 79 w 109"/>
                <a:gd name="T53" fmla="*/ 124 h 347"/>
                <a:gd name="T54" fmla="*/ 43 w 109"/>
                <a:gd name="T55" fmla="*/ 129 h 347"/>
                <a:gd name="T56" fmla="*/ 51 w 109"/>
                <a:gd name="T57" fmla="*/ 122 h 347"/>
                <a:gd name="T58" fmla="*/ 51 w 109"/>
                <a:gd name="T59" fmla="*/ 115 h 347"/>
                <a:gd name="T60" fmla="*/ 62 w 109"/>
                <a:gd name="T61" fmla="*/ 115 h 347"/>
                <a:gd name="T62" fmla="*/ 60 w 109"/>
                <a:gd name="T63" fmla="*/ 110 h 347"/>
                <a:gd name="T64" fmla="*/ 60 w 109"/>
                <a:gd name="T65" fmla="*/ 110 h 347"/>
                <a:gd name="T66" fmla="*/ 53 w 109"/>
                <a:gd name="T67" fmla="*/ 72 h 347"/>
                <a:gd name="T68" fmla="*/ 48 w 109"/>
                <a:gd name="T69" fmla="*/ 49 h 347"/>
                <a:gd name="T70" fmla="*/ 69 w 109"/>
                <a:gd name="T71" fmla="*/ 44 h 347"/>
                <a:gd name="T72" fmla="*/ 29 w 109"/>
                <a:gd name="T73" fmla="*/ 18 h 347"/>
                <a:gd name="T74" fmla="*/ 80 w 109"/>
                <a:gd name="T75" fmla="*/ 111 h 347"/>
                <a:gd name="T76" fmla="*/ 82 w 109"/>
                <a:gd name="T77" fmla="*/ 41 h 347"/>
                <a:gd name="T78" fmla="*/ 71 w 109"/>
                <a:gd name="T79" fmla="*/ 40 h 347"/>
                <a:gd name="T80" fmla="*/ 57 w 109"/>
                <a:gd name="T81" fmla="*/ 73 h 347"/>
                <a:gd name="T82" fmla="*/ 54 w 109"/>
                <a:gd name="T83" fmla="*/ 76 h 347"/>
                <a:gd name="T84" fmla="*/ 14 w 109"/>
                <a:gd name="T85" fmla="*/ 51 h 347"/>
                <a:gd name="T86" fmla="*/ 40 w 109"/>
                <a:gd name="T87" fmla="*/ 130 h 347"/>
                <a:gd name="T88" fmla="*/ 32 w 109"/>
                <a:gd name="T89" fmla="*/ 130 h 347"/>
                <a:gd name="T90" fmla="*/ 14 w 109"/>
                <a:gd name="T91" fmla="*/ 222 h 347"/>
                <a:gd name="T92" fmla="*/ 32 w 109"/>
                <a:gd name="T93" fmla="*/ 291 h 347"/>
                <a:gd name="T94" fmla="*/ 29 w 109"/>
                <a:gd name="T95" fmla="*/ 308 h 347"/>
                <a:gd name="T96" fmla="*/ 76 w 109"/>
                <a:gd name="T97" fmla="*/ 317 h 347"/>
                <a:gd name="T98" fmla="*/ 101 w 109"/>
                <a:gd name="T99" fmla="*/ 307 h 347"/>
                <a:gd name="T100" fmla="*/ 84 w 109"/>
                <a:gd name="T101" fmla="*/ 332 h 347"/>
                <a:gd name="T102" fmla="*/ 98 w 109"/>
                <a:gd name="T103" fmla="*/ 347 h 347"/>
                <a:gd name="T104" fmla="*/ 106 w 109"/>
                <a:gd name="T105" fmla="*/ 298 h 347"/>
                <a:gd name="T106" fmla="*/ 106 w 109"/>
                <a:gd name="T107" fmla="*/ 244 h 347"/>
                <a:gd name="T108" fmla="*/ 80 w 109"/>
                <a:gd name="T109" fmla="*/ 151 h 347"/>
                <a:gd name="T110" fmla="*/ 84 w 109"/>
                <a:gd name="T111" fmla="*/ 135 h 347"/>
                <a:gd name="T112" fmla="*/ 83 w 109"/>
                <a:gd name="T113" fmla="*/ 127 h 347"/>
                <a:gd name="T114" fmla="*/ 109 w 109"/>
                <a:gd name="T115" fmla="*/ 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9" h="347">
                  <a:moveTo>
                    <a:pt x="32" y="305"/>
                  </a:moveTo>
                  <a:cubicBezTo>
                    <a:pt x="32" y="305"/>
                    <a:pt x="32" y="305"/>
                    <a:pt x="32" y="305"/>
                  </a:cubicBezTo>
                  <a:cubicBezTo>
                    <a:pt x="31" y="305"/>
                    <a:pt x="31" y="305"/>
                    <a:pt x="30" y="304"/>
                  </a:cubicBezTo>
                  <a:cubicBezTo>
                    <a:pt x="30" y="304"/>
                    <a:pt x="29" y="304"/>
                    <a:pt x="29" y="304"/>
                  </a:cubicBezTo>
                  <a:cubicBezTo>
                    <a:pt x="29" y="303"/>
                    <a:pt x="29" y="303"/>
                    <a:pt x="29" y="303"/>
                  </a:cubicBezTo>
                  <a:cubicBezTo>
                    <a:pt x="29" y="303"/>
                    <a:pt x="30" y="302"/>
                    <a:pt x="30" y="302"/>
                  </a:cubicBezTo>
                  <a:cubicBezTo>
                    <a:pt x="31" y="301"/>
                    <a:pt x="31" y="301"/>
                    <a:pt x="32" y="301"/>
                  </a:cubicBezTo>
                  <a:cubicBezTo>
                    <a:pt x="32" y="302"/>
                    <a:pt x="32" y="304"/>
                    <a:pt x="32" y="305"/>
                  </a:cubicBezTo>
                  <a:moveTo>
                    <a:pt x="103" y="301"/>
                  </a:moveTo>
                  <a:cubicBezTo>
                    <a:pt x="103" y="301"/>
                    <a:pt x="103" y="300"/>
                    <a:pt x="103" y="299"/>
                  </a:cubicBezTo>
                  <a:cubicBezTo>
                    <a:pt x="103" y="299"/>
                    <a:pt x="103" y="299"/>
                    <a:pt x="103" y="299"/>
                  </a:cubicBezTo>
                  <a:cubicBezTo>
                    <a:pt x="103" y="299"/>
                    <a:pt x="103" y="299"/>
                    <a:pt x="103" y="299"/>
                  </a:cubicBezTo>
                  <a:cubicBezTo>
                    <a:pt x="103" y="300"/>
                    <a:pt x="103" y="300"/>
                    <a:pt x="103" y="300"/>
                  </a:cubicBezTo>
                  <a:cubicBezTo>
                    <a:pt x="103" y="300"/>
                    <a:pt x="103" y="301"/>
                    <a:pt x="103" y="301"/>
                  </a:cubicBezTo>
                  <a:cubicBezTo>
                    <a:pt x="103" y="301"/>
                    <a:pt x="103" y="301"/>
                    <a:pt x="103" y="301"/>
                  </a:cubicBezTo>
                  <a:moveTo>
                    <a:pt x="60" y="310"/>
                  </a:moveTo>
                  <a:cubicBezTo>
                    <a:pt x="51" y="310"/>
                    <a:pt x="43" y="310"/>
                    <a:pt x="36" y="307"/>
                  </a:cubicBezTo>
                  <a:cubicBezTo>
                    <a:pt x="36" y="303"/>
                    <a:pt x="36" y="299"/>
                    <a:pt x="36" y="295"/>
                  </a:cubicBezTo>
                  <a:cubicBezTo>
                    <a:pt x="39" y="298"/>
                    <a:pt x="47" y="300"/>
                    <a:pt x="61" y="302"/>
                  </a:cubicBezTo>
                  <a:cubicBezTo>
                    <a:pt x="65" y="302"/>
                    <a:pt x="70" y="302"/>
                    <a:pt x="74" y="302"/>
                  </a:cubicBezTo>
                  <a:cubicBezTo>
                    <a:pt x="77" y="302"/>
                    <a:pt x="80" y="302"/>
                    <a:pt x="83" y="302"/>
                  </a:cubicBezTo>
                  <a:cubicBezTo>
                    <a:pt x="85" y="301"/>
                    <a:pt x="90" y="300"/>
                    <a:pt x="95" y="298"/>
                  </a:cubicBezTo>
                  <a:cubicBezTo>
                    <a:pt x="96" y="298"/>
                    <a:pt x="98" y="297"/>
                    <a:pt x="99" y="296"/>
                  </a:cubicBezTo>
                  <a:cubicBezTo>
                    <a:pt x="99" y="298"/>
                    <a:pt x="99" y="301"/>
                    <a:pt x="99" y="304"/>
                  </a:cubicBezTo>
                  <a:cubicBezTo>
                    <a:pt x="92" y="308"/>
                    <a:pt x="82" y="309"/>
                    <a:pt x="73" y="310"/>
                  </a:cubicBezTo>
                  <a:cubicBezTo>
                    <a:pt x="69" y="310"/>
                    <a:pt x="64" y="310"/>
                    <a:pt x="60" y="310"/>
                  </a:cubicBezTo>
                  <a:cubicBezTo>
                    <a:pt x="60" y="310"/>
                    <a:pt x="60" y="310"/>
                    <a:pt x="60" y="310"/>
                  </a:cubicBezTo>
                  <a:moveTo>
                    <a:pt x="53" y="212"/>
                  </a:moveTo>
                  <a:cubicBezTo>
                    <a:pt x="53" y="212"/>
                    <a:pt x="52" y="212"/>
                    <a:pt x="51" y="212"/>
                  </a:cubicBezTo>
                  <a:cubicBezTo>
                    <a:pt x="51" y="211"/>
                    <a:pt x="52" y="210"/>
                    <a:pt x="52" y="209"/>
                  </a:cubicBezTo>
                  <a:cubicBezTo>
                    <a:pt x="53" y="210"/>
                    <a:pt x="53" y="211"/>
                    <a:pt x="54" y="212"/>
                  </a:cubicBezTo>
                  <a:cubicBezTo>
                    <a:pt x="53" y="212"/>
                    <a:pt x="53" y="212"/>
                    <a:pt x="53" y="212"/>
                  </a:cubicBezTo>
                  <a:moveTo>
                    <a:pt x="50" y="210"/>
                  </a:moveTo>
                  <a:cubicBezTo>
                    <a:pt x="50" y="209"/>
                    <a:pt x="50" y="208"/>
                    <a:pt x="49" y="208"/>
                  </a:cubicBezTo>
                  <a:cubicBezTo>
                    <a:pt x="49" y="208"/>
                    <a:pt x="49" y="208"/>
                    <a:pt x="49" y="208"/>
                  </a:cubicBezTo>
                  <a:cubicBezTo>
                    <a:pt x="49" y="208"/>
                    <a:pt x="49" y="208"/>
                    <a:pt x="49" y="208"/>
                  </a:cubicBezTo>
                  <a:cubicBezTo>
                    <a:pt x="49" y="207"/>
                    <a:pt x="49" y="207"/>
                    <a:pt x="50" y="206"/>
                  </a:cubicBezTo>
                  <a:cubicBezTo>
                    <a:pt x="50" y="206"/>
                    <a:pt x="50" y="206"/>
                    <a:pt x="50" y="206"/>
                  </a:cubicBezTo>
                  <a:cubicBezTo>
                    <a:pt x="50" y="207"/>
                    <a:pt x="51" y="207"/>
                    <a:pt x="51" y="208"/>
                  </a:cubicBezTo>
                  <a:cubicBezTo>
                    <a:pt x="51" y="208"/>
                    <a:pt x="50" y="209"/>
                    <a:pt x="50" y="210"/>
                  </a:cubicBezTo>
                  <a:moveTo>
                    <a:pt x="59" y="211"/>
                  </a:moveTo>
                  <a:cubicBezTo>
                    <a:pt x="59" y="210"/>
                    <a:pt x="59" y="210"/>
                    <a:pt x="59" y="210"/>
                  </a:cubicBezTo>
                  <a:cubicBezTo>
                    <a:pt x="58" y="210"/>
                    <a:pt x="57" y="210"/>
                    <a:pt x="57" y="209"/>
                  </a:cubicBezTo>
                  <a:cubicBezTo>
                    <a:pt x="56" y="208"/>
                    <a:pt x="55" y="208"/>
                    <a:pt x="55" y="207"/>
                  </a:cubicBezTo>
                  <a:cubicBezTo>
                    <a:pt x="54" y="206"/>
                    <a:pt x="53" y="205"/>
                    <a:pt x="53" y="204"/>
                  </a:cubicBezTo>
                  <a:cubicBezTo>
                    <a:pt x="52" y="204"/>
                    <a:pt x="52" y="204"/>
                    <a:pt x="52" y="204"/>
                  </a:cubicBezTo>
                  <a:cubicBezTo>
                    <a:pt x="53" y="204"/>
                    <a:pt x="53" y="204"/>
                    <a:pt x="53" y="204"/>
                  </a:cubicBezTo>
                  <a:cubicBezTo>
                    <a:pt x="55" y="197"/>
                    <a:pt x="60" y="192"/>
                    <a:pt x="65" y="189"/>
                  </a:cubicBezTo>
                  <a:cubicBezTo>
                    <a:pt x="66" y="192"/>
                    <a:pt x="67" y="196"/>
                    <a:pt x="68" y="199"/>
                  </a:cubicBezTo>
                  <a:cubicBezTo>
                    <a:pt x="68" y="201"/>
                    <a:pt x="69" y="203"/>
                    <a:pt x="69" y="204"/>
                  </a:cubicBezTo>
                  <a:cubicBezTo>
                    <a:pt x="69" y="206"/>
                    <a:pt x="68" y="207"/>
                    <a:pt x="67" y="208"/>
                  </a:cubicBezTo>
                  <a:cubicBezTo>
                    <a:pt x="67" y="209"/>
                    <a:pt x="65" y="210"/>
                    <a:pt x="64" y="210"/>
                  </a:cubicBezTo>
                  <a:cubicBezTo>
                    <a:pt x="62" y="211"/>
                    <a:pt x="60" y="211"/>
                    <a:pt x="59" y="211"/>
                  </a:cubicBezTo>
                  <a:moveTo>
                    <a:pt x="62" y="187"/>
                  </a:moveTo>
                  <a:cubicBezTo>
                    <a:pt x="63" y="185"/>
                    <a:pt x="64" y="183"/>
                    <a:pt x="64" y="181"/>
                  </a:cubicBezTo>
                  <a:cubicBezTo>
                    <a:pt x="64" y="183"/>
                    <a:pt x="64" y="184"/>
                    <a:pt x="65" y="185"/>
                  </a:cubicBezTo>
                  <a:cubicBezTo>
                    <a:pt x="64" y="186"/>
                    <a:pt x="63" y="186"/>
                    <a:pt x="62" y="187"/>
                  </a:cubicBezTo>
                  <a:moveTo>
                    <a:pt x="48" y="206"/>
                  </a:moveTo>
                  <a:cubicBezTo>
                    <a:pt x="47" y="205"/>
                    <a:pt x="47" y="204"/>
                    <a:pt x="46" y="204"/>
                  </a:cubicBezTo>
                  <a:cubicBezTo>
                    <a:pt x="45" y="202"/>
                    <a:pt x="43" y="201"/>
                    <a:pt x="41" y="200"/>
                  </a:cubicBezTo>
                  <a:cubicBezTo>
                    <a:pt x="42" y="194"/>
                    <a:pt x="43" y="189"/>
                    <a:pt x="45" y="184"/>
                  </a:cubicBezTo>
                  <a:cubicBezTo>
                    <a:pt x="47" y="184"/>
                    <a:pt x="48" y="183"/>
                    <a:pt x="49" y="183"/>
                  </a:cubicBezTo>
                  <a:cubicBezTo>
                    <a:pt x="53" y="182"/>
                    <a:pt x="56" y="180"/>
                    <a:pt x="60" y="179"/>
                  </a:cubicBezTo>
                  <a:cubicBezTo>
                    <a:pt x="58" y="183"/>
                    <a:pt x="56" y="187"/>
                    <a:pt x="55" y="192"/>
                  </a:cubicBezTo>
                  <a:cubicBezTo>
                    <a:pt x="56" y="192"/>
                    <a:pt x="56" y="192"/>
                    <a:pt x="56" y="192"/>
                  </a:cubicBezTo>
                  <a:cubicBezTo>
                    <a:pt x="53" y="195"/>
                    <a:pt x="51" y="199"/>
                    <a:pt x="49" y="203"/>
                  </a:cubicBezTo>
                  <a:cubicBezTo>
                    <a:pt x="49" y="203"/>
                    <a:pt x="49" y="203"/>
                    <a:pt x="49" y="203"/>
                  </a:cubicBezTo>
                  <a:cubicBezTo>
                    <a:pt x="49" y="204"/>
                    <a:pt x="49" y="204"/>
                    <a:pt x="49" y="204"/>
                  </a:cubicBezTo>
                  <a:cubicBezTo>
                    <a:pt x="49" y="204"/>
                    <a:pt x="49" y="204"/>
                    <a:pt x="49" y="204"/>
                  </a:cubicBezTo>
                  <a:cubicBezTo>
                    <a:pt x="49" y="204"/>
                    <a:pt x="49" y="204"/>
                    <a:pt x="49" y="204"/>
                  </a:cubicBezTo>
                  <a:cubicBezTo>
                    <a:pt x="48" y="205"/>
                    <a:pt x="48" y="205"/>
                    <a:pt x="48" y="206"/>
                  </a:cubicBezTo>
                  <a:moveTo>
                    <a:pt x="57" y="190"/>
                  </a:moveTo>
                  <a:cubicBezTo>
                    <a:pt x="59" y="186"/>
                    <a:pt x="60" y="182"/>
                    <a:pt x="62" y="178"/>
                  </a:cubicBezTo>
                  <a:cubicBezTo>
                    <a:pt x="63" y="178"/>
                    <a:pt x="63" y="177"/>
                    <a:pt x="64" y="177"/>
                  </a:cubicBezTo>
                  <a:cubicBezTo>
                    <a:pt x="64" y="177"/>
                    <a:pt x="64" y="177"/>
                    <a:pt x="64" y="177"/>
                  </a:cubicBezTo>
                  <a:cubicBezTo>
                    <a:pt x="64" y="178"/>
                    <a:pt x="64" y="178"/>
                    <a:pt x="64" y="178"/>
                  </a:cubicBezTo>
                  <a:cubicBezTo>
                    <a:pt x="63" y="178"/>
                    <a:pt x="63" y="178"/>
                    <a:pt x="63" y="178"/>
                  </a:cubicBezTo>
                  <a:cubicBezTo>
                    <a:pt x="63" y="181"/>
                    <a:pt x="61" y="185"/>
                    <a:pt x="59" y="188"/>
                  </a:cubicBezTo>
                  <a:cubicBezTo>
                    <a:pt x="59" y="189"/>
                    <a:pt x="59" y="189"/>
                    <a:pt x="59" y="189"/>
                  </a:cubicBezTo>
                  <a:cubicBezTo>
                    <a:pt x="59" y="189"/>
                    <a:pt x="58" y="190"/>
                    <a:pt x="57" y="190"/>
                  </a:cubicBezTo>
                  <a:moveTo>
                    <a:pt x="62" y="149"/>
                  </a:moveTo>
                  <a:cubicBezTo>
                    <a:pt x="68" y="149"/>
                    <a:pt x="74" y="148"/>
                    <a:pt x="78" y="147"/>
                  </a:cubicBezTo>
                  <a:cubicBezTo>
                    <a:pt x="78" y="147"/>
                    <a:pt x="78" y="147"/>
                    <a:pt x="78" y="147"/>
                  </a:cubicBezTo>
                  <a:cubicBezTo>
                    <a:pt x="77" y="149"/>
                    <a:pt x="74" y="153"/>
                    <a:pt x="72" y="154"/>
                  </a:cubicBezTo>
                  <a:cubicBezTo>
                    <a:pt x="70" y="156"/>
                    <a:pt x="66" y="157"/>
                    <a:pt x="62" y="157"/>
                  </a:cubicBezTo>
                  <a:cubicBezTo>
                    <a:pt x="62" y="157"/>
                    <a:pt x="62" y="157"/>
                    <a:pt x="62" y="157"/>
                  </a:cubicBezTo>
                  <a:cubicBezTo>
                    <a:pt x="62" y="157"/>
                    <a:pt x="62" y="157"/>
                    <a:pt x="62" y="157"/>
                  </a:cubicBezTo>
                  <a:cubicBezTo>
                    <a:pt x="62" y="157"/>
                    <a:pt x="61" y="157"/>
                    <a:pt x="61" y="156"/>
                  </a:cubicBezTo>
                  <a:cubicBezTo>
                    <a:pt x="57" y="156"/>
                    <a:pt x="54" y="155"/>
                    <a:pt x="51" y="153"/>
                  </a:cubicBezTo>
                  <a:cubicBezTo>
                    <a:pt x="48" y="151"/>
                    <a:pt x="46" y="149"/>
                    <a:pt x="45" y="147"/>
                  </a:cubicBezTo>
                  <a:cubicBezTo>
                    <a:pt x="46" y="147"/>
                    <a:pt x="47" y="147"/>
                    <a:pt x="48" y="148"/>
                  </a:cubicBezTo>
                  <a:cubicBezTo>
                    <a:pt x="53" y="148"/>
                    <a:pt x="58" y="149"/>
                    <a:pt x="62" y="149"/>
                  </a:cubicBezTo>
                  <a:moveTo>
                    <a:pt x="30" y="181"/>
                  </a:moveTo>
                  <a:cubicBezTo>
                    <a:pt x="30" y="180"/>
                    <a:pt x="29" y="179"/>
                    <a:pt x="29" y="179"/>
                  </a:cubicBezTo>
                  <a:cubicBezTo>
                    <a:pt x="32" y="174"/>
                    <a:pt x="34" y="166"/>
                    <a:pt x="37" y="159"/>
                  </a:cubicBezTo>
                  <a:cubicBezTo>
                    <a:pt x="38" y="155"/>
                    <a:pt x="39" y="151"/>
                    <a:pt x="40" y="148"/>
                  </a:cubicBezTo>
                  <a:cubicBezTo>
                    <a:pt x="40" y="147"/>
                    <a:pt x="40" y="145"/>
                    <a:pt x="40" y="144"/>
                  </a:cubicBezTo>
                  <a:cubicBezTo>
                    <a:pt x="40" y="144"/>
                    <a:pt x="40" y="144"/>
                    <a:pt x="40" y="144"/>
                  </a:cubicBezTo>
                  <a:cubicBezTo>
                    <a:pt x="41" y="144"/>
                    <a:pt x="41" y="144"/>
                    <a:pt x="41" y="144"/>
                  </a:cubicBezTo>
                  <a:cubicBezTo>
                    <a:pt x="41" y="145"/>
                    <a:pt x="41" y="145"/>
                    <a:pt x="41" y="145"/>
                  </a:cubicBezTo>
                  <a:cubicBezTo>
                    <a:pt x="41" y="150"/>
                    <a:pt x="45" y="153"/>
                    <a:pt x="49" y="156"/>
                  </a:cubicBezTo>
                  <a:cubicBezTo>
                    <a:pt x="52" y="158"/>
                    <a:pt x="56" y="160"/>
                    <a:pt x="60" y="160"/>
                  </a:cubicBezTo>
                  <a:cubicBezTo>
                    <a:pt x="61" y="160"/>
                    <a:pt x="62" y="160"/>
                    <a:pt x="62" y="160"/>
                  </a:cubicBezTo>
                  <a:cubicBezTo>
                    <a:pt x="65" y="160"/>
                    <a:pt x="67" y="160"/>
                    <a:pt x="70" y="159"/>
                  </a:cubicBezTo>
                  <a:cubicBezTo>
                    <a:pt x="68" y="161"/>
                    <a:pt x="66" y="164"/>
                    <a:pt x="65" y="168"/>
                  </a:cubicBezTo>
                  <a:cubicBezTo>
                    <a:pt x="65" y="170"/>
                    <a:pt x="64" y="171"/>
                    <a:pt x="64" y="173"/>
                  </a:cubicBezTo>
                  <a:cubicBezTo>
                    <a:pt x="64" y="173"/>
                    <a:pt x="64" y="173"/>
                    <a:pt x="64" y="173"/>
                  </a:cubicBezTo>
                  <a:cubicBezTo>
                    <a:pt x="59" y="175"/>
                    <a:pt x="53" y="177"/>
                    <a:pt x="48" y="180"/>
                  </a:cubicBezTo>
                  <a:cubicBezTo>
                    <a:pt x="47" y="180"/>
                    <a:pt x="46" y="180"/>
                    <a:pt x="45" y="180"/>
                  </a:cubicBezTo>
                  <a:cubicBezTo>
                    <a:pt x="45" y="180"/>
                    <a:pt x="45" y="180"/>
                    <a:pt x="45" y="180"/>
                  </a:cubicBezTo>
                  <a:cubicBezTo>
                    <a:pt x="44" y="180"/>
                    <a:pt x="44" y="180"/>
                    <a:pt x="44" y="180"/>
                  </a:cubicBezTo>
                  <a:cubicBezTo>
                    <a:pt x="43" y="180"/>
                    <a:pt x="43" y="180"/>
                    <a:pt x="43" y="180"/>
                  </a:cubicBezTo>
                  <a:cubicBezTo>
                    <a:pt x="42" y="182"/>
                    <a:pt x="42" y="182"/>
                    <a:pt x="42" y="182"/>
                  </a:cubicBezTo>
                  <a:cubicBezTo>
                    <a:pt x="40" y="187"/>
                    <a:pt x="39" y="193"/>
                    <a:pt x="38" y="198"/>
                  </a:cubicBezTo>
                  <a:cubicBezTo>
                    <a:pt x="37" y="198"/>
                    <a:pt x="37" y="198"/>
                    <a:pt x="37" y="198"/>
                  </a:cubicBezTo>
                  <a:cubicBezTo>
                    <a:pt x="36" y="198"/>
                    <a:pt x="35" y="197"/>
                    <a:pt x="35" y="197"/>
                  </a:cubicBezTo>
                  <a:cubicBezTo>
                    <a:pt x="34" y="196"/>
                    <a:pt x="34" y="195"/>
                    <a:pt x="34" y="194"/>
                  </a:cubicBezTo>
                  <a:cubicBezTo>
                    <a:pt x="33" y="191"/>
                    <a:pt x="32" y="189"/>
                    <a:pt x="32" y="186"/>
                  </a:cubicBezTo>
                  <a:cubicBezTo>
                    <a:pt x="32" y="185"/>
                    <a:pt x="32" y="185"/>
                    <a:pt x="32" y="185"/>
                  </a:cubicBezTo>
                  <a:cubicBezTo>
                    <a:pt x="32" y="185"/>
                    <a:pt x="32" y="185"/>
                    <a:pt x="32" y="185"/>
                  </a:cubicBezTo>
                  <a:cubicBezTo>
                    <a:pt x="33" y="183"/>
                    <a:pt x="36" y="177"/>
                    <a:pt x="37" y="174"/>
                  </a:cubicBezTo>
                  <a:cubicBezTo>
                    <a:pt x="37" y="173"/>
                    <a:pt x="37" y="173"/>
                    <a:pt x="37" y="173"/>
                  </a:cubicBezTo>
                  <a:cubicBezTo>
                    <a:pt x="38" y="173"/>
                    <a:pt x="38" y="172"/>
                    <a:pt x="39" y="172"/>
                  </a:cubicBezTo>
                  <a:cubicBezTo>
                    <a:pt x="42" y="170"/>
                    <a:pt x="45" y="169"/>
                    <a:pt x="47" y="167"/>
                  </a:cubicBezTo>
                  <a:cubicBezTo>
                    <a:pt x="50" y="166"/>
                    <a:pt x="53" y="164"/>
                    <a:pt x="56" y="162"/>
                  </a:cubicBezTo>
                  <a:cubicBezTo>
                    <a:pt x="54" y="159"/>
                    <a:pt x="54" y="159"/>
                    <a:pt x="54" y="159"/>
                  </a:cubicBezTo>
                  <a:cubicBezTo>
                    <a:pt x="51" y="161"/>
                    <a:pt x="49" y="163"/>
                    <a:pt x="46" y="164"/>
                  </a:cubicBezTo>
                  <a:cubicBezTo>
                    <a:pt x="43" y="165"/>
                    <a:pt x="40" y="167"/>
                    <a:pt x="37" y="169"/>
                  </a:cubicBezTo>
                  <a:cubicBezTo>
                    <a:pt x="36" y="169"/>
                    <a:pt x="35" y="170"/>
                    <a:pt x="35" y="171"/>
                  </a:cubicBezTo>
                  <a:cubicBezTo>
                    <a:pt x="34" y="171"/>
                    <a:pt x="34" y="172"/>
                    <a:pt x="34" y="173"/>
                  </a:cubicBezTo>
                  <a:cubicBezTo>
                    <a:pt x="33" y="174"/>
                    <a:pt x="31" y="178"/>
                    <a:pt x="30" y="181"/>
                  </a:cubicBezTo>
                  <a:moveTo>
                    <a:pt x="62" y="145"/>
                  </a:moveTo>
                  <a:cubicBezTo>
                    <a:pt x="61" y="145"/>
                    <a:pt x="60" y="145"/>
                    <a:pt x="59" y="145"/>
                  </a:cubicBezTo>
                  <a:cubicBezTo>
                    <a:pt x="66" y="144"/>
                    <a:pt x="72" y="143"/>
                    <a:pt x="79" y="141"/>
                  </a:cubicBezTo>
                  <a:cubicBezTo>
                    <a:pt x="79" y="141"/>
                    <a:pt x="79" y="141"/>
                    <a:pt x="79" y="141"/>
                  </a:cubicBezTo>
                  <a:cubicBezTo>
                    <a:pt x="80" y="141"/>
                    <a:pt x="80" y="141"/>
                    <a:pt x="80" y="141"/>
                  </a:cubicBezTo>
                  <a:cubicBezTo>
                    <a:pt x="80" y="142"/>
                    <a:pt x="80" y="142"/>
                    <a:pt x="80" y="142"/>
                  </a:cubicBezTo>
                  <a:cubicBezTo>
                    <a:pt x="80" y="142"/>
                    <a:pt x="80" y="142"/>
                    <a:pt x="80" y="142"/>
                  </a:cubicBezTo>
                  <a:cubicBezTo>
                    <a:pt x="80" y="142"/>
                    <a:pt x="80" y="142"/>
                    <a:pt x="79" y="143"/>
                  </a:cubicBezTo>
                  <a:cubicBezTo>
                    <a:pt x="79" y="143"/>
                    <a:pt x="78" y="143"/>
                    <a:pt x="77" y="143"/>
                  </a:cubicBezTo>
                  <a:cubicBezTo>
                    <a:pt x="73" y="145"/>
                    <a:pt x="68" y="145"/>
                    <a:pt x="62" y="145"/>
                  </a:cubicBezTo>
                  <a:moveTo>
                    <a:pt x="40" y="138"/>
                  </a:moveTo>
                  <a:cubicBezTo>
                    <a:pt x="40" y="137"/>
                    <a:pt x="40" y="137"/>
                    <a:pt x="40" y="137"/>
                  </a:cubicBezTo>
                  <a:cubicBezTo>
                    <a:pt x="40" y="138"/>
                    <a:pt x="40" y="138"/>
                    <a:pt x="40" y="138"/>
                  </a:cubicBezTo>
                  <a:cubicBezTo>
                    <a:pt x="40" y="138"/>
                    <a:pt x="40" y="138"/>
                    <a:pt x="40" y="138"/>
                  </a:cubicBezTo>
                  <a:moveTo>
                    <a:pt x="52" y="140"/>
                  </a:moveTo>
                  <a:cubicBezTo>
                    <a:pt x="56" y="140"/>
                    <a:pt x="61" y="139"/>
                    <a:pt x="66" y="139"/>
                  </a:cubicBezTo>
                  <a:cubicBezTo>
                    <a:pt x="70" y="138"/>
                    <a:pt x="75" y="138"/>
                    <a:pt x="79" y="137"/>
                  </a:cubicBezTo>
                  <a:cubicBezTo>
                    <a:pt x="79" y="137"/>
                    <a:pt x="79" y="137"/>
                    <a:pt x="79" y="137"/>
                  </a:cubicBezTo>
                  <a:cubicBezTo>
                    <a:pt x="70" y="140"/>
                    <a:pt x="61" y="142"/>
                    <a:pt x="52" y="142"/>
                  </a:cubicBezTo>
                  <a:cubicBezTo>
                    <a:pt x="52" y="142"/>
                    <a:pt x="52" y="142"/>
                    <a:pt x="52" y="142"/>
                  </a:cubicBezTo>
                  <a:cubicBezTo>
                    <a:pt x="49" y="142"/>
                    <a:pt x="47" y="142"/>
                    <a:pt x="44" y="141"/>
                  </a:cubicBezTo>
                  <a:cubicBezTo>
                    <a:pt x="43" y="141"/>
                    <a:pt x="43" y="141"/>
                    <a:pt x="43" y="141"/>
                  </a:cubicBezTo>
                  <a:cubicBezTo>
                    <a:pt x="43" y="141"/>
                    <a:pt x="43" y="141"/>
                    <a:pt x="43" y="141"/>
                  </a:cubicBezTo>
                  <a:cubicBezTo>
                    <a:pt x="43" y="141"/>
                    <a:pt x="43" y="141"/>
                    <a:pt x="43" y="141"/>
                  </a:cubicBezTo>
                  <a:cubicBezTo>
                    <a:pt x="43" y="140"/>
                    <a:pt x="43" y="139"/>
                    <a:pt x="43" y="139"/>
                  </a:cubicBezTo>
                  <a:cubicBezTo>
                    <a:pt x="46" y="140"/>
                    <a:pt x="49" y="140"/>
                    <a:pt x="52" y="140"/>
                  </a:cubicBezTo>
                  <a:moveTo>
                    <a:pt x="15" y="213"/>
                  </a:moveTo>
                  <a:cubicBezTo>
                    <a:pt x="14" y="210"/>
                    <a:pt x="12" y="206"/>
                    <a:pt x="10" y="202"/>
                  </a:cubicBezTo>
                  <a:cubicBezTo>
                    <a:pt x="8" y="198"/>
                    <a:pt x="6" y="194"/>
                    <a:pt x="5" y="190"/>
                  </a:cubicBezTo>
                  <a:cubicBezTo>
                    <a:pt x="4" y="188"/>
                    <a:pt x="4" y="186"/>
                    <a:pt x="4" y="185"/>
                  </a:cubicBezTo>
                  <a:cubicBezTo>
                    <a:pt x="4" y="184"/>
                    <a:pt x="4" y="183"/>
                    <a:pt x="4" y="183"/>
                  </a:cubicBezTo>
                  <a:cubicBezTo>
                    <a:pt x="4" y="182"/>
                    <a:pt x="5" y="181"/>
                    <a:pt x="5" y="180"/>
                  </a:cubicBezTo>
                  <a:cubicBezTo>
                    <a:pt x="6" y="179"/>
                    <a:pt x="7" y="178"/>
                    <a:pt x="7" y="177"/>
                  </a:cubicBezTo>
                  <a:cubicBezTo>
                    <a:pt x="14" y="163"/>
                    <a:pt x="18" y="152"/>
                    <a:pt x="25" y="138"/>
                  </a:cubicBezTo>
                  <a:cubicBezTo>
                    <a:pt x="25" y="137"/>
                    <a:pt x="27" y="136"/>
                    <a:pt x="28" y="135"/>
                  </a:cubicBezTo>
                  <a:cubicBezTo>
                    <a:pt x="29" y="134"/>
                    <a:pt x="31" y="134"/>
                    <a:pt x="32" y="134"/>
                  </a:cubicBezTo>
                  <a:cubicBezTo>
                    <a:pt x="32" y="134"/>
                    <a:pt x="32" y="134"/>
                    <a:pt x="32" y="134"/>
                  </a:cubicBezTo>
                  <a:cubicBezTo>
                    <a:pt x="33" y="134"/>
                    <a:pt x="33" y="134"/>
                    <a:pt x="33" y="134"/>
                  </a:cubicBezTo>
                  <a:cubicBezTo>
                    <a:pt x="34" y="134"/>
                    <a:pt x="35" y="136"/>
                    <a:pt x="36" y="137"/>
                  </a:cubicBezTo>
                  <a:cubicBezTo>
                    <a:pt x="37" y="138"/>
                    <a:pt x="37" y="140"/>
                    <a:pt x="37" y="142"/>
                  </a:cubicBezTo>
                  <a:cubicBezTo>
                    <a:pt x="37" y="142"/>
                    <a:pt x="37" y="142"/>
                    <a:pt x="37" y="142"/>
                  </a:cubicBezTo>
                  <a:cubicBezTo>
                    <a:pt x="37" y="142"/>
                    <a:pt x="37" y="143"/>
                    <a:pt x="37" y="144"/>
                  </a:cubicBezTo>
                  <a:cubicBezTo>
                    <a:pt x="36" y="147"/>
                    <a:pt x="35" y="154"/>
                    <a:pt x="32" y="161"/>
                  </a:cubicBezTo>
                  <a:cubicBezTo>
                    <a:pt x="30" y="168"/>
                    <a:pt x="28" y="174"/>
                    <a:pt x="25" y="178"/>
                  </a:cubicBezTo>
                  <a:cubicBezTo>
                    <a:pt x="25" y="179"/>
                    <a:pt x="25" y="179"/>
                    <a:pt x="25" y="179"/>
                  </a:cubicBezTo>
                  <a:cubicBezTo>
                    <a:pt x="25" y="180"/>
                    <a:pt x="25" y="180"/>
                    <a:pt x="25" y="180"/>
                  </a:cubicBezTo>
                  <a:cubicBezTo>
                    <a:pt x="27" y="182"/>
                    <a:pt x="28" y="184"/>
                    <a:pt x="28" y="187"/>
                  </a:cubicBezTo>
                  <a:cubicBezTo>
                    <a:pt x="29" y="189"/>
                    <a:pt x="29" y="192"/>
                    <a:pt x="30" y="195"/>
                  </a:cubicBezTo>
                  <a:cubicBezTo>
                    <a:pt x="30" y="196"/>
                    <a:pt x="31" y="198"/>
                    <a:pt x="32" y="199"/>
                  </a:cubicBezTo>
                  <a:cubicBezTo>
                    <a:pt x="33" y="201"/>
                    <a:pt x="35" y="201"/>
                    <a:pt x="36" y="202"/>
                  </a:cubicBezTo>
                  <a:cubicBezTo>
                    <a:pt x="39" y="202"/>
                    <a:pt x="42" y="204"/>
                    <a:pt x="44" y="206"/>
                  </a:cubicBezTo>
                  <a:cubicBezTo>
                    <a:pt x="46" y="208"/>
                    <a:pt x="47" y="211"/>
                    <a:pt x="47" y="213"/>
                  </a:cubicBezTo>
                  <a:cubicBezTo>
                    <a:pt x="47" y="215"/>
                    <a:pt x="47" y="215"/>
                    <a:pt x="47" y="215"/>
                  </a:cubicBezTo>
                  <a:cubicBezTo>
                    <a:pt x="49" y="215"/>
                    <a:pt x="49" y="215"/>
                    <a:pt x="49" y="215"/>
                  </a:cubicBezTo>
                  <a:cubicBezTo>
                    <a:pt x="50" y="215"/>
                    <a:pt x="52" y="215"/>
                    <a:pt x="53" y="215"/>
                  </a:cubicBezTo>
                  <a:cubicBezTo>
                    <a:pt x="57" y="215"/>
                    <a:pt x="61" y="215"/>
                    <a:pt x="65" y="213"/>
                  </a:cubicBezTo>
                  <a:cubicBezTo>
                    <a:pt x="67" y="213"/>
                    <a:pt x="68" y="212"/>
                    <a:pt x="70" y="211"/>
                  </a:cubicBezTo>
                  <a:cubicBezTo>
                    <a:pt x="72" y="209"/>
                    <a:pt x="72" y="207"/>
                    <a:pt x="72" y="204"/>
                  </a:cubicBezTo>
                  <a:cubicBezTo>
                    <a:pt x="72" y="202"/>
                    <a:pt x="72" y="200"/>
                    <a:pt x="71" y="198"/>
                  </a:cubicBezTo>
                  <a:cubicBezTo>
                    <a:pt x="70" y="191"/>
                    <a:pt x="67" y="184"/>
                    <a:pt x="67" y="177"/>
                  </a:cubicBezTo>
                  <a:cubicBezTo>
                    <a:pt x="67" y="175"/>
                    <a:pt x="68" y="172"/>
                    <a:pt x="69" y="169"/>
                  </a:cubicBezTo>
                  <a:cubicBezTo>
                    <a:pt x="70" y="165"/>
                    <a:pt x="72" y="162"/>
                    <a:pt x="74" y="160"/>
                  </a:cubicBezTo>
                  <a:cubicBezTo>
                    <a:pt x="76" y="158"/>
                    <a:pt x="77" y="158"/>
                    <a:pt x="79" y="158"/>
                  </a:cubicBezTo>
                  <a:cubicBezTo>
                    <a:pt x="79" y="158"/>
                    <a:pt x="79" y="158"/>
                    <a:pt x="79" y="158"/>
                  </a:cubicBezTo>
                  <a:cubicBezTo>
                    <a:pt x="81" y="158"/>
                    <a:pt x="82" y="158"/>
                    <a:pt x="83" y="159"/>
                  </a:cubicBezTo>
                  <a:cubicBezTo>
                    <a:pt x="84" y="160"/>
                    <a:pt x="85" y="161"/>
                    <a:pt x="85" y="162"/>
                  </a:cubicBezTo>
                  <a:cubicBezTo>
                    <a:pt x="85" y="162"/>
                    <a:pt x="85" y="162"/>
                    <a:pt x="85" y="162"/>
                  </a:cubicBezTo>
                  <a:cubicBezTo>
                    <a:pt x="85" y="164"/>
                    <a:pt x="85" y="166"/>
                    <a:pt x="85" y="169"/>
                  </a:cubicBezTo>
                  <a:cubicBezTo>
                    <a:pt x="85" y="178"/>
                    <a:pt x="86" y="188"/>
                    <a:pt x="89" y="197"/>
                  </a:cubicBezTo>
                  <a:cubicBezTo>
                    <a:pt x="94" y="213"/>
                    <a:pt x="98" y="220"/>
                    <a:pt x="102" y="235"/>
                  </a:cubicBezTo>
                  <a:cubicBezTo>
                    <a:pt x="102" y="239"/>
                    <a:pt x="103" y="241"/>
                    <a:pt x="103" y="244"/>
                  </a:cubicBezTo>
                  <a:cubicBezTo>
                    <a:pt x="103" y="250"/>
                    <a:pt x="101" y="255"/>
                    <a:pt x="98" y="259"/>
                  </a:cubicBezTo>
                  <a:cubicBezTo>
                    <a:pt x="96" y="263"/>
                    <a:pt x="93" y="267"/>
                    <a:pt x="92" y="272"/>
                  </a:cubicBezTo>
                  <a:cubicBezTo>
                    <a:pt x="92" y="272"/>
                    <a:pt x="92" y="272"/>
                    <a:pt x="92" y="272"/>
                  </a:cubicBezTo>
                  <a:cubicBezTo>
                    <a:pt x="92" y="275"/>
                    <a:pt x="92" y="278"/>
                    <a:pt x="92" y="281"/>
                  </a:cubicBezTo>
                  <a:cubicBezTo>
                    <a:pt x="91" y="281"/>
                    <a:pt x="91" y="282"/>
                    <a:pt x="91" y="283"/>
                  </a:cubicBezTo>
                  <a:cubicBezTo>
                    <a:pt x="92" y="283"/>
                    <a:pt x="92" y="283"/>
                    <a:pt x="92" y="283"/>
                  </a:cubicBezTo>
                  <a:cubicBezTo>
                    <a:pt x="91" y="286"/>
                    <a:pt x="91" y="288"/>
                    <a:pt x="91" y="291"/>
                  </a:cubicBezTo>
                  <a:cubicBezTo>
                    <a:pt x="95" y="291"/>
                    <a:pt x="95" y="291"/>
                    <a:pt x="95" y="291"/>
                  </a:cubicBezTo>
                  <a:cubicBezTo>
                    <a:pt x="95" y="289"/>
                    <a:pt x="95" y="286"/>
                    <a:pt x="95" y="284"/>
                  </a:cubicBezTo>
                  <a:cubicBezTo>
                    <a:pt x="97" y="284"/>
                    <a:pt x="98" y="285"/>
                    <a:pt x="99" y="286"/>
                  </a:cubicBezTo>
                  <a:cubicBezTo>
                    <a:pt x="100" y="287"/>
                    <a:pt x="100" y="288"/>
                    <a:pt x="100" y="289"/>
                  </a:cubicBezTo>
                  <a:cubicBezTo>
                    <a:pt x="100" y="290"/>
                    <a:pt x="99" y="291"/>
                    <a:pt x="98" y="292"/>
                  </a:cubicBezTo>
                  <a:cubicBezTo>
                    <a:pt x="96" y="294"/>
                    <a:pt x="93" y="295"/>
                    <a:pt x="90" y="296"/>
                  </a:cubicBezTo>
                  <a:cubicBezTo>
                    <a:pt x="87" y="297"/>
                    <a:pt x="84" y="298"/>
                    <a:pt x="82" y="298"/>
                  </a:cubicBezTo>
                  <a:cubicBezTo>
                    <a:pt x="79" y="299"/>
                    <a:pt x="77" y="299"/>
                    <a:pt x="74" y="299"/>
                  </a:cubicBezTo>
                  <a:cubicBezTo>
                    <a:pt x="74" y="299"/>
                    <a:pt x="74" y="299"/>
                    <a:pt x="74" y="299"/>
                  </a:cubicBezTo>
                  <a:cubicBezTo>
                    <a:pt x="70" y="299"/>
                    <a:pt x="66" y="298"/>
                    <a:pt x="61" y="298"/>
                  </a:cubicBezTo>
                  <a:cubicBezTo>
                    <a:pt x="48" y="297"/>
                    <a:pt x="41" y="294"/>
                    <a:pt x="38" y="292"/>
                  </a:cubicBezTo>
                  <a:cubicBezTo>
                    <a:pt x="37" y="292"/>
                    <a:pt x="36" y="291"/>
                    <a:pt x="36" y="290"/>
                  </a:cubicBezTo>
                  <a:cubicBezTo>
                    <a:pt x="36" y="290"/>
                    <a:pt x="36" y="289"/>
                    <a:pt x="36" y="288"/>
                  </a:cubicBezTo>
                  <a:cubicBezTo>
                    <a:pt x="36" y="288"/>
                    <a:pt x="36" y="288"/>
                    <a:pt x="36" y="288"/>
                  </a:cubicBezTo>
                  <a:cubicBezTo>
                    <a:pt x="36" y="287"/>
                    <a:pt x="36" y="287"/>
                    <a:pt x="36" y="287"/>
                  </a:cubicBezTo>
                  <a:cubicBezTo>
                    <a:pt x="37" y="287"/>
                    <a:pt x="38" y="286"/>
                    <a:pt x="40" y="285"/>
                  </a:cubicBezTo>
                  <a:cubicBezTo>
                    <a:pt x="40" y="286"/>
                    <a:pt x="40" y="286"/>
                    <a:pt x="40" y="286"/>
                  </a:cubicBezTo>
                  <a:cubicBezTo>
                    <a:pt x="40" y="288"/>
                    <a:pt x="40" y="289"/>
                    <a:pt x="40" y="291"/>
                  </a:cubicBezTo>
                  <a:cubicBezTo>
                    <a:pt x="44" y="291"/>
                    <a:pt x="44" y="291"/>
                    <a:pt x="44" y="291"/>
                  </a:cubicBezTo>
                  <a:cubicBezTo>
                    <a:pt x="44" y="290"/>
                    <a:pt x="44" y="288"/>
                    <a:pt x="44" y="286"/>
                  </a:cubicBezTo>
                  <a:cubicBezTo>
                    <a:pt x="44" y="281"/>
                    <a:pt x="44" y="276"/>
                    <a:pt x="43" y="271"/>
                  </a:cubicBezTo>
                  <a:cubicBezTo>
                    <a:pt x="43" y="271"/>
                    <a:pt x="43" y="271"/>
                    <a:pt x="43" y="271"/>
                  </a:cubicBezTo>
                  <a:cubicBezTo>
                    <a:pt x="40" y="272"/>
                    <a:pt x="40" y="272"/>
                    <a:pt x="40" y="272"/>
                  </a:cubicBezTo>
                  <a:cubicBezTo>
                    <a:pt x="43" y="271"/>
                    <a:pt x="43" y="271"/>
                    <a:pt x="43" y="271"/>
                  </a:cubicBezTo>
                  <a:cubicBezTo>
                    <a:pt x="43" y="271"/>
                    <a:pt x="43" y="271"/>
                    <a:pt x="43" y="271"/>
                  </a:cubicBezTo>
                  <a:cubicBezTo>
                    <a:pt x="38" y="264"/>
                    <a:pt x="34" y="257"/>
                    <a:pt x="30" y="251"/>
                  </a:cubicBezTo>
                  <a:cubicBezTo>
                    <a:pt x="26" y="245"/>
                    <a:pt x="24" y="241"/>
                    <a:pt x="23" y="239"/>
                  </a:cubicBezTo>
                  <a:cubicBezTo>
                    <a:pt x="21" y="237"/>
                    <a:pt x="21" y="235"/>
                    <a:pt x="20" y="232"/>
                  </a:cubicBezTo>
                  <a:cubicBezTo>
                    <a:pt x="20" y="233"/>
                    <a:pt x="21" y="234"/>
                    <a:pt x="21" y="235"/>
                  </a:cubicBezTo>
                  <a:cubicBezTo>
                    <a:pt x="21" y="235"/>
                    <a:pt x="21" y="235"/>
                    <a:pt x="21" y="235"/>
                  </a:cubicBezTo>
                  <a:cubicBezTo>
                    <a:pt x="22" y="235"/>
                    <a:pt x="22" y="235"/>
                    <a:pt x="22" y="235"/>
                  </a:cubicBezTo>
                  <a:cubicBezTo>
                    <a:pt x="25" y="238"/>
                    <a:pt x="25" y="238"/>
                    <a:pt x="25" y="238"/>
                  </a:cubicBezTo>
                  <a:cubicBezTo>
                    <a:pt x="25" y="234"/>
                    <a:pt x="25" y="234"/>
                    <a:pt x="25" y="234"/>
                  </a:cubicBezTo>
                  <a:cubicBezTo>
                    <a:pt x="24" y="234"/>
                    <a:pt x="24" y="234"/>
                    <a:pt x="24" y="234"/>
                  </a:cubicBezTo>
                  <a:cubicBezTo>
                    <a:pt x="24" y="233"/>
                    <a:pt x="24" y="233"/>
                    <a:pt x="24" y="233"/>
                  </a:cubicBezTo>
                  <a:cubicBezTo>
                    <a:pt x="24" y="233"/>
                    <a:pt x="24" y="233"/>
                    <a:pt x="24" y="233"/>
                  </a:cubicBezTo>
                  <a:cubicBezTo>
                    <a:pt x="24" y="233"/>
                    <a:pt x="24" y="233"/>
                    <a:pt x="24" y="233"/>
                  </a:cubicBezTo>
                  <a:cubicBezTo>
                    <a:pt x="24" y="233"/>
                    <a:pt x="24" y="233"/>
                    <a:pt x="24" y="233"/>
                  </a:cubicBezTo>
                  <a:cubicBezTo>
                    <a:pt x="24" y="233"/>
                    <a:pt x="24" y="233"/>
                    <a:pt x="24" y="233"/>
                  </a:cubicBezTo>
                  <a:cubicBezTo>
                    <a:pt x="21" y="226"/>
                    <a:pt x="18" y="220"/>
                    <a:pt x="15" y="214"/>
                  </a:cubicBezTo>
                  <a:cubicBezTo>
                    <a:pt x="15" y="213"/>
                    <a:pt x="15" y="213"/>
                    <a:pt x="15" y="213"/>
                  </a:cubicBezTo>
                  <a:cubicBezTo>
                    <a:pt x="15" y="213"/>
                    <a:pt x="15" y="213"/>
                    <a:pt x="15" y="213"/>
                  </a:cubicBezTo>
                  <a:moveTo>
                    <a:pt x="44" y="133"/>
                  </a:moveTo>
                  <a:cubicBezTo>
                    <a:pt x="45" y="133"/>
                    <a:pt x="45" y="133"/>
                    <a:pt x="45" y="133"/>
                  </a:cubicBezTo>
                  <a:cubicBezTo>
                    <a:pt x="45" y="133"/>
                    <a:pt x="45" y="133"/>
                    <a:pt x="45" y="133"/>
                  </a:cubicBezTo>
                  <a:cubicBezTo>
                    <a:pt x="57" y="133"/>
                    <a:pt x="68" y="131"/>
                    <a:pt x="80" y="129"/>
                  </a:cubicBezTo>
                  <a:cubicBezTo>
                    <a:pt x="79" y="130"/>
                    <a:pt x="79" y="130"/>
                    <a:pt x="79" y="130"/>
                  </a:cubicBezTo>
                  <a:cubicBezTo>
                    <a:pt x="79" y="131"/>
                    <a:pt x="78" y="132"/>
                    <a:pt x="78" y="133"/>
                  </a:cubicBezTo>
                  <a:cubicBezTo>
                    <a:pt x="78" y="133"/>
                    <a:pt x="78" y="133"/>
                    <a:pt x="78" y="133"/>
                  </a:cubicBezTo>
                  <a:cubicBezTo>
                    <a:pt x="74" y="134"/>
                    <a:pt x="70" y="135"/>
                    <a:pt x="65" y="135"/>
                  </a:cubicBezTo>
                  <a:cubicBezTo>
                    <a:pt x="61" y="136"/>
                    <a:pt x="56" y="136"/>
                    <a:pt x="52" y="136"/>
                  </a:cubicBezTo>
                  <a:cubicBezTo>
                    <a:pt x="52" y="136"/>
                    <a:pt x="52" y="136"/>
                    <a:pt x="52" y="136"/>
                  </a:cubicBezTo>
                  <a:cubicBezTo>
                    <a:pt x="52" y="136"/>
                    <a:pt x="52" y="136"/>
                    <a:pt x="52" y="136"/>
                  </a:cubicBezTo>
                  <a:cubicBezTo>
                    <a:pt x="49" y="136"/>
                    <a:pt x="46" y="136"/>
                    <a:pt x="44" y="135"/>
                  </a:cubicBezTo>
                  <a:cubicBezTo>
                    <a:pt x="44" y="135"/>
                    <a:pt x="44" y="135"/>
                    <a:pt x="44" y="135"/>
                  </a:cubicBezTo>
                  <a:cubicBezTo>
                    <a:pt x="43" y="135"/>
                    <a:pt x="43" y="135"/>
                    <a:pt x="43" y="135"/>
                  </a:cubicBezTo>
                  <a:cubicBezTo>
                    <a:pt x="43" y="134"/>
                    <a:pt x="43" y="134"/>
                    <a:pt x="43" y="133"/>
                  </a:cubicBezTo>
                  <a:cubicBezTo>
                    <a:pt x="44" y="133"/>
                    <a:pt x="44" y="133"/>
                    <a:pt x="44" y="133"/>
                  </a:cubicBezTo>
                  <a:moveTo>
                    <a:pt x="48" y="126"/>
                  </a:moveTo>
                  <a:cubicBezTo>
                    <a:pt x="49" y="126"/>
                    <a:pt x="50" y="126"/>
                    <a:pt x="51" y="125"/>
                  </a:cubicBezTo>
                  <a:cubicBezTo>
                    <a:pt x="60" y="125"/>
                    <a:pt x="70" y="124"/>
                    <a:pt x="79" y="124"/>
                  </a:cubicBezTo>
                  <a:cubicBezTo>
                    <a:pt x="79" y="124"/>
                    <a:pt x="79" y="124"/>
                    <a:pt x="79" y="124"/>
                  </a:cubicBezTo>
                  <a:cubicBezTo>
                    <a:pt x="79" y="125"/>
                    <a:pt x="79" y="125"/>
                    <a:pt x="78" y="125"/>
                  </a:cubicBezTo>
                  <a:cubicBezTo>
                    <a:pt x="78" y="126"/>
                    <a:pt x="78" y="126"/>
                    <a:pt x="78" y="126"/>
                  </a:cubicBezTo>
                  <a:cubicBezTo>
                    <a:pt x="78" y="126"/>
                    <a:pt x="78" y="126"/>
                    <a:pt x="78" y="126"/>
                  </a:cubicBezTo>
                  <a:cubicBezTo>
                    <a:pt x="67" y="127"/>
                    <a:pt x="56" y="129"/>
                    <a:pt x="45" y="130"/>
                  </a:cubicBezTo>
                  <a:cubicBezTo>
                    <a:pt x="45" y="130"/>
                    <a:pt x="45" y="130"/>
                    <a:pt x="45" y="130"/>
                  </a:cubicBezTo>
                  <a:cubicBezTo>
                    <a:pt x="44" y="130"/>
                    <a:pt x="44" y="130"/>
                    <a:pt x="44" y="130"/>
                  </a:cubicBezTo>
                  <a:cubicBezTo>
                    <a:pt x="44" y="130"/>
                    <a:pt x="44" y="130"/>
                    <a:pt x="44" y="130"/>
                  </a:cubicBezTo>
                  <a:cubicBezTo>
                    <a:pt x="43" y="129"/>
                    <a:pt x="43" y="129"/>
                    <a:pt x="43" y="129"/>
                  </a:cubicBezTo>
                  <a:cubicBezTo>
                    <a:pt x="43" y="129"/>
                    <a:pt x="43" y="129"/>
                    <a:pt x="43" y="129"/>
                  </a:cubicBezTo>
                  <a:cubicBezTo>
                    <a:pt x="43" y="129"/>
                    <a:pt x="43" y="129"/>
                    <a:pt x="43" y="129"/>
                  </a:cubicBezTo>
                  <a:cubicBezTo>
                    <a:pt x="43" y="129"/>
                    <a:pt x="43" y="128"/>
                    <a:pt x="43" y="128"/>
                  </a:cubicBezTo>
                  <a:cubicBezTo>
                    <a:pt x="43" y="127"/>
                    <a:pt x="43" y="126"/>
                    <a:pt x="43" y="125"/>
                  </a:cubicBezTo>
                  <a:cubicBezTo>
                    <a:pt x="44" y="125"/>
                    <a:pt x="46" y="126"/>
                    <a:pt x="48" y="126"/>
                  </a:cubicBezTo>
                  <a:moveTo>
                    <a:pt x="62" y="119"/>
                  </a:moveTo>
                  <a:cubicBezTo>
                    <a:pt x="66" y="119"/>
                    <a:pt x="69" y="119"/>
                    <a:pt x="73" y="118"/>
                  </a:cubicBezTo>
                  <a:cubicBezTo>
                    <a:pt x="75" y="118"/>
                    <a:pt x="77" y="118"/>
                    <a:pt x="79" y="117"/>
                  </a:cubicBezTo>
                  <a:cubicBezTo>
                    <a:pt x="79" y="118"/>
                    <a:pt x="79" y="119"/>
                    <a:pt x="79" y="120"/>
                  </a:cubicBezTo>
                  <a:cubicBezTo>
                    <a:pt x="79" y="120"/>
                    <a:pt x="79" y="120"/>
                    <a:pt x="79" y="120"/>
                  </a:cubicBezTo>
                  <a:cubicBezTo>
                    <a:pt x="70" y="121"/>
                    <a:pt x="60" y="121"/>
                    <a:pt x="51" y="122"/>
                  </a:cubicBezTo>
                  <a:cubicBezTo>
                    <a:pt x="50" y="122"/>
                    <a:pt x="49" y="122"/>
                    <a:pt x="48" y="122"/>
                  </a:cubicBezTo>
                  <a:cubicBezTo>
                    <a:pt x="48" y="122"/>
                    <a:pt x="48" y="122"/>
                    <a:pt x="48" y="122"/>
                  </a:cubicBezTo>
                  <a:cubicBezTo>
                    <a:pt x="46" y="122"/>
                    <a:pt x="44" y="122"/>
                    <a:pt x="42" y="121"/>
                  </a:cubicBezTo>
                  <a:cubicBezTo>
                    <a:pt x="42" y="121"/>
                    <a:pt x="42" y="120"/>
                    <a:pt x="42" y="120"/>
                  </a:cubicBezTo>
                  <a:cubicBezTo>
                    <a:pt x="42" y="119"/>
                    <a:pt x="42" y="119"/>
                    <a:pt x="42" y="118"/>
                  </a:cubicBezTo>
                  <a:cubicBezTo>
                    <a:pt x="43" y="118"/>
                    <a:pt x="43" y="118"/>
                    <a:pt x="43" y="118"/>
                  </a:cubicBezTo>
                  <a:cubicBezTo>
                    <a:pt x="43" y="118"/>
                    <a:pt x="43" y="118"/>
                    <a:pt x="43" y="118"/>
                  </a:cubicBezTo>
                  <a:cubicBezTo>
                    <a:pt x="49" y="118"/>
                    <a:pt x="56" y="119"/>
                    <a:pt x="62" y="119"/>
                  </a:cubicBezTo>
                  <a:moveTo>
                    <a:pt x="57" y="115"/>
                  </a:moveTo>
                  <a:cubicBezTo>
                    <a:pt x="55" y="115"/>
                    <a:pt x="53" y="115"/>
                    <a:pt x="51" y="115"/>
                  </a:cubicBezTo>
                  <a:cubicBezTo>
                    <a:pt x="53" y="114"/>
                    <a:pt x="55" y="114"/>
                    <a:pt x="57" y="114"/>
                  </a:cubicBezTo>
                  <a:cubicBezTo>
                    <a:pt x="57" y="115"/>
                    <a:pt x="57" y="115"/>
                    <a:pt x="57" y="115"/>
                  </a:cubicBezTo>
                  <a:cubicBezTo>
                    <a:pt x="57" y="115"/>
                    <a:pt x="57" y="115"/>
                    <a:pt x="57" y="115"/>
                  </a:cubicBezTo>
                  <a:moveTo>
                    <a:pt x="70" y="115"/>
                  </a:moveTo>
                  <a:cubicBezTo>
                    <a:pt x="70" y="114"/>
                    <a:pt x="70" y="114"/>
                    <a:pt x="70" y="114"/>
                  </a:cubicBezTo>
                  <a:cubicBezTo>
                    <a:pt x="70" y="114"/>
                    <a:pt x="70" y="114"/>
                    <a:pt x="70" y="114"/>
                  </a:cubicBezTo>
                  <a:cubicBezTo>
                    <a:pt x="73" y="114"/>
                    <a:pt x="75" y="114"/>
                    <a:pt x="77" y="114"/>
                  </a:cubicBezTo>
                  <a:cubicBezTo>
                    <a:pt x="75" y="115"/>
                    <a:pt x="74" y="115"/>
                    <a:pt x="72" y="115"/>
                  </a:cubicBezTo>
                  <a:cubicBezTo>
                    <a:pt x="72" y="115"/>
                    <a:pt x="71" y="115"/>
                    <a:pt x="70" y="115"/>
                  </a:cubicBezTo>
                  <a:moveTo>
                    <a:pt x="62" y="115"/>
                  </a:moveTo>
                  <a:cubicBezTo>
                    <a:pt x="62" y="115"/>
                    <a:pt x="61" y="115"/>
                    <a:pt x="60" y="115"/>
                  </a:cubicBezTo>
                  <a:cubicBezTo>
                    <a:pt x="60" y="115"/>
                    <a:pt x="60" y="115"/>
                    <a:pt x="60" y="115"/>
                  </a:cubicBezTo>
                  <a:cubicBezTo>
                    <a:pt x="60" y="114"/>
                    <a:pt x="60" y="114"/>
                    <a:pt x="60" y="114"/>
                  </a:cubicBezTo>
                  <a:cubicBezTo>
                    <a:pt x="61" y="113"/>
                    <a:pt x="62" y="113"/>
                    <a:pt x="63" y="113"/>
                  </a:cubicBezTo>
                  <a:cubicBezTo>
                    <a:pt x="63" y="113"/>
                    <a:pt x="63" y="113"/>
                    <a:pt x="63" y="113"/>
                  </a:cubicBezTo>
                  <a:cubicBezTo>
                    <a:pt x="65" y="113"/>
                    <a:pt x="66" y="114"/>
                    <a:pt x="67" y="114"/>
                  </a:cubicBezTo>
                  <a:cubicBezTo>
                    <a:pt x="67" y="114"/>
                    <a:pt x="67" y="114"/>
                    <a:pt x="67" y="114"/>
                  </a:cubicBezTo>
                  <a:cubicBezTo>
                    <a:pt x="67" y="115"/>
                    <a:pt x="67" y="115"/>
                    <a:pt x="67" y="115"/>
                  </a:cubicBezTo>
                  <a:cubicBezTo>
                    <a:pt x="66" y="115"/>
                    <a:pt x="64" y="115"/>
                    <a:pt x="62" y="115"/>
                  </a:cubicBezTo>
                  <a:moveTo>
                    <a:pt x="60" y="110"/>
                  </a:moveTo>
                  <a:cubicBezTo>
                    <a:pt x="60" y="99"/>
                    <a:pt x="59" y="88"/>
                    <a:pt x="58" y="77"/>
                  </a:cubicBezTo>
                  <a:cubicBezTo>
                    <a:pt x="58" y="77"/>
                    <a:pt x="58" y="77"/>
                    <a:pt x="58" y="77"/>
                  </a:cubicBezTo>
                  <a:cubicBezTo>
                    <a:pt x="60" y="76"/>
                    <a:pt x="62" y="75"/>
                    <a:pt x="63" y="74"/>
                  </a:cubicBezTo>
                  <a:cubicBezTo>
                    <a:pt x="63" y="73"/>
                    <a:pt x="63" y="73"/>
                    <a:pt x="64" y="72"/>
                  </a:cubicBezTo>
                  <a:cubicBezTo>
                    <a:pt x="64" y="72"/>
                    <a:pt x="64" y="72"/>
                    <a:pt x="64" y="72"/>
                  </a:cubicBezTo>
                  <a:cubicBezTo>
                    <a:pt x="65" y="74"/>
                    <a:pt x="67" y="74"/>
                    <a:pt x="69" y="75"/>
                  </a:cubicBezTo>
                  <a:cubicBezTo>
                    <a:pt x="67" y="84"/>
                    <a:pt x="67" y="94"/>
                    <a:pt x="67" y="103"/>
                  </a:cubicBezTo>
                  <a:cubicBezTo>
                    <a:pt x="67" y="105"/>
                    <a:pt x="67" y="108"/>
                    <a:pt x="67" y="110"/>
                  </a:cubicBezTo>
                  <a:cubicBezTo>
                    <a:pt x="66" y="110"/>
                    <a:pt x="65" y="110"/>
                    <a:pt x="63" y="110"/>
                  </a:cubicBezTo>
                  <a:cubicBezTo>
                    <a:pt x="62" y="110"/>
                    <a:pt x="61" y="110"/>
                    <a:pt x="60" y="110"/>
                  </a:cubicBezTo>
                  <a:moveTo>
                    <a:pt x="74" y="70"/>
                  </a:moveTo>
                  <a:cubicBezTo>
                    <a:pt x="75" y="62"/>
                    <a:pt x="77" y="55"/>
                    <a:pt x="80" y="47"/>
                  </a:cubicBezTo>
                  <a:cubicBezTo>
                    <a:pt x="80" y="46"/>
                    <a:pt x="81" y="45"/>
                    <a:pt x="81" y="44"/>
                  </a:cubicBezTo>
                  <a:cubicBezTo>
                    <a:pt x="82" y="44"/>
                    <a:pt x="82" y="44"/>
                    <a:pt x="82" y="44"/>
                  </a:cubicBezTo>
                  <a:cubicBezTo>
                    <a:pt x="83" y="44"/>
                    <a:pt x="83" y="44"/>
                    <a:pt x="83" y="44"/>
                  </a:cubicBezTo>
                  <a:cubicBezTo>
                    <a:pt x="83" y="44"/>
                    <a:pt x="83" y="45"/>
                    <a:pt x="83" y="46"/>
                  </a:cubicBezTo>
                  <a:cubicBezTo>
                    <a:pt x="83" y="46"/>
                    <a:pt x="83" y="46"/>
                    <a:pt x="83" y="46"/>
                  </a:cubicBezTo>
                  <a:cubicBezTo>
                    <a:pt x="83" y="52"/>
                    <a:pt x="81" y="59"/>
                    <a:pt x="78" y="65"/>
                  </a:cubicBezTo>
                  <a:cubicBezTo>
                    <a:pt x="77" y="67"/>
                    <a:pt x="75" y="69"/>
                    <a:pt x="74" y="70"/>
                  </a:cubicBezTo>
                  <a:moveTo>
                    <a:pt x="53" y="72"/>
                  </a:moveTo>
                  <a:cubicBezTo>
                    <a:pt x="53" y="71"/>
                    <a:pt x="52" y="71"/>
                    <a:pt x="51" y="71"/>
                  </a:cubicBezTo>
                  <a:cubicBezTo>
                    <a:pt x="46" y="66"/>
                    <a:pt x="42" y="60"/>
                    <a:pt x="38" y="54"/>
                  </a:cubicBezTo>
                  <a:cubicBezTo>
                    <a:pt x="37" y="52"/>
                    <a:pt x="36" y="50"/>
                    <a:pt x="36" y="48"/>
                  </a:cubicBezTo>
                  <a:cubicBezTo>
                    <a:pt x="36" y="48"/>
                    <a:pt x="36" y="48"/>
                    <a:pt x="36" y="48"/>
                  </a:cubicBezTo>
                  <a:cubicBezTo>
                    <a:pt x="36" y="46"/>
                    <a:pt x="37" y="44"/>
                    <a:pt x="39" y="43"/>
                  </a:cubicBezTo>
                  <a:cubicBezTo>
                    <a:pt x="40" y="43"/>
                    <a:pt x="41" y="42"/>
                    <a:pt x="42" y="42"/>
                  </a:cubicBezTo>
                  <a:cubicBezTo>
                    <a:pt x="42" y="42"/>
                    <a:pt x="42" y="42"/>
                    <a:pt x="42" y="42"/>
                  </a:cubicBezTo>
                  <a:cubicBezTo>
                    <a:pt x="42" y="42"/>
                    <a:pt x="42" y="42"/>
                    <a:pt x="42" y="42"/>
                  </a:cubicBezTo>
                  <a:cubicBezTo>
                    <a:pt x="43" y="42"/>
                    <a:pt x="43" y="43"/>
                    <a:pt x="44" y="43"/>
                  </a:cubicBezTo>
                  <a:cubicBezTo>
                    <a:pt x="46" y="44"/>
                    <a:pt x="47" y="46"/>
                    <a:pt x="48" y="49"/>
                  </a:cubicBezTo>
                  <a:cubicBezTo>
                    <a:pt x="50" y="57"/>
                    <a:pt x="52" y="64"/>
                    <a:pt x="53" y="72"/>
                  </a:cubicBezTo>
                  <a:moveTo>
                    <a:pt x="64" y="63"/>
                  </a:moveTo>
                  <a:cubicBezTo>
                    <a:pt x="63" y="60"/>
                    <a:pt x="63" y="57"/>
                    <a:pt x="63" y="54"/>
                  </a:cubicBezTo>
                  <a:cubicBezTo>
                    <a:pt x="63" y="51"/>
                    <a:pt x="64" y="47"/>
                    <a:pt x="64" y="43"/>
                  </a:cubicBezTo>
                  <a:cubicBezTo>
                    <a:pt x="65" y="43"/>
                    <a:pt x="65" y="42"/>
                    <a:pt x="65" y="42"/>
                  </a:cubicBezTo>
                  <a:cubicBezTo>
                    <a:pt x="65" y="41"/>
                    <a:pt x="66" y="41"/>
                    <a:pt x="66" y="41"/>
                  </a:cubicBezTo>
                  <a:cubicBezTo>
                    <a:pt x="66" y="41"/>
                    <a:pt x="66" y="41"/>
                    <a:pt x="66" y="41"/>
                  </a:cubicBezTo>
                  <a:cubicBezTo>
                    <a:pt x="66" y="41"/>
                    <a:pt x="66" y="41"/>
                    <a:pt x="66" y="41"/>
                  </a:cubicBezTo>
                  <a:cubicBezTo>
                    <a:pt x="67" y="41"/>
                    <a:pt x="68" y="41"/>
                    <a:pt x="68" y="42"/>
                  </a:cubicBezTo>
                  <a:cubicBezTo>
                    <a:pt x="68" y="43"/>
                    <a:pt x="69" y="43"/>
                    <a:pt x="69" y="44"/>
                  </a:cubicBezTo>
                  <a:cubicBezTo>
                    <a:pt x="69" y="45"/>
                    <a:pt x="68" y="46"/>
                    <a:pt x="68" y="47"/>
                  </a:cubicBezTo>
                  <a:cubicBezTo>
                    <a:pt x="68" y="52"/>
                    <a:pt x="66" y="58"/>
                    <a:pt x="64" y="63"/>
                  </a:cubicBezTo>
                  <a:moveTo>
                    <a:pt x="41" y="114"/>
                  </a:moveTo>
                  <a:cubicBezTo>
                    <a:pt x="41" y="113"/>
                    <a:pt x="41" y="113"/>
                    <a:pt x="41" y="113"/>
                  </a:cubicBezTo>
                  <a:cubicBezTo>
                    <a:pt x="38" y="110"/>
                    <a:pt x="37" y="107"/>
                    <a:pt x="36" y="104"/>
                  </a:cubicBezTo>
                  <a:cubicBezTo>
                    <a:pt x="36" y="102"/>
                    <a:pt x="36" y="100"/>
                    <a:pt x="36" y="98"/>
                  </a:cubicBezTo>
                  <a:cubicBezTo>
                    <a:pt x="35" y="93"/>
                    <a:pt x="33" y="89"/>
                    <a:pt x="30" y="85"/>
                  </a:cubicBezTo>
                  <a:cubicBezTo>
                    <a:pt x="28" y="81"/>
                    <a:pt x="25" y="78"/>
                    <a:pt x="23" y="73"/>
                  </a:cubicBezTo>
                  <a:cubicBezTo>
                    <a:pt x="20" y="66"/>
                    <a:pt x="18" y="59"/>
                    <a:pt x="18" y="51"/>
                  </a:cubicBezTo>
                  <a:cubicBezTo>
                    <a:pt x="18" y="39"/>
                    <a:pt x="22" y="27"/>
                    <a:pt x="29" y="18"/>
                  </a:cubicBezTo>
                  <a:cubicBezTo>
                    <a:pt x="36" y="10"/>
                    <a:pt x="47" y="4"/>
                    <a:pt x="60" y="4"/>
                  </a:cubicBezTo>
                  <a:cubicBezTo>
                    <a:pt x="61" y="4"/>
                    <a:pt x="61" y="4"/>
                    <a:pt x="62" y="4"/>
                  </a:cubicBezTo>
                  <a:cubicBezTo>
                    <a:pt x="79" y="5"/>
                    <a:pt x="89" y="10"/>
                    <a:pt x="96" y="18"/>
                  </a:cubicBezTo>
                  <a:cubicBezTo>
                    <a:pt x="103" y="26"/>
                    <a:pt x="105" y="37"/>
                    <a:pt x="105" y="47"/>
                  </a:cubicBezTo>
                  <a:cubicBezTo>
                    <a:pt x="105" y="59"/>
                    <a:pt x="101" y="72"/>
                    <a:pt x="96" y="78"/>
                  </a:cubicBezTo>
                  <a:cubicBezTo>
                    <a:pt x="90" y="86"/>
                    <a:pt x="89" y="91"/>
                    <a:pt x="88" y="97"/>
                  </a:cubicBezTo>
                  <a:cubicBezTo>
                    <a:pt x="86" y="100"/>
                    <a:pt x="86" y="103"/>
                    <a:pt x="85" y="106"/>
                  </a:cubicBezTo>
                  <a:cubicBezTo>
                    <a:pt x="85" y="108"/>
                    <a:pt x="84" y="110"/>
                    <a:pt x="82" y="112"/>
                  </a:cubicBezTo>
                  <a:cubicBezTo>
                    <a:pt x="82" y="112"/>
                    <a:pt x="82" y="112"/>
                    <a:pt x="81" y="111"/>
                  </a:cubicBezTo>
                  <a:cubicBezTo>
                    <a:pt x="81" y="111"/>
                    <a:pt x="81" y="111"/>
                    <a:pt x="80" y="111"/>
                  </a:cubicBezTo>
                  <a:cubicBezTo>
                    <a:pt x="77" y="111"/>
                    <a:pt x="74" y="110"/>
                    <a:pt x="70" y="110"/>
                  </a:cubicBezTo>
                  <a:cubicBezTo>
                    <a:pt x="70" y="108"/>
                    <a:pt x="70" y="106"/>
                    <a:pt x="70" y="103"/>
                  </a:cubicBezTo>
                  <a:cubicBezTo>
                    <a:pt x="70" y="93"/>
                    <a:pt x="71" y="84"/>
                    <a:pt x="73" y="74"/>
                  </a:cubicBezTo>
                  <a:cubicBezTo>
                    <a:pt x="73" y="74"/>
                    <a:pt x="74" y="74"/>
                    <a:pt x="74" y="73"/>
                  </a:cubicBezTo>
                  <a:cubicBezTo>
                    <a:pt x="77" y="72"/>
                    <a:pt x="79" y="69"/>
                    <a:pt x="81" y="67"/>
                  </a:cubicBezTo>
                  <a:cubicBezTo>
                    <a:pt x="85" y="60"/>
                    <a:pt x="87" y="53"/>
                    <a:pt x="87" y="46"/>
                  </a:cubicBezTo>
                  <a:cubicBezTo>
                    <a:pt x="87" y="46"/>
                    <a:pt x="87" y="46"/>
                    <a:pt x="87" y="46"/>
                  </a:cubicBezTo>
                  <a:cubicBezTo>
                    <a:pt x="86" y="45"/>
                    <a:pt x="87" y="43"/>
                    <a:pt x="85" y="42"/>
                  </a:cubicBezTo>
                  <a:cubicBezTo>
                    <a:pt x="85" y="41"/>
                    <a:pt x="83" y="41"/>
                    <a:pt x="82" y="41"/>
                  </a:cubicBezTo>
                  <a:cubicBezTo>
                    <a:pt x="82" y="41"/>
                    <a:pt x="82" y="41"/>
                    <a:pt x="82" y="41"/>
                  </a:cubicBezTo>
                  <a:cubicBezTo>
                    <a:pt x="81" y="41"/>
                    <a:pt x="80" y="41"/>
                    <a:pt x="79" y="42"/>
                  </a:cubicBezTo>
                  <a:cubicBezTo>
                    <a:pt x="77" y="43"/>
                    <a:pt x="77" y="45"/>
                    <a:pt x="76" y="46"/>
                  </a:cubicBezTo>
                  <a:cubicBezTo>
                    <a:pt x="73" y="54"/>
                    <a:pt x="71" y="63"/>
                    <a:pt x="70" y="71"/>
                  </a:cubicBezTo>
                  <a:cubicBezTo>
                    <a:pt x="70" y="71"/>
                    <a:pt x="70" y="71"/>
                    <a:pt x="70" y="71"/>
                  </a:cubicBezTo>
                  <a:cubicBezTo>
                    <a:pt x="70" y="71"/>
                    <a:pt x="70" y="71"/>
                    <a:pt x="70" y="71"/>
                  </a:cubicBezTo>
                  <a:cubicBezTo>
                    <a:pt x="68" y="71"/>
                    <a:pt x="67" y="71"/>
                    <a:pt x="66" y="70"/>
                  </a:cubicBezTo>
                  <a:cubicBezTo>
                    <a:pt x="66" y="70"/>
                    <a:pt x="66" y="69"/>
                    <a:pt x="66" y="69"/>
                  </a:cubicBezTo>
                  <a:cubicBezTo>
                    <a:pt x="69" y="62"/>
                    <a:pt x="71" y="55"/>
                    <a:pt x="72" y="47"/>
                  </a:cubicBezTo>
                  <a:cubicBezTo>
                    <a:pt x="72" y="46"/>
                    <a:pt x="72" y="45"/>
                    <a:pt x="72" y="44"/>
                  </a:cubicBezTo>
                  <a:cubicBezTo>
                    <a:pt x="72" y="43"/>
                    <a:pt x="72" y="42"/>
                    <a:pt x="71" y="40"/>
                  </a:cubicBezTo>
                  <a:cubicBezTo>
                    <a:pt x="70" y="39"/>
                    <a:pt x="69" y="37"/>
                    <a:pt x="66" y="37"/>
                  </a:cubicBezTo>
                  <a:cubicBezTo>
                    <a:pt x="66" y="37"/>
                    <a:pt x="66" y="37"/>
                    <a:pt x="66" y="37"/>
                  </a:cubicBezTo>
                  <a:cubicBezTo>
                    <a:pt x="66" y="37"/>
                    <a:pt x="65" y="37"/>
                    <a:pt x="64" y="37"/>
                  </a:cubicBezTo>
                  <a:cubicBezTo>
                    <a:pt x="63" y="38"/>
                    <a:pt x="62" y="39"/>
                    <a:pt x="62" y="40"/>
                  </a:cubicBezTo>
                  <a:cubicBezTo>
                    <a:pt x="61" y="41"/>
                    <a:pt x="61" y="42"/>
                    <a:pt x="61" y="43"/>
                  </a:cubicBezTo>
                  <a:cubicBezTo>
                    <a:pt x="60" y="46"/>
                    <a:pt x="60" y="50"/>
                    <a:pt x="60" y="54"/>
                  </a:cubicBezTo>
                  <a:cubicBezTo>
                    <a:pt x="60" y="58"/>
                    <a:pt x="60" y="63"/>
                    <a:pt x="61" y="67"/>
                  </a:cubicBezTo>
                  <a:cubicBezTo>
                    <a:pt x="61" y="67"/>
                    <a:pt x="61" y="68"/>
                    <a:pt x="62" y="69"/>
                  </a:cubicBezTo>
                  <a:cubicBezTo>
                    <a:pt x="61" y="70"/>
                    <a:pt x="61" y="71"/>
                    <a:pt x="60" y="72"/>
                  </a:cubicBezTo>
                  <a:cubicBezTo>
                    <a:pt x="59" y="72"/>
                    <a:pt x="58" y="73"/>
                    <a:pt x="57" y="73"/>
                  </a:cubicBezTo>
                  <a:cubicBezTo>
                    <a:pt x="57" y="73"/>
                    <a:pt x="57" y="73"/>
                    <a:pt x="57" y="73"/>
                  </a:cubicBezTo>
                  <a:cubicBezTo>
                    <a:pt x="55" y="65"/>
                    <a:pt x="54" y="56"/>
                    <a:pt x="51" y="48"/>
                  </a:cubicBezTo>
                  <a:cubicBezTo>
                    <a:pt x="50" y="45"/>
                    <a:pt x="49" y="42"/>
                    <a:pt x="46" y="40"/>
                  </a:cubicBezTo>
                  <a:cubicBezTo>
                    <a:pt x="45" y="39"/>
                    <a:pt x="43" y="39"/>
                    <a:pt x="42" y="39"/>
                  </a:cubicBezTo>
                  <a:cubicBezTo>
                    <a:pt x="40" y="39"/>
                    <a:pt x="38" y="39"/>
                    <a:pt x="37" y="40"/>
                  </a:cubicBezTo>
                  <a:cubicBezTo>
                    <a:pt x="34" y="42"/>
                    <a:pt x="33" y="45"/>
                    <a:pt x="33" y="48"/>
                  </a:cubicBezTo>
                  <a:cubicBezTo>
                    <a:pt x="33" y="48"/>
                    <a:pt x="33" y="48"/>
                    <a:pt x="33" y="48"/>
                  </a:cubicBezTo>
                  <a:cubicBezTo>
                    <a:pt x="33" y="51"/>
                    <a:pt x="34" y="53"/>
                    <a:pt x="35" y="55"/>
                  </a:cubicBezTo>
                  <a:cubicBezTo>
                    <a:pt x="39" y="62"/>
                    <a:pt x="43" y="68"/>
                    <a:pt x="49" y="73"/>
                  </a:cubicBezTo>
                  <a:cubicBezTo>
                    <a:pt x="50" y="74"/>
                    <a:pt x="52" y="76"/>
                    <a:pt x="54" y="76"/>
                  </a:cubicBezTo>
                  <a:cubicBezTo>
                    <a:pt x="56" y="88"/>
                    <a:pt x="57" y="99"/>
                    <a:pt x="57" y="110"/>
                  </a:cubicBezTo>
                  <a:cubicBezTo>
                    <a:pt x="52" y="111"/>
                    <a:pt x="47" y="112"/>
                    <a:pt x="43" y="114"/>
                  </a:cubicBezTo>
                  <a:cubicBezTo>
                    <a:pt x="42" y="114"/>
                    <a:pt x="42" y="114"/>
                    <a:pt x="42" y="114"/>
                  </a:cubicBezTo>
                  <a:cubicBezTo>
                    <a:pt x="41" y="114"/>
                    <a:pt x="41" y="114"/>
                    <a:pt x="41" y="114"/>
                  </a:cubicBezTo>
                  <a:cubicBezTo>
                    <a:pt x="41" y="114"/>
                    <a:pt x="41" y="114"/>
                    <a:pt x="41" y="114"/>
                  </a:cubicBezTo>
                  <a:cubicBezTo>
                    <a:pt x="41" y="114"/>
                    <a:pt x="41" y="114"/>
                    <a:pt x="41" y="114"/>
                  </a:cubicBezTo>
                  <a:moveTo>
                    <a:pt x="60" y="0"/>
                  </a:moveTo>
                  <a:cubicBezTo>
                    <a:pt x="60" y="0"/>
                    <a:pt x="60" y="0"/>
                    <a:pt x="60" y="0"/>
                  </a:cubicBezTo>
                  <a:cubicBezTo>
                    <a:pt x="46" y="0"/>
                    <a:pt x="34" y="7"/>
                    <a:pt x="26" y="16"/>
                  </a:cubicBezTo>
                  <a:cubicBezTo>
                    <a:pt x="19" y="26"/>
                    <a:pt x="14" y="38"/>
                    <a:pt x="14" y="51"/>
                  </a:cubicBezTo>
                  <a:cubicBezTo>
                    <a:pt x="14" y="59"/>
                    <a:pt x="16" y="67"/>
                    <a:pt x="20" y="75"/>
                  </a:cubicBezTo>
                  <a:cubicBezTo>
                    <a:pt x="22" y="79"/>
                    <a:pt x="25" y="83"/>
                    <a:pt x="27" y="87"/>
                  </a:cubicBezTo>
                  <a:cubicBezTo>
                    <a:pt x="30" y="91"/>
                    <a:pt x="32" y="95"/>
                    <a:pt x="32" y="99"/>
                  </a:cubicBezTo>
                  <a:cubicBezTo>
                    <a:pt x="33" y="100"/>
                    <a:pt x="32" y="102"/>
                    <a:pt x="33" y="104"/>
                  </a:cubicBezTo>
                  <a:cubicBezTo>
                    <a:pt x="33" y="109"/>
                    <a:pt x="35" y="112"/>
                    <a:pt x="38" y="115"/>
                  </a:cubicBezTo>
                  <a:cubicBezTo>
                    <a:pt x="39" y="117"/>
                    <a:pt x="39" y="118"/>
                    <a:pt x="39" y="120"/>
                  </a:cubicBezTo>
                  <a:cubicBezTo>
                    <a:pt x="39" y="121"/>
                    <a:pt x="39" y="121"/>
                    <a:pt x="39" y="122"/>
                  </a:cubicBezTo>
                  <a:cubicBezTo>
                    <a:pt x="39" y="123"/>
                    <a:pt x="39" y="124"/>
                    <a:pt x="39" y="125"/>
                  </a:cubicBezTo>
                  <a:cubicBezTo>
                    <a:pt x="39" y="126"/>
                    <a:pt x="39" y="127"/>
                    <a:pt x="39" y="128"/>
                  </a:cubicBezTo>
                  <a:cubicBezTo>
                    <a:pt x="39" y="129"/>
                    <a:pt x="39" y="129"/>
                    <a:pt x="40" y="130"/>
                  </a:cubicBezTo>
                  <a:cubicBezTo>
                    <a:pt x="40" y="130"/>
                    <a:pt x="40" y="131"/>
                    <a:pt x="40" y="131"/>
                  </a:cubicBezTo>
                  <a:cubicBezTo>
                    <a:pt x="40" y="132"/>
                    <a:pt x="39" y="134"/>
                    <a:pt x="39" y="135"/>
                  </a:cubicBezTo>
                  <a:cubicBezTo>
                    <a:pt x="39" y="136"/>
                    <a:pt x="39" y="136"/>
                    <a:pt x="39" y="136"/>
                  </a:cubicBezTo>
                  <a:cubicBezTo>
                    <a:pt x="39" y="136"/>
                    <a:pt x="39" y="136"/>
                    <a:pt x="39" y="135"/>
                  </a:cubicBezTo>
                  <a:cubicBezTo>
                    <a:pt x="38" y="133"/>
                    <a:pt x="36" y="132"/>
                    <a:pt x="34" y="131"/>
                  </a:cubicBezTo>
                  <a:cubicBezTo>
                    <a:pt x="34" y="131"/>
                    <a:pt x="34" y="131"/>
                    <a:pt x="34" y="131"/>
                  </a:cubicBezTo>
                  <a:cubicBezTo>
                    <a:pt x="34" y="131"/>
                    <a:pt x="34" y="131"/>
                    <a:pt x="34" y="131"/>
                  </a:cubicBezTo>
                  <a:cubicBezTo>
                    <a:pt x="34" y="131"/>
                    <a:pt x="34" y="131"/>
                    <a:pt x="34" y="131"/>
                  </a:cubicBezTo>
                  <a:cubicBezTo>
                    <a:pt x="33" y="130"/>
                    <a:pt x="33" y="130"/>
                    <a:pt x="32" y="130"/>
                  </a:cubicBezTo>
                  <a:cubicBezTo>
                    <a:pt x="32" y="130"/>
                    <a:pt x="32" y="130"/>
                    <a:pt x="32" y="130"/>
                  </a:cubicBezTo>
                  <a:cubicBezTo>
                    <a:pt x="30" y="130"/>
                    <a:pt x="28" y="131"/>
                    <a:pt x="26" y="132"/>
                  </a:cubicBezTo>
                  <a:cubicBezTo>
                    <a:pt x="24" y="134"/>
                    <a:pt x="23" y="135"/>
                    <a:pt x="22" y="137"/>
                  </a:cubicBezTo>
                  <a:cubicBezTo>
                    <a:pt x="14" y="151"/>
                    <a:pt x="11" y="162"/>
                    <a:pt x="4" y="175"/>
                  </a:cubicBezTo>
                  <a:cubicBezTo>
                    <a:pt x="3" y="176"/>
                    <a:pt x="3" y="177"/>
                    <a:pt x="2" y="178"/>
                  </a:cubicBezTo>
                  <a:cubicBezTo>
                    <a:pt x="2" y="180"/>
                    <a:pt x="1" y="181"/>
                    <a:pt x="1" y="182"/>
                  </a:cubicBezTo>
                  <a:cubicBezTo>
                    <a:pt x="0" y="183"/>
                    <a:pt x="0" y="184"/>
                    <a:pt x="0" y="185"/>
                  </a:cubicBezTo>
                  <a:cubicBezTo>
                    <a:pt x="0" y="187"/>
                    <a:pt x="1" y="189"/>
                    <a:pt x="1" y="191"/>
                  </a:cubicBezTo>
                  <a:cubicBezTo>
                    <a:pt x="3" y="195"/>
                    <a:pt x="5" y="200"/>
                    <a:pt x="7" y="204"/>
                  </a:cubicBezTo>
                  <a:cubicBezTo>
                    <a:pt x="9" y="208"/>
                    <a:pt x="10" y="211"/>
                    <a:pt x="12" y="215"/>
                  </a:cubicBezTo>
                  <a:cubicBezTo>
                    <a:pt x="12" y="217"/>
                    <a:pt x="13" y="220"/>
                    <a:pt x="14" y="222"/>
                  </a:cubicBezTo>
                  <a:cubicBezTo>
                    <a:pt x="15" y="225"/>
                    <a:pt x="16" y="228"/>
                    <a:pt x="16" y="230"/>
                  </a:cubicBezTo>
                  <a:cubicBezTo>
                    <a:pt x="17" y="234"/>
                    <a:pt x="17" y="238"/>
                    <a:pt x="20" y="241"/>
                  </a:cubicBezTo>
                  <a:cubicBezTo>
                    <a:pt x="21" y="243"/>
                    <a:pt x="23" y="247"/>
                    <a:pt x="27" y="253"/>
                  </a:cubicBezTo>
                  <a:cubicBezTo>
                    <a:pt x="30" y="259"/>
                    <a:pt x="35" y="266"/>
                    <a:pt x="40" y="273"/>
                  </a:cubicBezTo>
                  <a:cubicBezTo>
                    <a:pt x="40" y="276"/>
                    <a:pt x="40" y="279"/>
                    <a:pt x="40" y="282"/>
                  </a:cubicBezTo>
                  <a:cubicBezTo>
                    <a:pt x="37" y="282"/>
                    <a:pt x="35" y="283"/>
                    <a:pt x="34" y="285"/>
                  </a:cubicBezTo>
                  <a:cubicBezTo>
                    <a:pt x="32" y="286"/>
                    <a:pt x="32" y="288"/>
                    <a:pt x="32" y="289"/>
                  </a:cubicBezTo>
                  <a:cubicBezTo>
                    <a:pt x="32" y="290"/>
                    <a:pt x="32" y="290"/>
                    <a:pt x="32" y="290"/>
                  </a:cubicBezTo>
                  <a:cubicBezTo>
                    <a:pt x="32" y="290"/>
                    <a:pt x="32" y="290"/>
                    <a:pt x="32" y="290"/>
                  </a:cubicBezTo>
                  <a:cubicBezTo>
                    <a:pt x="32" y="290"/>
                    <a:pt x="32" y="291"/>
                    <a:pt x="32" y="291"/>
                  </a:cubicBezTo>
                  <a:cubicBezTo>
                    <a:pt x="32" y="293"/>
                    <a:pt x="32" y="295"/>
                    <a:pt x="32" y="297"/>
                  </a:cubicBezTo>
                  <a:cubicBezTo>
                    <a:pt x="31" y="298"/>
                    <a:pt x="29" y="298"/>
                    <a:pt x="28" y="299"/>
                  </a:cubicBezTo>
                  <a:cubicBezTo>
                    <a:pt x="27" y="300"/>
                    <a:pt x="26" y="302"/>
                    <a:pt x="26" y="303"/>
                  </a:cubicBezTo>
                  <a:cubicBezTo>
                    <a:pt x="26" y="304"/>
                    <a:pt x="26" y="305"/>
                    <a:pt x="26" y="305"/>
                  </a:cubicBezTo>
                  <a:cubicBezTo>
                    <a:pt x="26" y="305"/>
                    <a:pt x="26" y="305"/>
                    <a:pt x="26" y="305"/>
                  </a:cubicBezTo>
                  <a:cubicBezTo>
                    <a:pt x="25" y="316"/>
                    <a:pt x="24" y="327"/>
                    <a:pt x="24" y="337"/>
                  </a:cubicBezTo>
                  <a:cubicBezTo>
                    <a:pt x="24" y="338"/>
                    <a:pt x="25" y="339"/>
                    <a:pt x="26" y="339"/>
                  </a:cubicBezTo>
                  <a:cubicBezTo>
                    <a:pt x="26" y="339"/>
                    <a:pt x="26" y="339"/>
                    <a:pt x="26" y="339"/>
                  </a:cubicBezTo>
                  <a:cubicBezTo>
                    <a:pt x="27" y="339"/>
                    <a:pt x="28" y="338"/>
                    <a:pt x="28" y="337"/>
                  </a:cubicBezTo>
                  <a:cubicBezTo>
                    <a:pt x="28" y="328"/>
                    <a:pt x="29" y="318"/>
                    <a:pt x="29" y="308"/>
                  </a:cubicBezTo>
                  <a:cubicBezTo>
                    <a:pt x="30" y="309"/>
                    <a:pt x="31" y="309"/>
                    <a:pt x="32" y="309"/>
                  </a:cubicBezTo>
                  <a:cubicBezTo>
                    <a:pt x="32" y="310"/>
                    <a:pt x="32" y="310"/>
                    <a:pt x="32" y="310"/>
                  </a:cubicBezTo>
                  <a:cubicBezTo>
                    <a:pt x="32" y="311"/>
                    <a:pt x="33" y="311"/>
                    <a:pt x="34" y="311"/>
                  </a:cubicBezTo>
                  <a:cubicBezTo>
                    <a:pt x="34" y="311"/>
                    <a:pt x="34" y="311"/>
                    <a:pt x="34" y="311"/>
                  </a:cubicBezTo>
                  <a:cubicBezTo>
                    <a:pt x="34" y="311"/>
                    <a:pt x="35" y="311"/>
                    <a:pt x="35" y="311"/>
                  </a:cubicBezTo>
                  <a:cubicBezTo>
                    <a:pt x="43" y="313"/>
                    <a:pt x="51" y="314"/>
                    <a:pt x="60" y="314"/>
                  </a:cubicBezTo>
                  <a:cubicBezTo>
                    <a:pt x="64" y="314"/>
                    <a:pt x="69" y="314"/>
                    <a:pt x="74" y="313"/>
                  </a:cubicBezTo>
                  <a:cubicBezTo>
                    <a:pt x="75" y="313"/>
                    <a:pt x="76" y="313"/>
                    <a:pt x="77" y="313"/>
                  </a:cubicBezTo>
                  <a:cubicBezTo>
                    <a:pt x="77" y="314"/>
                    <a:pt x="76" y="315"/>
                    <a:pt x="75" y="316"/>
                  </a:cubicBezTo>
                  <a:cubicBezTo>
                    <a:pt x="76" y="317"/>
                    <a:pt x="76" y="317"/>
                    <a:pt x="76" y="317"/>
                  </a:cubicBezTo>
                  <a:cubicBezTo>
                    <a:pt x="77" y="316"/>
                    <a:pt x="79" y="314"/>
                    <a:pt x="80" y="313"/>
                  </a:cubicBezTo>
                  <a:cubicBezTo>
                    <a:pt x="81" y="313"/>
                    <a:pt x="83" y="313"/>
                    <a:pt x="84" y="312"/>
                  </a:cubicBezTo>
                  <a:cubicBezTo>
                    <a:pt x="82" y="314"/>
                    <a:pt x="81" y="316"/>
                    <a:pt x="79" y="319"/>
                  </a:cubicBezTo>
                  <a:cubicBezTo>
                    <a:pt x="80" y="320"/>
                    <a:pt x="80" y="320"/>
                    <a:pt x="80" y="320"/>
                  </a:cubicBezTo>
                  <a:cubicBezTo>
                    <a:pt x="82" y="317"/>
                    <a:pt x="85" y="314"/>
                    <a:pt x="87" y="312"/>
                  </a:cubicBezTo>
                  <a:cubicBezTo>
                    <a:pt x="90" y="311"/>
                    <a:pt x="92" y="311"/>
                    <a:pt x="95" y="310"/>
                  </a:cubicBezTo>
                  <a:cubicBezTo>
                    <a:pt x="90" y="315"/>
                    <a:pt x="85" y="321"/>
                    <a:pt x="81" y="327"/>
                  </a:cubicBezTo>
                  <a:cubicBezTo>
                    <a:pt x="82" y="328"/>
                    <a:pt x="82" y="328"/>
                    <a:pt x="82" y="328"/>
                  </a:cubicBezTo>
                  <a:cubicBezTo>
                    <a:pt x="88" y="321"/>
                    <a:pt x="93" y="315"/>
                    <a:pt x="99" y="308"/>
                  </a:cubicBezTo>
                  <a:cubicBezTo>
                    <a:pt x="99" y="308"/>
                    <a:pt x="100" y="308"/>
                    <a:pt x="101" y="307"/>
                  </a:cubicBezTo>
                  <a:cubicBezTo>
                    <a:pt x="101" y="307"/>
                    <a:pt x="101" y="307"/>
                    <a:pt x="101" y="307"/>
                  </a:cubicBezTo>
                  <a:cubicBezTo>
                    <a:pt x="101" y="307"/>
                    <a:pt x="101" y="307"/>
                    <a:pt x="101" y="307"/>
                  </a:cubicBezTo>
                  <a:cubicBezTo>
                    <a:pt x="101" y="307"/>
                    <a:pt x="102" y="307"/>
                    <a:pt x="102" y="306"/>
                  </a:cubicBezTo>
                  <a:cubicBezTo>
                    <a:pt x="103" y="306"/>
                    <a:pt x="103" y="306"/>
                    <a:pt x="103" y="306"/>
                  </a:cubicBezTo>
                  <a:cubicBezTo>
                    <a:pt x="103" y="307"/>
                    <a:pt x="103" y="307"/>
                    <a:pt x="103" y="308"/>
                  </a:cubicBezTo>
                  <a:cubicBezTo>
                    <a:pt x="102" y="308"/>
                    <a:pt x="102" y="308"/>
                    <a:pt x="102" y="308"/>
                  </a:cubicBezTo>
                  <a:cubicBezTo>
                    <a:pt x="96" y="315"/>
                    <a:pt x="90" y="322"/>
                    <a:pt x="84" y="329"/>
                  </a:cubicBezTo>
                  <a:cubicBezTo>
                    <a:pt x="84" y="329"/>
                    <a:pt x="84" y="329"/>
                    <a:pt x="84" y="329"/>
                  </a:cubicBezTo>
                  <a:cubicBezTo>
                    <a:pt x="84" y="330"/>
                    <a:pt x="84" y="330"/>
                    <a:pt x="84" y="330"/>
                  </a:cubicBezTo>
                  <a:cubicBezTo>
                    <a:pt x="84" y="332"/>
                    <a:pt x="84" y="332"/>
                    <a:pt x="84" y="332"/>
                  </a:cubicBezTo>
                  <a:cubicBezTo>
                    <a:pt x="85" y="331"/>
                    <a:pt x="85" y="331"/>
                    <a:pt x="85" y="331"/>
                  </a:cubicBezTo>
                  <a:cubicBezTo>
                    <a:pt x="85" y="331"/>
                    <a:pt x="85" y="331"/>
                    <a:pt x="85" y="331"/>
                  </a:cubicBezTo>
                  <a:cubicBezTo>
                    <a:pt x="86" y="331"/>
                    <a:pt x="86" y="331"/>
                    <a:pt x="86" y="331"/>
                  </a:cubicBezTo>
                  <a:cubicBezTo>
                    <a:pt x="86" y="330"/>
                    <a:pt x="86" y="330"/>
                    <a:pt x="86" y="330"/>
                  </a:cubicBezTo>
                  <a:cubicBezTo>
                    <a:pt x="92" y="324"/>
                    <a:pt x="97" y="317"/>
                    <a:pt x="103" y="310"/>
                  </a:cubicBezTo>
                  <a:cubicBezTo>
                    <a:pt x="103" y="318"/>
                    <a:pt x="103" y="326"/>
                    <a:pt x="103" y="334"/>
                  </a:cubicBezTo>
                  <a:cubicBezTo>
                    <a:pt x="103" y="335"/>
                    <a:pt x="103" y="337"/>
                    <a:pt x="103" y="339"/>
                  </a:cubicBezTo>
                  <a:cubicBezTo>
                    <a:pt x="102" y="338"/>
                    <a:pt x="102" y="338"/>
                    <a:pt x="102" y="338"/>
                  </a:cubicBezTo>
                  <a:cubicBezTo>
                    <a:pt x="99" y="340"/>
                    <a:pt x="97" y="343"/>
                    <a:pt x="96" y="347"/>
                  </a:cubicBezTo>
                  <a:cubicBezTo>
                    <a:pt x="98" y="347"/>
                    <a:pt x="98" y="347"/>
                    <a:pt x="98" y="347"/>
                  </a:cubicBezTo>
                  <a:cubicBezTo>
                    <a:pt x="99" y="344"/>
                    <a:pt x="101" y="342"/>
                    <a:pt x="103" y="339"/>
                  </a:cubicBezTo>
                  <a:cubicBezTo>
                    <a:pt x="103" y="340"/>
                    <a:pt x="103" y="341"/>
                    <a:pt x="103" y="341"/>
                  </a:cubicBezTo>
                  <a:cubicBezTo>
                    <a:pt x="103" y="342"/>
                    <a:pt x="104" y="343"/>
                    <a:pt x="105" y="343"/>
                  </a:cubicBezTo>
                  <a:cubicBezTo>
                    <a:pt x="105" y="343"/>
                    <a:pt x="105" y="343"/>
                    <a:pt x="105" y="343"/>
                  </a:cubicBezTo>
                  <a:cubicBezTo>
                    <a:pt x="106" y="343"/>
                    <a:pt x="106" y="342"/>
                    <a:pt x="106" y="341"/>
                  </a:cubicBezTo>
                  <a:cubicBezTo>
                    <a:pt x="106" y="339"/>
                    <a:pt x="106" y="336"/>
                    <a:pt x="106" y="334"/>
                  </a:cubicBezTo>
                  <a:cubicBezTo>
                    <a:pt x="106" y="326"/>
                    <a:pt x="106" y="318"/>
                    <a:pt x="106" y="310"/>
                  </a:cubicBezTo>
                  <a:cubicBezTo>
                    <a:pt x="106" y="307"/>
                    <a:pt x="106" y="305"/>
                    <a:pt x="106" y="302"/>
                  </a:cubicBezTo>
                  <a:cubicBezTo>
                    <a:pt x="107" y="302"/>
                    <a:pt x="107" y="301"/>
                    <a:pt x="107" y="300"/>
                  </a:cubicBezTo>
                  <a:cubicBezTo>
                    <a:pt x="107" y="299"/>
                    <a:pt x="107" y="299"/>
                    <a:pt x="106" y="298"/>
                  </a:cubicBezTo>
                  <a:cubicBezTo>
                    <a:pt x="106" y="298"/>
                    <a:pt x="106" y="297"/>
                    <a:pt x="105" y="296"/>
                  </a:cubicBezTo>
                  <a:cubicBezTo>
                    <a:pt x="105" y="296"/>
                    <a:pt x="104" y="296"/>
                    <a:pt x="103" y="295"/>
                  </a:cubicBezTo>
                  <a:cubicBezTo>
                    <a:pt x="103" y="294"/>
                    <a:pt x="104" y="292"/>
                    <a:pt x="104" y="290"/>
                  </a:cubicBezTo>
                  <a:cubicBezTo>
                    <a:pt x="104" y="289"/>
                    <a:pt x="104" y="289"/>
                    <a:pt x="104" y="289"/>
                  </a:cubicBezTo>
                  <a:cubicBezTo>
                    <a:pt x="104" y="287"/>
                    <a:pt x="103" y="285"/>
                    <a:pt x="102" y="284"/>
                  </a:cubicBezTo>
                  <a:cubicBezTo>
                    <a:pt x="100" y="282"/>
                    <a:pt x="98" y="280"/>
                    <a:pt x="95" y="280"/>
                  </a:cubicBezTo>
                  <a:cubicBezTo>
                    <a:pt x="96" y="277"/>
                    <a:pt x="96" y="275"/>
                    <a:pt x="96" y="272"/>
                  </a:cubicBezTo>
                  <a:cubicBezTo>
                    <a:pt x="96" y="272"/>
                    <a:pt x="96" y="272"/>
                    <a:pt x="96" y="272"/>
                  </a:cubicBezTo>
                  <a:cubicBezTo>
                    <a:pt x="97" y="268"/>
                    <a:pt x="99" y="265"/>
                    <a:pt x="101" y="261"/>
                  </a:cubicBezTo>
                  <a:cubicBezTo>
                    <a:pt x="104" y="256"/>
                    <a:pt x="106" y="251"/>
                    <a:pt x="106" y="244"/>
                  </a:cubicBezTo>
                  <a:cubicBezTo>
                    <a:pt x="106" y="241"/>
                    <a:pt x="106" y="238"/>
                    <a:pt x="105" y="235"/>
                  </a:cubicBezTo>
                  <a:cubicBezTo>
                    <a:pt x="102" y="219"/>
                    <a:pt x="97" y="211"/>
                    <a:pt x="92" y="196"/>
                  </a:cubicBezTo>
                  <a:cubicBezTo>
                    <a:pt x="90" y="187"/>
                    <a:pt x="88" y="178"/>
                    <a:pt x="88" y="169"/>
                  </a:cubicBezTo>
                  <a:cubicBezTo>
                    <a:pt x="88" y="166"/>
                    <a:pt x="88" y="164"/>
                    <a:pt x="88" y="162"/>
                  </a:cubicBezTo>
                  <a:cubicBezTo>
                    <a:pt x="88" y="162"/>
                    <a:pt x="88" y="162"/>
                    <a:pt x="88" y="162"/>
                  </a:cubicBezTo>
                  <a:cubicBezTo>
                    <a:pt x="88" y="160"/>
                    <a:pt x="87" y="158"/>
                    <a:pt x="85" y="156"/>
                  </a:cubicBezTo>
                  <a:cubicBezTo>
                    <a:pt x="84" y="155"/>
                    <a:pt x="81" y="154"/>
                    <a:pt x="79" y="154"/>
                  </a:cubicBezTo>
                  <a:cubicBezTo>
                    <a:pt x="79" y="154"/>
                    <a:pt x="79" y="154"/>
                    <a:pt x="79" y="154"/>
                  </a:cubicBezTo>
                  <a:cubicBezTo>
                    <a:pt x="78" y="154"/>
                    <a:pt x="77" y="154"/>
                    <a:pt x="77" y="154"/>
                  </a:cubicBezTo>
                  <a:cubicBezTo>
                    <a:pt x="78" y="153"/>
                    <a:pt x="79" y="152"/>
                    <a:pt x="80" y="151"/>
                  </a:cubicBezTo>
                  <a:cubicBezTo>
                    <a:pt x="80" y="150"/>
                    <a:pt x="81" y="149"/>
                    <a:pt x="82" y="148"/>
                  </a:cubicBezTo>
                  <a:cubicBezTo>
                    <a:pt x="82" y="147"/>
                    <a:pt x="83" y="145"/>
                    <a:pt x="83" y="144"/>
                  </a:cubicBezTo>
                  <a:cubicBezTo>
                    <a:pt x="83" y="144"/>
                    <a:pt x="83" y="144"/>
                    <a:pt x="83" y="144"/>
                  </a:cubicBezTo>
                  <a:cubicBezTo>
                    <a:pt x="83" y="144"/>
                    <a:pt x="83" y="144"/>
                    <a:pt x="83" y="144"/>
                  </a:cubicBezTo>
                  <a:cubicBezTo>
                    <a:pt x="83" y="143"/>
                    <a:pt x="84" y="143"/>
                    <a:pt x="84" y="142"/>
                  </a:cubicBezTo>
                  <a:cubicBezTo>
                    <a:pt x="84" y="141"/>
                    <a:pt x="83" y="141"/>
                    <a:pt x="83" y="140"/>
                  </a:cubicBezTo>
                  <a:cubicBezTo>
                    <a:pt x="84" y="140"/>
                    <a:pt x="85" y="139"/>
                    <a:pt x="84" y="138"/>
                  </a:cubicBezTo>
                  <a:cubicBezTo>
                    <a:pt x="84" y="137"/>
                    <a:pt x="84" y="137"/>
                    <a:pt x="83" y="137"/>
                  </a:cubicBezTo>
                  <a:cubicBezTo>
                    <a:pt x="84" y="136"/>
                    <a:pt x="84" y="136"/>
                    <a:pt x="84" y="136"/>
                  </a:cubicBezTo>
                  <a:cubicBezTo>
                    <a:pt x="84" y="135"/>
                    <a:pt x="84" y="135"/>
                    <a:pt x="84" y="135"/>
                  </a:cubicBezTo>
                  <a:cubicBezTo>
                    <a:pt x="84" y="134"/>
                    <a:pt x="83" y="134"/>
                    <a:pt x="83" y="133"/>
                  </a:cubicBezTo>
                  <a:cubicBezTo>
                    <a:pt x="83" y="133"/>
                    <a:pt x="83" y="133"/>
                    <a:pt x="83" y="133"/>
                  </a:cubicBezTo>
                  <a:cubicBezTo>
                    <a:pt x="82" y="133"/>
                    <a:pt x="82" y="133"/>
                    <a:pt x="82" y="133"/>
                  </a:cubicBezTo>
                  <a:cubicBezTo>
                    <a:pt x="82" y="133"/>
                    <a:pt x="82" y="133"/>
                    <a:pt x="82" y="133"/>
                  </a:cubicBezTo>
                  <a:cubicBezTo>
                    <a:pt x="82" y="133"/>
                    <a:pt x="82" y="133"/>
                    <a:pt x="82" y="133"/>
                  </a:cubicBezTo>
                  <a:cubicBezTo>
                    <a:pt x="82" y="132"/>
                    <a:pt x="82" y="132"/>
                    <a:pt x="82" y="132"/>
                  </a:cubicBezTo>
                  <a:cubicBezTo>
                    <a:pt x="82" y="132"/>
                    <a:pt x="82" y="132"/>
                    <a:pt x="82" y="132"/>
                  </a:cubicBezTo>
                  <a:cubicBezTo>
                    <a:pt x="83" y="132"/>
                    <a:pt x="84" y="131"/>
                    <a:pt x="84" y="130"/>
                  </a:cubicBezTo>
                  <a:cubicBezTo>
                    <a:pt x="84" y="129"/>
                    <a:pt x="84" y="129"/>
                    <a:pt x="84" y="129"/>
                  </a:cubicBezTo>
                  <a:cubicBezTo>
                    <a:pt x="84" y="128"/>
                    <a:pt x="83" y="127"/>
                    <a:pt x="83" y="127"/>
                  </a:cubicBezTo>
                  <a:cubicBezTo>
                    <a:pt x="82" y="126"/>
                    <a:pt x="82" y="126"/>
                    <a:pt x="82" y="126"/>
                  </a:cubicBezTo>
                  <a:cubicBezTo>
                    <a:pt x="82" y="126"/>
                    <a:pt x="83" y="125"/>
                    <a:pt x="83" y="125"/>
                  </a:cubicBezTo>
                  <a:cubicBezTo>
                    <a:pt x="83" y="124"/>
                    <a:pt x="83" y="124"/>
                    <a:pt x="83" y="123"/>
                  </a:cubicBezTo>
                  <a:cubicBezTo>
                    <a:pt x="83" y="123"/>
                    <a:pt x="83" y="123"/>
                    <a:pt x="83" y="123"/>
                  </a:cubicBezTo>
                  <a:cubicBezTo>
                    <a:pt x="83" y="121"/>
                    <a:pt x="83" y="119"/>
                    <a:pt x="83" y="118"/>
                  </a:cubicBezTo>
                  <a:cubicBezTo>
                    <a:pt x="83" y="117"/>
                    <a:pt x="83" y="117"/>
                    <a:pt x="83" y="117"/>
                  </a:cubicBezTo>
                  <a:cubicBezTo>
                    <a:pt x="86" y="114"/>
                    <a:pt x="88" y="111"/>
                    <a:pt x="89" y="107"/>
                  </a:cubicBezTo>
                  <a:cubicBezTo>
                    <a:pt x="90" y="104"/>
                    <a:pt x="90" y="100"/>
                    <a:pt x="91" y="98"/>
                  </a:cubicBezTo>
                  <a:cubicBezTo>
                    <a:pt x="93" y="92"/>
                    <a:pt x="94" y="88"/>
                    <a:pt x="99" y="80"/>
                  </a:cubicBezTo>
                  <a:cubicBezTo>
                    <a:pt x="105" y="73"/>
                    <a:pt x="109" y="60"/>
                    <a:pt x="109" y="47"/>
                  </a:cubicBezTo>
                  <a:cubicBezTo>
                    <a:pt x="109" y="36"/>
                    <a:pt x="106" y="25"/>
                    <a:pt x="99" y="16"/>
                  </a:cubicBezTo>
                  <a:cubicBezTo>
                    <a:pt x="91" y="7"/>
                    <a:pt x="80" y="1"/>
                    <a:pt x="62" y="0"/>
                  </a:cubicBezTo>
                  <a:cubicBezTo>
                    <a:pt x="62" y="0"/>
                    <a:pt x="61" y="0"/>
                    <a:pt x="6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2" name="Freeform 861"/>
            <p:cNvSpPr>
              <a:spLocks/>
            </p:cNvSpPr>
            <p:nvPr/>
          </p:nvSpPr>
          <p:spPr bwMode="auto">
            <a:xfrm>
              <a:off x="386336" y="2923069"/>
              <a:ext cx="12545" cy="85130"/>
            </a:xfrm>
            <a:custGeom>
              <a:avLst/>
              <a:gdLst>
                <a:gd name="T0" fmla="*/ 2 w 6"/>
                <a:gd name="T1" fmla="*/ 0 h 40"/>
                <a:gd name="T2" fmla="*/ 2 w 6"/>
                <a:gd name="T3" fmla="*/ 0 h 40"/>
                <a:gd name="T4" fmla="*/ 0 w 6"/>
                <a:gd name="T5" fmla="*/ 1 h 40"/>
                <a:gd name="T6" fmla="*/ 0 w 6"/>
                <a:gd name="T7" fmla="*/ 8 h 40"/>
                <a:gd name="T8" fmla="*/ 2 w 6"/>
                <a:gd name="T9" fmla="*/ 39 h 40"/>
                <a:gd name="T10" fmla="*/ 4 w 6"/>
                <a:gd name="T11" fmla="*/ 40 h 40"/>
                <a:gd name="T12" fmla="*/ 4 w 6"/>
                <a:gd name="T13" fmla="*/ 40 h 40"/>
                <a:gd name="T14" fmla="*/ 6 w 6"/>
                <a:gd name="T15" fmla="*/ 38 h 40"/>
                <a:gd name="T16" fmla="*/ 4 w 6"/>
                <a:gd name="T17" fmla="*/ 8 h 40"/>
                <a:gd name="T18" fmla="*/ 4 w 6"/>
                <a:gd name="T19" fmla="*/ 2 h 40"/>
                <a:gd name="T20" fmla="*/ 2 w 6"/>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0">
                  <a:moveTo>
                    <a:pt x="2" y="0"/>
                  </a:moveTo>
                  <a:cubicBezTo>
                    <a:pt x="2" y="0"/>
                    <a:pt x="2" y="0"/>
                    <a:pt x="2" y="0"/>
                  </a:cubicBezTo>
                  <a:cubicBezTo>
                    <a:pt x="1" y="0"/>
                    <a:pt x="0" y="0"/>
                    <a:pt x="0" y="1"/>
                  </a:cubicBezTo>
                  <a:cubicBezTo>
                    <a:pt x="0" y="4"/>
                    <a:pt x="0" y="6"/>
                    <a:pt x="0" y="8"/>
                  </a:cubicBezTo>
                  <a:cubicBezTo>
                    <a:pt x="0" y="18"/>
                    <a:pt x="1" y="29"/>
                    <a:pt x="2" y="39"/>
                  </a:cubicBezTo>
                  <a:cubicBezTo>
                    <a:pt x="2" y="40"/>
                    <a:pt x="3" y="40"/>
                    <a:pt x="4" y="40"/>
                  </a:cubicBezTo>
                  <a:cubicBezTo>
                    <a:pt x="4" y="40"/>
                    <a:pt x="4" y="40"/>
                    <a:pt x="4" y="40"/>
                  </a:cubicBezTo>
                  <a:cubicBezTo>
                    <a:pt x="5" y="40"/>
                    <a:pt x="6" y="39"/>
                    <a:pt x="6" y="38"/>
                  </a:cubicBezTo>
                  <a:cubicBezTo>
                    <a:pt x="4" y="28"/>
                    <a:pt x="4" y="18"/>
                    <a:pt x="4" y="8"/>
                  </a:cubicBezTo>
                  <a:cubicBezTo>
                    <a:pt x="4" y="6"/>
                    <a:pt x="4" y="4"/>
                    <a:pt x="4" y="2"/>
                  </a:cubicBezTo>
                  <a:cubicBezTo>
                    <a:pt x="4" y="1"/>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3" name="Freeform 862"/>
            <p:cNvSpPr>
              <a:spLocks/>
            </p:cNvSpPr>
            <p:nvPr/>
          </p:nvSpPr>
          <p:spPr bwMode="auto">
            <a:xfrm>
              <a:off x="492076" y="2980419"/>
              <a:ext cx="57350" cy="43013"/>
            </a:xfrm>
            <a:custGeom>
              <a:avLst/>
              <a:gdLst>
                <a:gd name="T0" fmla="*/ 25 w 27"/>
                <a:gd name="T1" fmla="*/ 0 h 20"/>
                <a:gd name="T2" fmla="*/ 24 w 27"/>
                <a:gd name="T3" fmla="*/ 1 h 20"/>
                <a:gd name="T4" fmla="*/ 1 w 27"/>
                <a:gd name="T5" fmla="*/ 17 h 20"/>
                <a:gd name="T6" fmla="*/ 0 w 27"/>
                <a:gd name="T7" fmla="*/ 20 h 20"/>
                <a:gd name="T8" fmla="*/ 2 w 27"/>
                <a:gd name="T9" fmla="*/ 20 h 20"/>
                <a:gd name="T10" fmla="*/ 3 w 27"/>
                <a:gd name="T11" fmla="*/ 20 h 20"/>
                <a:gd name="T12" fmla="*/ 26 w 27"/>
                <a:gd name="T13" fmla="*/ 3 h 20"/>
                <a:gd name="T14" fmla="*/ 26 w 27"/>
                <a:gd name="T15" fmla="*/ 1 h 20"/>
                <a:gd name="T16" fmla="*/ 25 w 27"/>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0">
                  <a:moveTo>
                    <a:pt x="25" y="0"/>
                  </a:moveTo>
                  <a:cubicBezTo>
                    <a:pt x="24" y="0"/>
                    <a:pt x="24" y="0"/>
                    <a:pt x="24" y="1"/>
                  </a:cubicBezTo>
                  <a:cubicBezTo>
                    <a:pt x="16" y="6"/>
                    <a:pt x="8" y="12"/>
                    <a:pt x="1" y="17"/>
                  </a:cubicBezTo>
                  <a:cubicBezTo>
                    <a:pt x="0" y="18"/>
                    <a:pt x="0" y="19"/>
                    <a:pt x="0" y="20"/>
                  </a:cubicBezTo>
                  <a:cubicBezTo>
                    <a:pt x="1" y="20"/>
                    <a:pt x="1" y="20"/>
                    <a:pt x="2" y="20"/>
                  </a:cubicBezTo>
                  <a:cubicBezTo>
                    <a:pt x="2" y="20"/>
                    <a:pt x="3" y="20"/>
                    <a:pt x="3" y="20"/>
                  </a:cubicBezTo>
                  <a:cubicBezTo>
                    <a:pt x="11" y="14"/>
                    <a:pt x="18" y="9"/>
                    <a:pt x="26" y="3"/>
                  </a:cubicBezTo>
                  <a:cubicBezTo>
                    <a:pt x="27" y="3"/>
                    <a:pt x="27" y="2"/>
                    <a:pt x="26" y="1"/>
                  </a:cubicBezTo>
                  <a:cubicBezTo>
                    <a:pt x="26" y="0"/>
                    <a:pt x="25" y="0"/>
                    <a:pt x="2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4" name="Freeform 863"/>
            <p:cNvSpPr>
              <a:spLocks/>
            </p:cNvSpPr>
            <p:nvPr/>
          </p:nvSpPr>
          <p:spPr bwMode="auto">
            <a:xfrm>
              <a:off x="528816" y="3093328"/>
              <a:ext cx="59143" cy="20610"/>
            </a:xfrm>
            <a:custGeom>
              <a:avLst/>
              <a:gdLst>
                <a:gd name="T0" fmla="*/ 26 w 28"/>
                <a:gd name="T1" fmla="*/ 0 h 10"/>
                <a:gd name="T2" fmla="*/ 26 w 28"/>
                <a:gd name="T3" fmla="*/ 0 h 10"/>
                <a:gd name="T4" fmla="*/ 2 w 28"/>
                <a:gd name="T5" fmla="*/ 6 h 10"/>
                <a:gd name="T6" fmla="*/ 0 w 28"/>
                <a:gd name="T7" fmla="*/ 8 h 10"/>
                <a:gd name="T8" fmla="*/ 2 w 28"/>
                <a:gd name="T9" fmla="*/ 10 h 10"/>
                <a:gd name="T10" fmla="*/ 2 w 28"/>
                <a:gd name="T11" fmla="*/ 10 h 10"/>
                <a:gd name="T12" fmla="*/ 27 w 28"/>
                <a:gd name="T13" fmla="*/ 4 h 10"/>
                <a:gd name="T14" fmla="*/ 28 w 28"/>
                <a:gd name="T15" fmla="*/ 1 h 10"/>
                <a:gd name="T16" fmla="*/ 26 w 28"/>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0">
                  <a:moveTo>
                    <a:pt x="26" y="0"/>
                  </a:moveTo>
                  <a:cubicBezTo>
                    <a:pt x="26" y="0"/>
                    <a:pt x="26" y="0"/>
                    <a:pt x="26" y="0"/>
                  </a:cubicBezTo>
                  <a:cubicBezTo>
                    <a:pt x="18" y="4"/>
                    <a:pt x="10" y="6"/>
                    <a:pt x="2" y="6"/>
                  </a:cubicBezTo>
                  <a:cubicBezTo>
                    <a:pt x="1" y="6"/>
                    <a:pt x="0" y="7"/>
                    <a:pt x="0" y="8"/>
                  </a:cubicBezTo>
                  <a:cubicBezTo>
                    <a:pt x="0" y="9"/>
                    <a:pt x="1" y="10"/>
                    <a:pt x="2" y="10"/>
                  </a:cubicBezTo>
                  <a:cubicBezTo>
                    <a:pt x="2" y="10"/>
                    <a:pt x="2" y="10"/>
                    <a:pt x="2" y="10"/>
                  </a:cubicBezTo>
                  <a:cubicBezTo>
                    <a:pt x="10" y="10"/>
                    <a:pt x="19" y="8"/>
                    <a:pt x="27" y="4"/>
                  </a:cubicBezTo>
                  <a:cubicBezTo>
                    <a:pt x="28" y="3"/>
                    <a:pt x="28" y="2"/>
                    <a:pt x="28" y="1"/>
                  </a:cubicBezTo>
                  <a:cubicBezTo>
                    <a:pt x="28" y="1"/>
                    <a:pt x="27" y="0"/>
                    <a:pt x="26"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5" name="Freeform 864"/>
            <p:cNvSpPr>
              <a:spLocks/>
            </p:cNvSpPr>
            <p:nvPr/>
          </p:nvSpPr>
          <p:spPr bwMode="auto">
            <a:xfrm>
              <a:off x="519855" y="3186523"/>
              <a:ext cx="49286" cy="42117"/>
            </a:xfrm>
            <a:custGeom>
              <a:avLst/>
              <a:gdLst>
                <a:gd name="T0" fmla="*/ 2 w 23"/>
                <a:gd name="T1" fmla="*/ 0 h 20"/>
                <a:gd name="T2" fmla="*/ 1 w 23"/>
                <a:gd name="T3" fmla="*/ 1 h 20"/>
                <a:gd name="T4" fmla="*/ 1 w 23"/>
                <a:gd name="T5" fmla="*/ 3 h 20"/>
                <a:gd name="T6" fmla="*/ 20 w 23"/>
                <a:gd name="T7" fmla="*/ 19 h 20"/>
                <a:gd name="T8" fmla="*/ 21 w 23"/>
                <a:gd name="T9" fmla="*/ 20 h 20"/>
                <a:gd name="T10" fmla="*/ 22 w 23"/>
                <a:gd name="T11" fmla="*/ 19 h 20"/>
                <a:gd name="T12" fmla="*/ 22 w 23"/>
                <a:gd name="T13" fmla="*/ 17 h 20"/>
                <a:gd name="T14" fmla="*/ 3 w 23"/>
                <a:gd name="T15" fmla="*/ 1 h 20"/>
                <a:gd name="T16" fmla="*/ 2 w 23"/>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0">
                  <a:moveTo>
                    <a:pt x="2" y="0"/>
                  </a:moveTo>
                  <a:cubicBezTo>
                    <a:pt x="2" y="0"/>
                    <a:pt x="1" y="1"/>
                    <a:pt x="1" y="1"/>
                  </a:cubicBezTo>
                  <a:cubicBezTo>
                    <a:pt x="0" y="2"/>
                    <a:pt x="0" y="3"/>
                    <a:pt x="1" y="3"/>
                  </a:cubicBezTo>
                  <a:cubicBezTo>
                    <a:pt x="7" y="9"/>
                    <a:pt x="14" y="14"/>
                    <a:pt x="20" y="19"/>
                  </a:cubicBezTo>
                  <a:cubicBezTo>
                    <a:pt x="20" y="20"/>
                    <a:pt x="21" y="20"/>
                    <a:pt x="21" y="20"/>
                  </a:cubicBezTo>
                  <a:cubicBezTo>
                    <a:pt x="22" y="20"/>
                    <a:pt x="22" y="19"/>
                    <a:pt x="22" y="19"/>
                  </a:cubicBezTo>
                  <a:cubicBezTo>
                    <a:pt x="23" y="18"/>
                    <a:pt x="23" y="17"/>
                    <a:pt x="22" y="17"/>
                  </a:cubicBezTo>
                  <a:cubicBezTo>
                    <a:pt x="16" y="11"/>
                    <a:pt x="10" y="6"/>
                    <a:pt x="3" y="1"/>
                  </a:cubicBezTo>
                  <a:cubicBezTo>
                    <a:pt x="3" y="0"/>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6" name="Freeform 865"/>
            <p:cNvSpPr>
              <a:spLocks/>
            </p:cNvSpPr>
            <p:nvPr/>
          </p:nvSpPr>
          <p:spPr bwMode="auto">
            <a:xfrm>
              <a:off x="254610" y="2980419"/>
              <a:ext cx="46597" cy="44805"/>
            </a:xfrm>
            <a:custGeom>
              <a:avLst/>
              <a:gdLst>
                <a:gd name="T0" fmla="*/ 2 w 22"/>
                <a:gd name="T1" fmla="*/ 0 h 21"/>
                <a:gd name="T2" fmla="*/ 1 w 22"/>
                <a:gd name="T3" fmla="*/ 1 h 21"/>
                <a:gd name="T4" fmla="*/ 1 w 22"/>
                <a:gd name="T5" fmla="*/ 3 h 21"/>
                <a:gd name="T6" fmla="*/ 18 w 22"/>
                <a:gd name="T7" fmla="*/ 21 h 21"/>
                <a:gd name="T8" fmla="*/ 20 w 22"/>
                <a:gd name="T9" fmla="*/ 21 h 21"/>
                <a:gd name="T10" fmla="*/ 21 w 22"/>
                <a:gd name="T11" fmla="*/ 21 h 21"/>
                <a:gd name="T12" fmla="*/ 21 w 22"/>
                <a:gd name="T13" fmla="*/ 19 h 21"/>
                <a:gd name="T14" fmla="*/ 3 w 22"/>
                <a:gd name="T15" fmla="*/ 0 h 21"/>
                <a:gd name="T16" fmla="*/ 2 w 22"/>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1">
                  <a:moveTo>
                    <a:pt x="2" y="0"/>
                  </a:moveTo>
                  <a:cubicBezTo>
                    <a:pt x="2" y="0"/>
                    <a:pt x="1" y="0"/>
                    <a:pt x="1" y="1"/>
                  </a:cubicBezTo>
                  <a:cubicBezTo>
                    <a:pt x="0" y="2"/>
                    <a:pt x="0" y="3"/>
                    <a:pt x="1" y="3"/>
                  </a:cubicBezTo>
                  <a:cubicBezTo>
                    <a:pt x="8" y="8"/>
                    <a:pt x="14" y="14"/>
                    <a:pt x="18" y="21"/>
                  </a:cubicBezTo>
                  <a:cubicBezTo>
                    <a:pt x="19" y="21"/>
                    <a:pt x="19" y="21"/>
                    <a:pt x="20" y="21"/>
                  </a:cubicBezTo>
                  <a:cubicBezTo>
                    <a:pt x="21" y="21"/>
                    <a:pt x="21" y="21"/>
                    <a:pt x="21" y="21"/>
                  </a:cubicBezTo>
                  <a:cubicBezTo>
                    <a:pt x="22" y="21"/>
                    <a:pt x="22" y="20"/>
                    <a:pt x="21" y="19"/>
                  </a:cubicBezTo>
                  <a:cubicBezTo>
                    <a:pt x="17" y="11"/>
                    <a:pt x="10" y="5"/>
                    <a:pt x="3" y="0"/>
                  </a:cubicBezTo>
                  <a:cubicBezTo>
                    <a:pt x="2"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7" name="Freeform 866"/>
            <p:cNvSpPr>
              <a:spLocks/>
            </p:cNvSpPr>
            <p:nvPr/>
          </p:nvSpPr>
          <p:spPr bwMode="auto">
            <a:xfrm>
              <a:off x="218766" y="3096913"/>
              <a:ext cx="57350" cy="19714"/>
            </a:xfrm>
            <a:custGeom>
              <a:avLst/>
              <a:gdLst>
                <a:gd name="T0" fmla="*/ 2 w 27"/>
                <a:gd name="T1" fmla="*/ 0 h 9"/>
                <a:gd name="T2" fmla="*/ 1 w 27"/>
                <a:gd name="T3" fmla="*/ 1 h 9"/>
                <a:gd name="T4" fmla="*/ 2 w 27"/>
                <a:gd name="T5" fmla="*/ 3 h 9"/>
                <a:gd name="T6" fmla="*/ 24 w 27"/>
                <a:gd name="T7" fmla="*/ 9 h 9"/>
                <a:gd name="T8" fmla="*/ 25 w 27"/>
                <a:gd name="T9" fmla="*/ 9 h 9"/>
                <a:gd name="T10" fmla="*/ 27 w 27"/>
                <a:gd name="T11" fmla="*/ 8 h 9"/>
                <a:gd name="T12" fmla="*/ 26 w 27"/>
                <a:gd name="T13" fmla="*/ 5 h 9"/>
                <a:gd name="T14" fmla="*/ 3 w 27"/>
                <a:gd name="T15" fmla="*/ 0 h 9"/>
                <a:gd name="T16" fmla="*/ 2 w 27"/>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9">
                  <a:moveTo>
                    <a:pt x="2" y="0"/>
                  </a:moveTo>
                  <a:cubicBezTo>
                    <a:pt x="1" y="0"/>
                    <a:pt x="1" y="0"/>
                    <a:pt x="1" y="1"/>
                  </a:cubicBezTo>
                  <a:cubicBezTo>
                    <a:pt x="0" y="2"/>
                    <a:pt x="1" y="3"/>
                    <a:pt x="2" y="3"/>
                  </a:cubicBezTo>
                  <a:cubicBezTo>
                    <a:pt x="10" y="4"/>
                    <a:pt x="17" y="6"/>
                    <a:pt x="24" y="9"/>
                  </a:cubicBezTo>
                  <a:cubicBezTo>
                    <a:pt x="25" y="9"/>
                    <a:pt x="25" y="9"/>
                    <a:pt x="25" y="9"/>
                  </a:cubicBezTo>
                  <a:cubicBezTo>
                    <a:pt x="26" y="9"/>
                    <a:pt x="26" y="8"/>
                    <a:pt x="27" y="8"/>
                  </a:cubicBezTo>
                  <a:cubicBezTo>
                    <a:pt x="27" y="7"/>
                    <a:pt x="27" y="6"/>
                    <a:pt x="26" y="5"/>
                  </a:cubicBezTo>
                  <a:cubicBezTo>
                    <a:pt x="18" y="3"/>
                    <a:pt x="10" y="1"/>
                    <a:pt x="3" y="0"/>
                  </a:cubicBezTo>
                  <a:cubicBezTo>
                    <a:pt x="2"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8" name="Freeform 867"/>
            <p:cNvSpPr>
              <a:spLocks/>
            </p:cNvSpPr>
            <p:nvPr/>
          </p:nvSpPr>
          <p:spPr bwMode="auto">
            <a:xfrm>
              <a:off x="235792" y="3203549"/>
              <a:ext cx="52870" cy="43909"/>
            </a:xfrm>
            <a:custGeom>
              <a:avLst/>
              <a:gdLst>
                <a:gd name="T0" fmla="*/ 23 w 25"/>
                <a:gd name="T1" fmla="*/ 0 h 21"/>
                <a:gd name="T2" fmla="*/ 22 w 25"/>
                <a:gd name="T3" fmla="*/ 0 h 21"/>
                <a:gd name="T4" fmla="*/ 12 w 25"/>
                <a:gd name="T5" fmla="*/ 9 h 21"/>
                <a:gd name="T6" fmla="*/ 1 w 25"/>
                <a:gd name="T7" fmla="*/ 18 h 21"/>
                <a:gd name="T8" fmla="*/ 1 w 25"/>
                <a:gd name="T9" fmla="*/ 21 h 21"/>
                <a:gd name="T10" fmla="*/ 2 w 25"/>
                <a:gd name="T11" fmla="*/ 21 h 21"/>
                <a:gd name="T12" fmla="*/ 4 w 25"/>
                <a:gd name="T13" fmla="*/ 21 h 21"/>
                <a:gd name="T14" fmla="*/ 14 w 25"/>
                <a:gd name="T15" fmla="*/ 12 h 21"/>
                <a:gd name="T16" fmla="*/ 24 w 25"/>
                <a:gd name="T17" fmla="*/ 3 h 21"/>
                <a:gd name="T18" fmla="*/ 24 w 25"/>
                <a:gd name="T19" fmla="*/ 0 h 21"/>
                <a:gd name="T20" fmla="*/ 23 w 25"/>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23" y="0"/>
                  </a:moveTo>
                  <a:cubicBezTo>
                    <a:pt x="22" y="0"/>
                    <a:pt x="22" y="0"/>
                    <a:pt x="22" y="0"/>
                  </a:cubicBezTo>
                  <a:cubicBezTo>
                    <a:pt x="18" y="4"/>
                    <a:pt x="15" y="7"/>
                    <a:pt x="12" y="9"/>
                  </a:cubicBezTo>
                  <a:cubicBezTo>
                    <a:pt x="8" y="11"/>
                    <a:pt x="5" y="14"/>
                    <a:pt x="1" y="18"/>
                  </a:cubicBezTo>
                  <a:cubicBezTo>
                    <a:pt x="0" y="19"/>
                    <a:pt x="1" y="20"/>
                    <a:pt x="1" y="21"/>
                  </a:cubicBezTo>
                  <a:cubicBezTo>
                    <a:pt x="2" y="21"/>
                    <a:pt x="2" y="21"/>
                    <a:pt x="2" y="21"/>
                  </a:cubicBezTo>
                  <a:cubicBezTo>
                    <a:pt x="3" y="21"/>
                    <a:pt x="3" y="21"/>
                    <a:pt x="4" y="21"/>
                  </a:cubicBezTo>
                  <a:cubicBezTo>
                    <a:pt x="8" y="16"/>
                    <a:pt x="11" y="14"/>
                    <a:pt x="14" y="12"/>
                  </a:cubicBezTo>
                  <a:cubicBezTo>
                    <a:pt x="17" y="10"/>
                    <a:pt x="20" y="7"/>
                    <a:pt x="24" y="3"/>
                  </a:cubicBezTo>
                  <a:cubicBezTo>
                    <a:pt x="25" y="2"/>
                    <a:pt x="25" y="1"/>
                    <a:pt x="24" y="0"/>
                  </a:cubicBezTo>
                  <a:cubicBezTo>
                    <a:pt x="24" y="0"/>
                    <a:pt x="23" y="0"/>
                    <a:pt x="2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9" name="Rectangle 868"/>
            <p:cNvSpPr>
              <a:spLocks noChangeArrowheads="1"/>
            </p:cNvSpPr>
            <p:nvPr/>
          </p:nvSpPr>
          <p:spPr bwMode="auto">
            <a:xfrm>
              <a:off x="341531" y="3307496"/>
              <a:ext cx="896" cy="89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70" name="Freeform 869"/>
            <p:cNvSpPr>
              <a:spLocks/>
            </p:cNvSpPr>
            <p:nvPr/>
          </p:nvSpPr>
          <p:spPr bwMode="auto">
            <a:xfrm>
              <a:off x="341531" y="330749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71" name="Freeform 870"/>
            <p:cNvSpPr>
              <a:spLocks/>
            </p:cNvSpPr>
            <p:nvPr/>
          </p:nvSpPr>
          <p:spPr bwMode="auto">
            <a:xfrm>
              <a:off x="445479" y="3697301"/>
              <a:ext cx="40325" cy="52870"/>
            </a:xfrm>
            <a:custGeom>
              <a:avLst/>
              <a:gdLst>
                <a:gd name="T0" fmla="*/ 18 w 19"/>
                <a:gd name="T1" fmla="*/ 0 h 25"/>
                <a:gd name="T2" fmla="*/ 0 w 19"/>
                <a:gd name="T3" fmla="*/ 24 h 25"/>
                <a:gd name="T4" fmla="*/ 2 w 19"/>
                <a:gd name="T5" fmla="*/ 25 h 25"/>
                <a:gd name="T6" fmla="*/ 19 w 19"/>
                <a:gd name="T7" fmla="*/ 1 h 25"/>
                <a:gd name="T8" fmla="*/ 18 w 19"/>
                <a:gd name="T9" fmla="*/ 0 h 25"/>
              </a:gdLst>
              <a:ahLst/>
              <a:cxnLst>
                <a:cxn ang="0">
                  <a:pos x="T0" y="T1"/>
                </a:cxn>
                <a:cxn ang="0">
                  <a:pos x="T2" y="T3"/>
                </a:cxn>
                <a:cxn ang="0">
                  <a:pos x="T4" y="T5"/>
                </a:cxn>
                <a:cxn ang="0">
                  <a:pos x="T6" y="T7"/>
                </a:cxn>
                <a:cxn ang="0">
                  <a:pos x="T8" y="T9"/>
                </a:cxn>
              </a:cxnLst>
              <a:rect l="0" t="0" r="r" b="b"/>
              <a:pathLst>
                <a:path w="19" h="25">
                  <a:moveTo>
                    <a:pt x="18" y="0"/>
                  </a:moveTo>
                  <a:cubicBezTo>
                    <a:pt x="12" y="8"/>
                    <a:pt x="6" y="16"/>
                    <a:pt x="0" y="24"/>
                  </a:cubicBezTo>
                  <a:cubicBezTo>
                    <a:pt x="2" y="25"/>
                    <a:pt x="2" y="25"/>
                    <a:pt x="2" y="25"/>
                  </a:cubicBezTo>
                  <a:cubicBezTo>
                    <a:pt x="8" y="17"/>
                    <a:pt x="14" y="9"/>
                    <a:pt x="19" y="1"/>
                  </a:cubicBezTo>
                  <a:cubicBezTo>
                    <a:pt x="18" y="0"/>
                    <a:pt x="18" y="0"/>
                    <a:pt x="1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72" name="Freeform 871"/>
            <p:cNvSpPr>
              <a:spLocks/>
            </p:cNvSpPr>
            <p:nvPr/>
          </p:nvSpPr>
          <p:spPr bwMode="auto">
            <a:xfrm>
              <a:off x="451752" y="3716119"/>
              <a:ext cx="34052" cy="43013"/>
            </a:xfrm>
            <a:custGeom>
              <a:avLst/>
              <a:gdLst>
                <a:gd name="T0" fmla="*/ 15 w 16"/>
                <a:gd name="T1" fmla="*/ 0 h 20"/>
                <a:gd name="T2" fmla="*/ 0 w 16"/>
                <a:gd name="T3" fmla="*/ 19 h 20"/>
                <a:gd name="T4" fmla="*/ 2 w 16"/>
                <a:gd name="T5" fmla="*/ 20 h 20"/>
                <a:gd name="T6" fmla="*/ 16 w 16"/>
                <a:gd name="T7" fmla="*/ 1 h 20"/>
                <a:gd name="T8" fmla="*/ 15 w 16"/>
                <a:gd name="T9" fmla="*/ 0 h 20"/>
              </a:gdLst>
              <a:ahLst/>
              <a:cxnLst>
                <a:cxn ang="0">
                  <a:pos x="T0" y="T1"/>
                </a:cxn>
                <a:cxn ang="0">
                  <a:pos x="T2" y="T3"/>
                </a:cxn>
                <a:cxn ang="0">
                  <a:pos x="T4" y="T5"/>
                </a:cxn>
                <a:cxn ang="0">
                  <a:pos x="T6" y="T7"/>
                </a:cxn>
                <a:cxn ang="0">
                  <a:pos x="T8" y="T9"/>
                </a:cxn>
              </a:cxnLst>
              <a:rect l="0" t="0" r="r" b="b"/>
              <a:pathLst>
                <a:path w="16" h="20">
                  <a:moveTo>
                    <a:pt x="15" y="0"/>
                  </a:moveTo>
                  <a:cubicBezTo>
                    <a:pt x="10" y="7"/>
                    <a:pt x="5" y="13"/>
                    <a:pt x="0" y="19"/>
                  </a:cubicBezTo>
                  <a:cubicBezTo>
                    <a:pt x="2" y="20"/>
                    <a:pt x="2" y="20"/>
                    <a:pt x="2" y="20"/>
                  </a:cubicBezTo>
                  <a:cubicBezTo>
                    <a:pt x="6" y="14"/>
                    <a:pt x="11" y="8"/>
                    <a:pt x="16" y="1"/>
                  </a:cubicBezTo>
                  <a:cubicBezTo>
                    <a:pt x="15" y="0"/>
                    <a:pt x="15" y="0"/>
                    <a:pt x="1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73" name="Freeform 872"/>
            <p:cNvSpPr>
              <a:spLocks/>
            </p:cNvSpPr>
            <p:nvPr/>
          </p:nvSpPr>
          <p:spPr bwMode="auto">
            <a:xfrm>
              <a:off x="460713" y="3733145"/>
              <a:ext cx="25091" cy="36740"/>
            </a:xfrm>
            <a:custGeom>
              <a:avLst/>
              <a:gdLst>
                <a:gd name="T0" fmla="*/ 10 w 12"/>
                <a:gd name="T1" fmla="*/ 0 h 17"/>
                <a:gd name="T2" fmla="*/ 1 w 12"/>
                <a:gd name="T3" fmla="*/ 12 h 17"/>
                <a:gd name="T4" fmla="*/ 1 w 12"/>
                <a:gd name="T5" fmla="*/ 13 h 17"/>
                <a:gd name="T6" fmla="*/ 1 w 12"/>
                <a:gd name="T7" fmla="*/ 14 h 17"/>
                <a:gd name="T8" fmla="*/ 0 w 12"/>
                <a:gd name="T9" fmla="*/ 17 h 17"/>
                <a:gd name="T10" fmla="*/ 2 w 12"/>
                <a:gd name="T11" fmla="*/ 14 h 17"/>
                <a:gd name="T12" fmla="*/ 2 w 12"/>
                <a:gd name="T13" fmla="*/ 14 h 17"/>
                <a:gd name="T14" fmla="*/ 3 w 12"/>
                <a:gd name="T15" fmla="*/ 14 h 17"/>
                <a:gd name="T16" fmla="*/ 12 w 12"/>
                <a:gd name="T17" fmla="*/ 1 h 17"/>
                <a:gd name="T18" fmla="*/ 10 w 1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7">
                  <a:moveTo>
                    <a:pt x="10" y="0"/>
                  </a:moveTo>
                  <a:cubicBezTo>
                    <a:pt x="8" y="5"/>
                    <a:pt x="5" y="9"/>
                    <a:pt x="1" y="12"/>
                  </a:cubicBezTo>
                  <a:cubicBezTo>
                    <a:pt x="1" y="13"/>
                    <a:pt x="1" y="13"/>
                    <a:pt x="1" y="13"/>
                  </a:cubicBezTo>
                  <a:cubicBezTo>
                    <a:pt x="1" y="14"/>
                    <a:pt x="1" y="14"/>
                    <a:pt x="1" y="14"/>
                  </a:cubicBezTo>
                  <a:cubicBezTo>
                    <a:pt x="0" y="17"/>
                    <a:pt x="0" y="17"/>
                    <a:pt x="0" y="17"/>
                  </a:cubicBezTo>
                  <a:cubicBezTo>
                    <a:pt x="2" y="14"/>
                    <a:pt x="2" y="14"/>
                    <a:pt x="2" y="14"/>
                  </a:cubicBezTo>
                  <a:cubicBezTo>
                    <a:pt x="2" y="14"/>
                    <a:pt x="2" y="14"/>
                    <a:pt x="2" y="14"/>
                  </a:cubicBezTo>
                  <a:cubicBezTo>
                    <a:pt x="3" y="14"/>
                    <a:pt x="3" y="14"/>
                    <a:pt x="3" y="14"/>
                  </a:cubicBezTo>
                  <a:cubicBezTo>
                    <a:pt x="6" y="10"/>
                    <a:pt x="9" y="5"/>
                    <a:pt x="12" y="1"/>
                  </a:cubicBezTo>
                  <a:cubicBezTo>
                    <a:pt x="10" y="0"/>
                    <a:pt x="10" y="0"/>
                    <a:pt x="1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 name="Freeform 882"/>
            <p:cNvSpPr>
              <a:spLocks/>
            </p:cNvSpPr>
            <p:nvPr/>
          </p:nvSpPr>
          <p:spPr bwMode="auto">
            <a:xfrm>
              <a:off x="592439" y="382633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75" name="Freeform 883"/>
            <p:cNvSpPr>
              <a:spLocks/>
            </p:cNvSpPr>
            <p:nvPr/>
          </p:nvSpPr>
          <p:spPr bwMode="auto">
            <a:xfrm>
              <a:off x="592439" y="382633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76" name="Freeform 884"/>
          <p:cNvSpPr>
            <a:spLocks noEditPoints="1"/>
          </p:cNvSpPr>
          <p:nvPr/>
        </p:nvSpPr>
        <p:spPr bwMode="auto">
          <a:xfrm>
            <a:off x="2959720" y="1492866"/>
            <a:ext cx="248144" cy="388012"/>
          </a:xfrm>
          <a:custGeom>
            <a:avLst/>
            <a:gdLst>
              <a:gd name="T0" fmla="*/ 78 w 117"/>
              <a:gd name="T1" fmla="*/ 178 h 183"/>
              <a:gd name="T2" fmla="*/ 91 w 117"/>
              <a:gd name="T3" fmla="*/ 179 h 183"/>
              <a:gd name="T4" fmla="*/ 86 w 117"/>
              <a:gd name="T5" fmla="*/ 178 h 183"/>
              <a:gd name="T6" fmla="*/ 94 w 117"/>
              <a:gd name="T7" fmla="*/ 179 h 183"/>
              <a:gd name="T8" fmla="*/ 64 w 117"/>
              <a:gd name="T9" fmla="*/ 174 h 183"/>
              <a:gd name="T10" fmla="*/ 100 w 117"/>
              <a:gd name="T11" fmla="*/ 178 h 183"/>
              <a:gd name="T12" fmla="*/ 106 w 117"/>
              <a:gd name="T13" fmla="*/ 175 h 183"/>
              <a:gd name="T14" fmla="*/ 57 w 117"/>
              <a:gd name="T15" fmla="*/ 172 h 183"/>
              <a:gd name="T16" fmla="*/ 11 w 117"/>
              <a:gd name="T17" fmla="*/ 167 h 183"/>
              <a:gd name="T18" fmla="*/ 47 w 117"/>
              <a:gd name="T19" fmla="*/ 169 h 183"/>
              <a:gd name="T20" fmla="*/ 18 w 117"/>
              <a:gd name="T21" fmla="*/ 164 h 183"/>
              <a:gd name="T22" fmla="*/ 41 w 117"/>
              <a:gd name="T23" fmla="*/ 157 h 183"/>
              <a:gd name="T24" fmla="*/ 32 w 117"/>
              <a:gd name="T25" fmla="*/ 157 h 183"/>
              <a:gd name="T26" fmla="*/ 35 w 117"/>
              <a:gd name="T27" fmla="*/ 157 h 183"/>
              <a:gd name="T28" fmla="*/ 12 w 117"/>
              <a:gd name="T29" fmla="*/ 151 h 183"/>
              <a:gd name="T30" fmla="*/ 5 w 117"/>
              <a:gd name="T31" fmla="*/ 154 h 183"/>
              <a:gd name="T32" fmla="*/ 6 w 117"/>
              <a:gd name="T33" fmla="*/ 142 h 183"/>
              <a:gd name="T34" fmla="*/ 86 w 117"/>
              <a:gd name="T35" fmla="*/ 103 h 183"/>
              <a:gd name="T36" fmla="*/ 73 w 117"/>
              <a:gd name="T37" fmla="*/ 112 h 183"/>
              <a:gd name="T38" fmla="*/ 66 w 117"/>
              <a:gd name="T39" fmla="*/ 102 h 183"/>
              <a:gd name="T40" fmla="*/ 12 w 117"/>
              <a:gd name="T41" fmla="*/ 103 h 183"/>
              <a:gd name="T42" fmla="*/ 10 w 117"/>
              <a:gd name="T43" fmla="*/ 111 h 183"/>
              <a:gd name="T44" fmla="*/ 19 w 117"/>
              <a:gd name="T45" fmla="*/ 102 h 183"/>
              <a:gd name="T46" fmla="*/ 30 w 117"/>
              <a:gd name="T47" fmla="*/ 101 h 183"/>
              <a:gd name="T48" fmla="*/ 102 w 117"/>
              <a:gd name="T49" fmla="*/ 56 h 183"/>
              <a:gd name="T50" fmla="*/ 84 w 117"/>
              <a:gd name="T51" fmla="*/ 53 h 183"/>
              <a:gd name="T52" fmla="*/ 80 w 117"/>
              <a:gd name="T53" fmla="*/ 63 h 183"/>
              <a:gd name="T54" fmla="*/ 89 w 117"/>
              <a:gd name="T55" fmla="*/ 60 h 183"/>
              <a:gd name="T56" fmla="*/ 76 w 117"/>
              <a:gd name="T57" fmla="*/ 52 h 183"/>
              <a:gd name="T58" fmla="*/ 103 w 117"/>
              <a:gd name="T59" fmla="*/ 52 h 183"/>
              <a:gd name="T60" fmla="*/ 97 w 117"/>
              <a:gd name="T61" fmla="*/ 49 h 183"/>
              <a:gd name="T62" fmla="*/ 72 w 117"/>
              <a:gd name="T63" fmla="*/ 48 h 183"/>
              <a:gd name="T64" fmla="*/ 53 w 117"/>
              <a:gd name="T65" fmla="*/ 46 h 183"/>
              <a:gd name="T66" fmla="*/ 73 w 117"/>
              <a:gd name="T67" fmla="*/ 37 h 183"/>
              <a:gd name="T68" fmla="*/ 54 w 117"/>
              <a:gd name="T69" fmla="*/ 50 h 183"/>
              <a:gd name="T70" fmla="*/ 66 w 117"/>
              <a:gd name="T71" fmla="*/ 36 h 183"/>
              <a:gd name="T72" fmla="*/ 65 w 117"/>
              <a:gd name="T73" fmla="*/ 46 h 183"/>
              <a:gd name="T74" fmla="*/ 30 w 117"/>
              <a:gd name="T75" fmla="*/ 79 h 183"/>
              <a:gd name="T76" fmla="*/ 62 w 117"/>
              <a:gd name="T77" fmla="*/ 4 h 183"/>
              <a:gd name="T78" fmla="*/ 75 w 117"/>
              <a:gd name="T79" fmla="*/ 33 h 183"/>
              <a:gd name="T80" fmla="*/ 49 w 117"/>
              <a:gd name="T81" fmla="*/ 54 h 183"/>
              <a:gd name="T82" fmla="*/ 57 w 117"/>
              <a:gd name="T83" fmla="*/ 81 h 183"/>
              <a:gd name="T84" fmla="*/ 58 w 117"/>
              <a:gd name="T85" fmla="*/ 98 h 183"/>
              <a:gd name="T86" fmla="*/ 54 w 117"/>
              <a:gd name="T87" fmla="*/ 114 h 183"/>
              <a:gd name="T88" fmla="*/ 83 w 117"/>
              <a:gd name="T89" fmla="*/ 142 h 183"/>
              <a:gd name="T90" fmla="*/ 34 w 117"/>
              <a:gd name="T91" fmla="*/ 153 h 183"/>
              <a:gd name="T92" fmla="*/ 25 w 117"/>
              <a:gd name="T93" fmla="*/ 120 h 183"/>
              <a:gd name="T94" fmla="*/ 33 w 117"/>
              <a:gd name="T95" fmla="*/ 98 h 183"/>
              <a:gd name="T96" fmla="*/ 32 w 117"/>
              <a:gd name="T97" fmla="*/ 97 h 183"/>
              <a:gd name="T98" fmla="*/ 22 w 117"/>
              <a:gd name="T99" fmla="*/ 32 h 183"/>
              <a:gd name="T100" fmla="*/ 7 w 117"/>
              <a:gd name="T101" fmla="*/ 115 h 183"/>
              <a:gd name="T102" fmla="*/ 10 w 117"/>
              <a:gd name="T103" fmla="*/ 117 h 183"/>
              <a:gd name="T104" fmla="*/ 4 w 117"/>
              <a:gd name="T105" fmla="*/ 132 h 183"/>
              <a:gd name="T106" fmla="*/ 8 w 117"/>
              <a:gd name="T107" fmla="*/ 170 h 183"/>
              <a:gd name="T108" fmla="*/ 36 w 117"/>
              <a:gd name="T109" fmla="*/ 173 h 183"/>
              <a:gd name="T110" fmla="*/ 111 w 117"/>
              <a:gd name="T111" fmla="*/ 180 h 183"/>
              <a:gd name="T112" fmla="*/ 111 w 117"/>
              <a:gd name="T113" fmla="*/ 136 h 183"/>
              <a:gd name="T114" fmla="*/ 50 w 117"/>
              <a:gd name="T115" fmla="*/ 130 h 183"/>
              <a:gd name="T116" fmla="*/ 87 w 117"/>
              <a:gd name="T117" fmla="*/ 116 h 183"/>
              <a:gd name="T118" fmla="*/ 90 w 117"/>
              <a:gd name="T119" fmla="*/ 95 h 183"/>
              <a:gd name="T120" fmla="*/ 55 w 117"/>
              <a:gd name="T121" fmla="*/ 64 h 183"/>
              <a:gd name="T122" fmla="*/ 73 w 117"/>
              <a:gd name="T123" fmla="*/ 60 h 183"/>
              <a:gd name="T124" fmla="*/ 104 w 117"/>
              <a:gd name="T125" fmla="*/ 5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7" h="183">
                <a:moveTo>
                  <a:pt x="78" y="178"/>
                </a:moveTo>
                <a:cubicBezTo>
                  <a:pt x="77" y="178"/>
                  <a:pt x="75" y="177"/>
                  <a:pt x="74" y="177"/>
                </a:cubicBezTo>
                <a:cubicBezTo>
                  <a:pt x="75" y="173"/>
                  <a:pt x="77" y="170"/>
                  <a:pt x="79" y="166"/>
                </a:cubicBezTo>
                <a:cubicBezTo>
                  <a:pt x="79" y="165"/>
                  <a:pt x="79" y="165"/>
                  <a:pt x="79" y="165"/>
                </a:cubicBezTo>
                <a:cubicBezTo>
                  <a:pt x="79" y="165"/>
                  <a:pt x="79" y="165"/>
                  <a:pt x="79" y="165"/>
                </a:cubicBezTo>
                <a:cubicBezTo>
                  <a:pt x="81" y="165"/>
                  <a:pt x="82" y="166"/>
                  <a:pt x="84" y="166"/>
                </a:cubicBezTo>
                <a:cubicBezTo>
                  <a:pt x="82" y="170"/>
                  <a:pt x="80" y="174"/>
                  <a:pt x="78" y="178"/>
                </a:cubicBezTo>
                <a:moveTo>
                  <a:pt x="86" y="178"/>
                </a:moveTo>
                <a:cubicBezTo>
                  <a:pt x="87" y="178"/>
                  <a:pt x="87" y="178"/>
                  <a:pt x="87" y="178"/>
                </a:cubicBezTo>
                <a:cubicBezTo>
                  <a:pt x="89" y="174"/>
                  <a:pt x="92" y="170"/>
                  <a:pt x="94" y="166"/>
                </a:cubicBezTo>
                <a:cubicBezTo>
                  <a:pt x="94" y="165"/>
                  <a:pt x="94" y="165"/>
                  <a:pt x="94" y="165"/>
                </a:cubicBezTo>
                <a:cubicBezTo>
                  <a:pt x="96" y="165"/>
                  <a:pt x="97" y="165"/>
                  <a:pt x="98" y="165"/>
                </a:cubicBezTo>
                <a:cubicBezTo>
                  <a:pt x="96" y="169"/>
                  <a:pt x="94" y="174"/>
                  <a:pt x="91" y="179"/>
                </a:cubicBezTo>
                <a:cubicBezTo>
                  <a:pt x="91" y="179"/>
                  <a:pt x="91" y="179"/>
                  <a:pt x="91" y="179"/>
                </a:cubicBezTo>
                <a:cubicBezTo>
                  <a:pt x="87" y="179"/>
                  <a:pt x="84" y="179"/>
                  <a:pt x="80" y="178"/>
                </a:cubicBezTo>
                <a:cubicBezTo>
                  <a:pt x="82" y="174"/>
                  <a:pt x="84" y="170"/>
                  <a:pt x="86" y="166"/>
                </a:cubicBezTo>
                <a:cubicBezTo>
                  <a:pt x="86" y="166"/>
                  <a:pt x="87" y="166"/>
                  <a:pt x="87" y="166"/>
                </a:cubicBezTo>
                <a:cubicBezTo>
                  <a:pt x="89" y="166"/>
                  <a:pt x="90" y="166"/>
                  <a:pt x="92" y="166"/>
                </a:cubicBezTo>
                <a:cubicBezTo>
                  <a:pt x="90" y="169"/>
                  <a:pt x="88" y="173"/>
                  <a:pt x="86" y="177"/>
                </a:cubicBezTo>
                <a:cubicBezTo>
                  <a:pt x="85" y="178"/>
                  <a:pt x="86" y="178"/>
                  <a:pt x="86" y="178"/>
                </a:cubicBezTo>
                <a:cubicBezTo>
                  <a:pt x="86" y="178"/>
                  <a:pt x="86" y="178"/>
                  <a:pt x="86" y="178"/>
                </a:cubicBezTo>
                <a:moveTo>
                  <a:pt x="72" y="176"/>
                </a:moveTo>
                <a:cubicBezTo>
                  <a:pt x="70" y="176"/>
                  <a:pt x="68" y="175"/>
                  <a:pt x="65" y="175"/>
                </a:cubicBezTo>
                <a:cubicBezTo>
                  <a:pt x="68" y="171"/>
                  <a:pt x="70" y="168"/>
                  <a:pt x="73" y="164"/>
                </a:cubicBezTo>
                <a:cubicBezTo>
                  <a:pt x="73" y="164"/>
                  <a:pt x="73" y="164"/>
                  <a:pt x="73" y="164"/>
                </a:cubicBezTo>
                <a:cubicBezTo>
                  <a:pt x="74" y="164"/>
                  <a:pt x="76" y="165"/>
                  <a:pt x="77" y="165"/>
                </a:cubicBezTo>
                <a:cubicBezTo>
                  <a:pt x="75" y="169"/>
                  <a:pt x="74" y="173"/>
                  <a:pt x="72" y="176"/>
                </a:cubicBezTo>
                <a:moveTo>
                  <a:pt x="94" y="179"/>
                </a:moveTo>
                <a:cubicBezTo>
                  <a:pt x="96" y="174"/>
                  <a:pt x="98" y="169"/>
                  <a:pt x="101" y="164"/>
                </a:cubicBezTo>
                <a:cubicBezTo>
                  <a:pt x="102" y="164"/>
                  <a:pt x="104" y="164"/>
                  <a:pt x="105" y="163"/>
                </a:cubicBezTo>
                <a:cubicBezTo>
                  <a:pt x="103" y="168"/>
                  <a:pt x="101" y="172"/>
                  <a:pt x="99" y="177"/>
                </a:cubicBezTo>
                <a:cubicBezTo>
                  <a:pt x="98" y="178"/>
                  <a:pt x="99" y="178"/>
                  <a:pt x="99" y="178"/>
                </a:cubicBezTo>
                <a:cubicBezTo>
                  <a:pt x="100" y="178"/>
                  <a:pt x="100" y="178"/>
                  <a:pt x="100" y="178"/>
                </a:cubicBezTo>
                <a:cubicBezTo>
                  <a:pt x="98" y="179"/>
                  <a:pt x="96" y="179"/>
                  <a:pt x="94" y="179"/>
                </a:cubicBezTo>
                <a:moveTo>
                  <a:pt x="64" y="174"/>
                </a:moveTo>
                <a:cubicBezTo>
                  <a:pt x="62" y="173"/>
                  <a:pt x="61" y="173"/>
                  <a:pt x="59" y="172"/>
                </a:cubicBezTo>
                <a:cubicBezTo>
                  <a:pt x="61" y="169"/>
                  <a:pt x="63" y="165"/>
                  <a:pt x="65" y="162"/>
                </a:cubicBezTo>
                <a:cubicBezTo>
                  <a:pt x="66" y="162"/>
                  <a:pt x="66" y="163"/>
                  <a:pt x="67" y="163"/>
                </a:cubicBezTo>
                <a:cubicBezTo>
                  <a:pt x="68" y="163"/>
                  <a:pt x="69" y="163"/>
                  <a:pt x="71" y="164"/>
                </a:cubicBezTo>
                <a:cubicBezTo>
                  <a:pt x="68" y="167"/>
                  <a:pt x="66" y="170"/>
                  <a:pt x="64" y="174"/>
                </a:cubicBezTo>
                <a:moveTo>
                  <a:pt x="100" y="178"/>
                </a:moveTo>
                <a:cubicBezTo>
                  <a:pt x="100" y="178"/>
                  <a:pt x="100" y="178"/>
                  <a:pt x="100" y="178"/>
                </a:cubicBezTo>
                <a:cubicBezTo>
                  <a:pt x="103" y="173"/>
                  <a:pt x="105" y="167"/>
                  <a:pt x="108" y="162"/>
                </a:cubicBezTo>
                <a:cubicBezTo>
                  <a:pt x="108" y="162"/>
                  <a:pt x="108" y="162"/>
                  <a:pt x="108" y="162"/>
                </a:cubicBezTo>
                <a:cubicBezTo>
                  <a:pt x="110" y="162"/>
                  <a:pt x="111" y="161"/>
                  <a:pt x="113" y="161"/>
                </a:cubicBezTo>
                <a:cubicBezTo>
                  <a:pt x="112" y="161"/>
                  <a:pt x="112" y="161"/>
                  <a:pt x="112" y="161"/>
                </a:cubicBezTo>
                <a:cubicBezTo>
                  <a:pt x="112" y="161"/>
                  <a:pt x="112" y="161"/>
                  <a:pt x="112" y="161"/>
                </a:cubicBezTo>
                <a:cubicBezTo>
                  <a:pt x="112" y="161"/>
                  <a:pt x="112" y="161"/>
                  <a:pt x="112" y="161"/>
                </a:cubicBezTo>
                <a:cubicBezTo>
                  <a:pt x="110" y="166"/>
                  <a:pt x="108" y="171"/>
                  <a:pt x="106" y="175"/>
                </a:cubicBezTo>
                <a:cubicBezTo>
                  <a:pt x="105" y="176"/>
                  <a:pt x="106" y="176"/>
                  <a:pt x="106" y="177"/>
                </a:cubicBezTo>
                <a:cubicBezTo>
                  <a:pt x="106" y="177"/>
                  <a:pt x="106" y="177"/>
                  <a:pt x="107" y="177"/>
                </a:cubicBezTo>
                <a:cubicBezTo>
                  <a:pt x="107" y="177"/>
                  <a:pt x="107" y="176"/>
                  <a:pt x="107" y="176"/>
                </a:cubicBezTo>
                <a:cubicBezTo>
                  <a:pt x="109" y="174"/>
                  <a:pt x="110" y="171"/>
                  <a:pt x="111" y="169"/>
                </a:cubicBezTo>
                <a:cubicBezTo>
                  <a:pt x="110" y="171"/>
                  <a:pt x="110" y="173"/>
                  <a:pt x="109" y="176"/>
                </a:cubicBezTo>
                <a:cubicBezTo>
                  <a:pt x="106" y="177"/>
                  <a:pt x="103" y="178"/>
                  <a:pt x="100" y="178"/>
                </a:cubicBezTo>
                <a:moveTo>
                  <a:pt x="57" y="172"/>
                </a:moveTo>
                <a:cubicBezTo>
                  <a:pt x="55" y="171"/>
                  <a:pt x="52" y="170"/>
                  <a:pt x="50" y="170"/>
                </a:cubicBezTo>
                <a:cubicBezTo>
                  <a:pt x="51" y="166"/>
                  <a:pt x="53" y="163"/>
                  <a:pt x="55" y="160"/>
                </a:cubicBezTo>
                <a:cubicBezTo>
                  <a:pt x="55" y="160"/>
                  <a:pt x="55" y="160"/>
                  <a:pt x="55" y="160"/>
                </a:cubicBezTo>
                <a:cubicBezTo>
                  <a:pt x="58" y="160"/>
                  <a:pt x="60" y="161"/>
                  <a:pt x="63" y="162"/>
                </a:cubicBezTo>
                <a:cubicBezTo>
                  <a:pt x="61" y="165"/>
                  <a:pt x="59" y="168"/>
                  <a:pt x="57" y="172"/>
                </a:cubicBezTo>
                <a:moveTo>
                  <a:pt x="13" y="172"/>
                </a:moveTo>
                <a:cubicBezTo>
                  <a:pt x="13" y="170"/>
                  <a:pt x="12" y="169"/>
                  <a:pt x="11" y="167"/>
                </a:cubicBezTo>
                <a:cubicBezTo>
                  <a:pt x="11" y="167"/>
                  <a:pt x="10" y="167"/>
                  <a:pt x="10" y="166"/>
                </a:cubicBezTo>
                <a:cubicBezTo>
                  <a:pt x="11" y="163"/>
                  <a:pt x="13" y="161"/>
                  <a:pt x="14" y="160"/>
                </a:cubicBezTo>
                <a:cubicBezTo>
                  <a:pt x="15" y="159"/>
                  <a:pt x="15" y="159"/>
                  <a:pt x="15" y="159"/>
                </a:cubicBezTo>
                <a:cubicBezTo>
                  <a:pt x="14" y="164"/>
                  <a:pt x="14" y="167"/>
                  <a:pt x="13" y="172"/>
                </a:cubicBezTo>
                <a:moveTo>
                  <a:pt x="48" y="169"/>
                </a:moveTo>
                <a:cubicBezTo>
                  <a:pt x="47" y="169"/>
                  <a:pt x="47" y="169"/>
                  <a:pt x="47" y="169"/>
                </a:cubicBezTo>
                <a:cubicBezTo>
                  <a:pt x="47" y="169"/>
                  <a:pt x="47" y="169"/>
                  <a:pt x="47" y="169"/>
                </a:cubicBezTo>
                <a:cubicBezTo>
                  <a:pt x="46" y="169"/>
                  <a:pt x="45" y="169"/>
                  <a:pt x="44" y="169"/>
                </a:cubicBezTo>
                <a:cubicBezTo>
                  <a:pt x="45" y="165"/>
                  <a:pt x="47" y="162"/>
                  <a:pt x="50" y="159"/>
                </a:cubicBezTo>
                <a:cubicBezTo>
                  <a:pt x="50" y="158"/>
                  <a:pt x="50" y="158"/>
                  <a:pt x="50" y="158"/>
                </a:cubicBezTo>
                <a:cubicBezTo>
                  <a:pt x="51" y="159"/>
                  <a:pt x="52" y="159"/>
                  <a:pt x="53" y="159"/>
                </a:cubicBezTo>
                <a:cubicBezTo>
                  <a:pt x="51" y="162"/>
                  <a:pt x="50" y="166"/>
                  <a:pt x="48" y="169"/>
                </a:cubicBezTo>
                <a:moveTo>
                  <a:pt x="17" y="174"/>
                </a:moveTo>
                <a:cubicBezTo>
                  <a:pt x="18" y="170"/>
                  <a:pt x="18" y="167"/>
                  <a:pt x="18" y="164"/>
                </a:cubicBezTo>
                <a:cubicBezTo>
                  <a:pt x="19" y="163"/>
                  <a:pt x="19" y="163"/>
                  <a:pt x="19" y="163"/>
                </a:cubicBezTo>
                <a:cubicBezTo>
                  <a:pt x="21" y="162"/>
                  <a:pt x="21" y="160"/>
                  <a:pt x="23" y="159"/>
                </a:cubicBezTo>
                <a:cubicBezTo>
                  <a:pt x="24" y="159"/>
                  <a:pt x="25" y="158"/>
                  <a:pt x="25" y="158"/>
                </a:cubicBezTo>
                <a:cubicBezTo>
                  <a:pt x="23" y="163"/>
                  <a:pt x="20" y="168"/>
                  <a:pt x="17" y="174"/>
                </a:cubicBezTo>
                <a:moveTo>
                  <a:pt x="35" y="169"/>
                </a:moveTo>
                <a:cubicBezTo>
                  <a:pt x="36" y="169"/>
                  <a:pt x="36" y="169"/>
                  <a:pt x="36" y="169"/>
                </a:cubicBezTo>
                <a:cubicBezTo>
                  <a:pt x="37" y="165"/>
                  <a:pt x="39" y="161"/>
                  <a:pt x="41" y="157"/>
                </a:cubicBezTo>
                <a:cubicBezTo>
                  <a:pt x="43" y="157"/>
                  <a:pt x="45" y="158"/>
                  <a:pt x="48" y="158"/>
                </a:cubicBezTo>
                <a:cubicBezTo>
                  <a:pt x="45" y="161"/>
                  <a:pt x="43" y="165"/>
                  <a:pt x="42" y="169"/>
                </a:cubicBezTo>
                <a:cubicBezTo>
                  <a:pt x="40" y="169"/>
                  <a:pt x="37" y="169"/>
                  <a:pt x="35" y="169"/>
                </a:cubicBezTo>
                <a:cubicBezTo>
                  <a:pt x="35" y="169"/>
                  <a:pt x="35" y="169"/>
                  <a:pt x="35" y="169"/>
                </a:cubicBezTo>
                <a:moveTo>
                  <a:pt x="20" y="173"/>
                </a:moveTo>
                <a:cubicBezTo>
                  <a:pt x="22" y="168"/>
                  <a:pt x="25" y="163"/>
                  <a:pt x="28" y="157"/>
                </a:cubicBezTo>
                <a:cubicBezTo>
                  <a:pt x="29" y="157"/>
                  <a:pt x="31" y="157"/>
                  <a:pt x="32" y="157"/>
                </a:cubicBezTo>
                <a:cubicBezTo>
                  <a:pt x="30" y="161"/>
                  <a:pt x="28" y="166"/>
                  <a:pt x="26" y="170"/>
                </a:cubicBezTo>
                <a:cubicBezTo>
                  <a:pt x="26" y="171"/>
                  <a:pt x="26" y="171"/>
                  <a:pt x="26" y="171"/>
                </a:cubicBezTo>
                <a:cubicBezTo>
                  <a:pt x="26" y="171"/>
                  <a:pt x="26" y="171"/>
                  <a:pt x="26" y="171"/>
                </a:cubicBezTo>
                <a:cubicBezTo>
                  <a:pt x="25" y="171"/>
                  <a:pt x="25" y="171"/>
                  <a:pt x="24" y="171"/>
                </a:cubicBezTo>
                <a:cubicBezTo>
                  <a:pt x="22" y="172"/>
                  <a:pt x="21" y="172"/>
                  <a:pt x="20" y="173"/>
                </a:cubicBezTo>
                <a:moveTo>
                  <a:pt x="28" y="170"/>
                </a:moveTo>
                <a:cubicBezTo>
                  <a:pt x="30" y="166"/>
                  <a:pt x="32" y="161"/>
                  <a:pt x="35" y="157"/>
                </a:cubicBezTo>
                <a:cubicBezTo>
                  <a:pt x="36" y="157"/>
                  <a:pt x="37" y="157"/>
                  <a:pt x="39" y="157"/>
                </a:cubicBezTo>
                <a:cubicBezTo>
                  <a:pt x="37" y="161"/>
                  <a:pt x="36" y="164"/>
                  <a:pt x="34" y="168"/>
                </a:cubicBezTo>
                <a:cubicBezTo>
                  <a:pt x="34" y="169"/>
                  <a:pt x="34" y="169"/>
                  <a:pt x="34" y="169"/>
                </a:cubicBezTo>
                <a:cubicBezTo>
                  <a:pt x="32" y="170"/>
                  <a:pt x="30" y="170"/>
                  <a:pt x="28" y="170"/>
                </a:cubicBezTo>
                <a:moveTo>
                  <a:pt x="9" y="164"/>
                </a:moveTo>
                <a:cubicBezTo>
                  <a:pt x="8" y="163"/>
                  <a:pt x="7" y="162"/>
                  <a:pt x="7" y="160"/>
                </a:cubicBezTo>
                <a:cubicBezTo>
                  <a:pt x="8" y="157"/>
                  <a:pt x="10" y="154"/>
                  <a:pt x="12" y="151"/>
                </a:cubicBezTo>
                <a:cubicBezTo>
                  <a:pt x="13" y="153"/>
                  <a:pt x="14" y="154"/>
                  <a:pt x="14" y="156"/>
                </a:cubicBezTo>
                <a:cubicBezTo>
                  <a:pt x="13" y="157"/>
                  <a:pt x="11" y="160"/>
                  <a:pt x="9" y="164"/>
                </a:cubicBezTo>
                <a:moveTo>
                  <a:pt x="6" y="158"/>
                </a:moveTo>
                <a:cubicBezTo>
                  <a:pt x="6" y="158"/>
                  <a:pt x="6" y="158"/>
                  <a:pt x="6" y="158"/>
                </a:cubicBezTo>
                <a:cubicBezTo>
                  <a:pt x="5" y="157"/>
                  <a:pt x="5" y="156"/>
                  <a:pt x="5" y="155"/>
                </a:cubicBezTo>
                <a:cubicBezTo>
                  <a:pt x="5" y="155"/>
                  <a:pt x="5" y="155"/>
                  <a:pt x="5" y="155"/>
                </a:cubicBezTo>
                <a:cubicBezTo>
                  <a:pt x="5" y="154"/>
                  <a:pt x="5" y="154"/>
                  <a:pt x="5" y="154"/>
                </a:cubicBezTo>
                <a:cubicBezTo>
                  <a:pt x="6" y="152"/>
                  <a:pt x="8" y="149"/>
                  <a:pt x="9" y="147"/>
                </a:cubicBezTo>
                <a:cubicBezTo>
                  <a:pt x="10" y="148"/>
                  <a:pt x="10" y="149"/>
                  <a:pt x="11" y="149"/>
                </a:cubicBezTo>
                <a:cubicBezTo>
                  <a:pt x="9" y="152"/>
                  <a:pt x="7" y="155"/>
                  <a:pt x="6" y="158"/>
                </a:cubicBezTo>
                <a:moveTo>
                  <a:pt x="4" y="152"/>
                </a:moveTo>
                <a:cubicBezTo>
                  <a:pt x="4" y="152"/>
                  <a:pt x="4" y="152"/>
                  <a:pt x="4" y="152"/>
                </a:cubicBezTo>
                <a:cubicBezTo>
                  <a:pt x="4" y="150"/>
                  <a:pt x="4" y="148"/>
                  <a:pt x="5" y="146"/>
                </a:cubicBezTo>
                <a:cubicBezTo>
                  <a:pt x="5" y="144"/>
                  <a:pt x="5" y="143"/>
                  <a:pt x="6" y="142"/>
                </a:cubicBezTo>
                <a:cubicBezTo>
                  <a:pt x="6" y="143"/>
                  <a:pt x="7" y="144"/>
                  <a:pt x="8" y="145"/>
                </a:cubicBezTo>
                <a:cubicBezTo>
                  <a:pt x="7" y="147"/>
                  <a:pt x="5" y="150"/>
                  <a:pt x="4" y="152"/>
                </a:cubicBezTo>
                <a:moveTo>
                  <a:pt x="85" y="112"/>
                </a:moveTo>
                <a:cubicBezTo>
                  <a:pt x="84" y="112"/>
                  <a:pt x="83" y="112"/>
                  <a:pt x="81" y="112"/>
                </a:cubicBezTo>
                <a:cubicBezTo>
                  <a:pt x="83" y="109"/>
                  <a:pt x="84" y="106"/>
                  <a:pt x="86" y="104"/>
                </a:cubicBezTo>
                <a:cubicBezTo>
                  <a:pt x="86" y="103"/>
                  <a:pt x="86" y="103"/>
                  <a:pt x="86" y="103"/>
                </a:cubicBezTo>
                <a:cubicBezTo>
                  <a:pt x="86" y="103"/>
                  <a:pt x="86" y="103"/>
                  <a:pt x="86" y="103"/>
                </a:cubicBezTo>
                <a:cubicBezTo>
                  <a:pt x="86" y="106"/>
                  <a:pt x="85" y="109"/>
                  <a:pt x="85" y="112"/>
                </a:cubicBezTo>
                <a:moveTo>
                  <a:pt x="79" y="112"/>
                </a:moveTo>
                <a:cubicBezTo>
                  <a:pt x="78" y="112"/>
                  <a:pt x="77" y="112"/>
                  <a:pt x="75" y="112"/>
                </a:cubicBezTo>
                <a:cubicBezTo>
                  <a:pt x="77" y="109"/>
                  <a:pt x="79" y="106"/>
                  <a:pt x="81" y="103"/>
                </a:cubicBezTo>
                <a:cubicBezTo>
                  <a:pt x="82" y="103"/>
                  <a:pt x="83" y="103"/>
                  <a:pt x="84" y="103"/>
                </a:cubicBezTo>
                <a:cubicBezTo>
                  <a:pt x="82" y="106"/>
                  <a:pt x="81" y="109"/>
                  <a:pt x="79" y="112"/>
                </a:cubicBezTo>
                <a:moveTo>
                  <a:pt x="73" y="112"/>
                </a:moveTo>
                <a:cubicBezTo>
                  <a:pt x="71" y="112"/>
                  <a:pt x="69" y="112"/>
                  <a:pt x="67" y="112"/>
                </a:cubicBezTo>
                <a:cubicBezTo>
                  <a:pt x="69" y="109"/>
                  <a:pt x="71" y="106"/>
                  <a:pt x="73" y="102"/>
                </a:cubicBezTo>
                <a:cubicBezTo>
                  <a:pt x="75" y="102"/>
                  <a:pt x="77" y="103"/>
                  <a:pt x="79" y="103"/>
                </a:cubicBezTo>
                <a:cubicBezTo>
                  <a:pt x="77" y="106"/>
                  <a:pt x="75" y="109"/>
                  <a:pt x="73" y="112"/>
                </a:cubicBezTo>
                <a:moveTo>
                  <a:pt x="65" y="112"/>
                </a:moveTo>
                <a:cubicBezTo>
                  <a:pt x="63" y="112"/>
                  <a:pt x="62" y="112"/>
                  <a:pt x="60" y="112"/>
                </a:cubicBezTo>
                <a:cubicBezTo>
                  <a:pt x="62" y="109"/>
                  <a:pt x="64" y="105"/>
                  <a:pt x="66" y="102"/>
                </a:cubicBezTo>
                <a:cubicBezTo>
                  <a:pt x="67" y="102"/>
                  <a:pt x="69" y="102"/>
                  <a:pt x="71" y="102"/>
                </a:cubicBezTo>
                <a:cubicBezTo>
                  <a:pt x="69" y="106"/>
                  <a:pt x="67" y="109"/>
                  <a:pt x="65" y="112"/>
                </a:cubicBezTo>
                <a:moveTo>
                  <a:pt x="10" y="107"/>
                </a:moveTo>
                <a:cubicBezTo>
                  <a:pt x="10" y="105"/>
                  <a:pt x="10" y="104"/>
                  <a:pt x="10" y="102"/>
                </a:cubicBezTo>
                <a:cubicBezTo>
                  <a:pt x="11" y="102"/>
                  <a:pt x="11" y="102"/>
                  <a:pt x="12" y="102"/>
                </a:cubicBezTo>
                <a:cubicBezTo>
                  <a:pt x="12" y="102"/>
                  <a:pt x="12" y="102"/>
                  <a:pt x="12" y="102"/>
                </a:cubicBezTo>
                <a:cubicBezTo>
                  <a:pt x="12" y="103"/>
                  <a:pt x="12" y="103"/>
                  <a:pt x="12" y="103"/>
                </a:cubicBezTo>
                <a:cubicBezTo>
                  <a:pt x="11" y="104"/>
                  <a:pt x="11" y="105"/>
                  <a:pt x="10" y="107"/>
                </a:cubicBezTo>
                <a:moveTo>
                  <a:pt x="59" y="109"/>
                </a:moveTo>
                <a:cubicBezTo>
                  <a:pt x="60" y="106"/>
                  <a:pt x="60" y="104"/>
                  <a:pt x="60" y="102"/>
                </a:cubicBezTo>
                <a:cubicBezTo>
                  <a:pt x="61" y="102"/>
                  <a:pt x="62" y="102"/>
                  <a:pt x="63" y="102"/>
                </a:cubicBezTo>
                <a:cubicBezTo>
                  <a:pt x="62" y="104"/>
                  <a:pt x="61" y="106"/>
                  <a:pt x="59" y="109"/>
                </a:cubicBezTo>
                <a:moveTo>
                  <a:pt x="10" y="113"/>
                </a:moveTo>
                <a:cubicBezTo>
                  <a:pt x="10" y="112"/>
                  <a:pt x="10" y="112"/>
                  <a:pt x="10" y="111"/>
                </a:cubicBezTo>
                <a:cubicBezTo>
                  <a:pt x="12" y="108"/>
                  <a:pt x="13" y="105"/>
                  <a:pt x="14" y="102"/>
                </a:cubicBezTo>
                <a:cubicBezTo>
                  <a:pt x="15" y="102"/>
                  <a:pt x="16" y="102"/>
                  <a:pt x="17" y="102"/>
                </a:cubicBezTo>
                <a:cubicBezTo>
                  <a:pt x="16" y="105"/>
                  <a:pt x="14" y="108"/>
                  <a:pt x="13" y="112"/>
                </a:cubicBezTo>
                <a:cubicBezTo>
                  <a:pt x="13" y="112"/>
                  <a:pt x="13" y="112"/>
                  <a:pt x="13" y="112"/>
                </a:cubicBezTo>
                <a:cubicBezTo>
                  <a:pt x="12" y="112"/>
                  <a:pt x="11" y="113"/>
                  <a:pt x="10" y="113"/>
                </a:cubicBezTo>
                <a:moveTo>
                  <a:pt x="15" y="112"/>
                </a:moveTo>
                <a:cubicBezTo>
                  <a:pt x="16" y="109"/>
                  <a:pt x="18" y="105"/>
                  <a:pt x="19" y="102"/>
                </a:cubicBezTo>
                <a:cubicBezTo>
                  <a:pt x="21" y="101"/>
                  <a:pt x="23" y="101"/>
                  <a:pt x="24" y="101"/>
                </a:cubicBezTo>
                <a:cubicBezTo>
                  <a:pt x="23" y="105"/>
                  <a:pt x="21" y="108"/>
                  <a:pt x="19" y="112"/>
                </a:cubicBezTo>
                <a:cubicBezTo>
                  <a:pt x="19" y="112"/>
                  <a:pt x="19" y="112"/>
                  <a:pt x="19" y="112"/>
                </a:cubicBezTo>
                <a:cubicBezTo>
                  <a:pt x="18" y="112"/>
                  <a:pt x="16" y="112"/>
                  <a:pt x="15" y="112"/>
                </a:cubicBezTo>
                <a:moveTo>
                  <a:pt x="21" y="112"/>
                </a:moveTo>
                <a:cubicBezTo>
                  <a:pt x="23" y="109"/>
                  <a:pt x="25" y="105"/>
                  <a:pt x="27" y="101"/>
                </a:cubicBezTo>
                <a:cubicBezTo>
                  <a:pt x="28" y="101"/>
                  <a:pt x="29" y="101"/>
                  <a:pt x="30" y="101"/>
                </a:cubicBezTo>
                <a:cubicBezTo>
                  <a:pt x="29" y="105"/>
                  <a:pt x="27" y="108"/>
                  <a:pt x="25" y="112"/>
                </a:cubicBezTo>
                <a:cubicBezTo>
                  <a:pt x="24" y="112"/>
                  <a:pt x="22" y="112"/>
                  <a:pt x="21" y="112"/>
                </a:cubicBezTo>
                <a:moveTo>
                  <a:pt x="27" y="75"/>
                </a:moveTo>
                <a:cubicBezTo>
                  <a:pt x="26" y="72"/>
                  <a:pt x="25" y="68"/>
                  <a:pt x="25" y="64"/>
                </a:cubicBezTo>
                <a:cubicBezTo>
                  <a:pt x="26" y="68"/>
                  <a:pt x="27" y="72"/>
                  <a:pt x="27" y="75"/>
                </a:cubicBezTo>
                <a:cubicBezTo>
                  <a:pt x="27" y="75"/>
                  <a:pt x="27" y="75"/>
                  <a:pt x="27" y="75"/>
                </a:cubicBezTo>
                <a:moveTo>
                  <a:pt x="102" y="56"/>
                </a:moveTo>
                <a:cubicBezTo>
                  <a:pt x="103" y="55"/>
                  <a:pt x="103" y="55"/>
                  <a:pt x="103" y="55"/>
                </a:cubicBezTo>
                <a:cubicBezTo>
                  <a:pt x="103" y="56"/>
                  <a:pt x="103" y="56"/>
                  <a:pt x="103" y="56"/>
                </a:cubicBezTo>
                <a:cubicBezTo>
                  <a:pt x="102" y="56"/>
                  <a:pt x="102" y="56"/>
                  <a:pt x="102" y="56"/>
                </a:cubicBezTo>
                <a:moveTo>
                  <a:pt x="80" y="60"/>
                </a:moveTo>
                <a:cubicBezTo>
                  <a:pt x="80" y="58"/>
                  <a:pt x="80" y="57"/>
                  <a:pt x="80" y="55"/>
                </a:cubicBezTo>
                <a:cubicBezTo>
                  <a:pt x="80" y="55"/>
                  <a:pt x="80" y="54"/>
                  <a:pt x="80" y="54"/>
                </a:cubicBezTo>
                <a:cubicBezTo>
                  <a:pt x="81" y="53"/>
                  <a:pt x="82" y="53"/>
                  <a:pt x="84" y="53"/>
                </a:cubicBezTo>
                <a:cubicBezTo>
                  <a:pt x="82" y="55"/>
                  <a:pt x="81" y="58"/>
                  <a:pt x="80" y="60"/>
                </a:cubicBezTo>
                <a:moveTo>
                  <a:pt x="80" y="63"/>
                </a:moveTo>
                <a:cubicBezTo>
                  <a:pt x="82" y="60"/>
                  <a:pt x="84" y="56"/>
                  <a:pt x="86" y="52"/>
                </a:cubicBezTo>
                <a:cubicBezTo>
                  <a:pt x="88" y="52"/>
                  <a:pt x="89" y="51"/>
                  <a:pt x="91" y="51"/>
                </a:cubicBezTo>
                <a:cubicBezTo>
                  <a:pt x="88" y="54"/>
                  <a:pt x="86" y="58"/>
                  <a:pt x="84" y="61"/>
                </a:cubicBezTo>
                <a:cubicBezTo>
                  <a:pt x="84" y="62"/>
                  <a:pt x="84" y="62"/>
                  <a:pt x="84" y="62"/>
                </a:cubicBezTo>
                <a:cubicBezTo>
                  <a:pt x="83" y="62"/>
                  <a:pt x="81" y="63"/>
                  <a:pt x="80" y="63"/>
                </a:cubicBezTo>
                <a:moveTo>
                  <a:pt x="87" y="61"/>
                </a:moveTo>
                <a:cubicBezTo>
                  <a:pt x="89" y="57"/>
                  <a:pt x="91" y="54"/>
                  <a:pt x="93" y="51"/>
                </a:cubicBezTo>
                <a:cubicBezTo>
                  <a:pt x="93" y="50"/>
                  <a:pt x="93" y="50"/>
                  <a:pt x="93" y="50"/>
                </a:cubicBezTo>
                <a:cubicBezTo>
                  <a:pt x="94" y="50"/>
                  <a:pt x="95" y="50"/>
                  <a:pt x="96" y="49"/>
                </a:cubicBezTo>
                <a:cubicBezTo>
                  <a:pt x="95" y="50"/>
                  <a:pt x="95" y="50"/>
                  <a:pt x="95" y="50"/>
                </a:cubicBezTo>
                <a:cubicBezTo>
                  <a:pt x="95" y="50"/>
                  <a:pt x="95" y="50"/>
                  <a:pt x="95" y="50"/>
                </a:cubicBezTo>
                <a:cubicBezTo>
                  <a:pt x="93" y="53"/>
                  <a:pt x="91" y="56"/>
                  <a:pt x="89" y="60"/>
                </a:cubicBezTo>
                <a:cubicBezTo>
                  <a:pt x="88" y="60"/>
                  <a:pt x="87" y="60"/>
                  <a:pt x="87" y="61"/>
                </a:cubicBezTo>
                <a:moveTo>
                  <a:pt x="76" y="55"/>
                </a:moveTo>
                <a:cubicBezTo>
                  <a:pt x="76" y="54"/>
                  <a:pt x="75" y="53"/>
                  <a:pt x="75" y="52"/>
                </a:cubicBezTo>
                <a:cubicBezTo>
                  <a:pt x="74" y="52"/>
                  <a:pt x="74" y="52"/>
                  <a:pt x="74" y="52"/>
                </a:cubicBezTo>
                <a:cubicBezTo>
                  <a:pt x="75" y="51"/>
                  <a:pt x="76" y="50"/>
                  <a:pt x="77" y="48"/>
                </a:cubicBezTo>
                <a:cubicBezTo>
                  <a:pt x="77" y="49"/>
                  <a:pt x="76" y="50"/>
                  <a:pt x="76" y="50"/>
                </a:cubicBezTo>
                <a:cubicBezTo>
                  <a:pt x="76" y="51"/>
                  <a:pt x="76" y="51"/>
                  <a:pt x="76" y="52"/>
                </a:cubicBezTo>
                <a:cubicBezTo>
                  <a:pt x="76" y="53"/>
                  <a:pt x="76" y="54"/>
                  <a:pt x="76" y="55"/>
                </a:cubicBezTo>
                <a:cubicBezTo>
                  <a:pt x="76" y="55"/>
                  <a:pt x="76" y="55"/>
                  <a:pt x="76" y="55"/>
                </a:cubicBezTo>
                <a:moveTo>
                  <a:pt x="98" y="57"/>
                </a:moveTo>
                <a:cubicBezTo>
                  <a:pt x="100" y="54"/>
                  <a:pt x="102" y="52"/>
                  <a:pt x="104" y="49"/>
                </a:cubicBezTo>
                <a:cubicBezTo>
                  <a:pt x="104" y="48"/>
                  <a:pt x="104" y="48"/>
                  <a:pt x="104" y="48"/>
                </a:cubicBezTo>
                <a:cubicBezTo>
                  <a:pt x="104" y="50"/>
                  <a:pt x="104" y="51"/>
                  <a:pt x="104" y="52"/>
                </a:cubicBezTo>
                <a:cubicBezTo>
                  <a:pt x="104" y="52"/>
                  <a:pt x="103" y="52"/>
                  <a:pt x="103" y="52"/>
                </a:cubicBezTo>
                <a:cubicBezTo>
                  <a:pt x="103" y="52"/>
                  <a:pt x="103" y="52"/>
                  <a:pt x="103" y="52"/>
                </a:cubicBezTo>
                <a:cubicBezTo>
                  <a:pt x="101" y="54"/>
                  <a:pt x="100" y="55"/>
                  <a:pt x="99" y="57"/>
                </a:cubicBezTo>
                <a:cubicBezTo>
                  <a:pt x="99" y="57"/>
                  <a:pt x="99" y="57"/>
                  <a:pt x="99" y="57"/>
                </a:cubicBezTo>
                <a:cubicBezTo>
                  <a:pt x="99" y="57"/>
                  <a:pt x="98" y="57"/>
                  <a:pt x="98" y="57"/>
                </a:cubicBezTo>
                <a:moveTo>
                  <a:pt x="92" y="59"/>
                </a:moveTo>
                <a:cubicBezTo>
                  <a:pt x="93" y="56"/>
                  <a:pt x="95" y="53"/>
                  <a:pt x="97" y="51"/>
                </a:cubicBezTo>
                <a:cubicBezTo>
                  <a:pt x="97" y="50"/>
                  <a:pt x="97" y="50"/>
                  <a:pt x="97" y="49"/>
                </a:cubicBezTo>
                <a:cubicBezTo>
                  <a:pt x="96" y="49"/>
                  <a:pt x="96" y="49"/>
                  <a:pt x="96" y="49"/>
                </a:cubicBezTo>
                <a:cubicBezTo>
                  <a:pt x="98" y="49"/>
                  <a:pt x="100" y="48"/>
                  <a:pt x="103" y="47"/>
                </a:cubicBezTo>
                <a:cubicBezTo>
                  <a:pt x="102" y="48"/>
                  <a:pt x="102" y="48"/>
                  <a:pt x="102" y="48"/>
                </a:cubicBezTo>
                <a:cubicBezTo>
                  <a:pt x="100" y="51"/>
                  <a:pt x="97" y="55"/>
                  <a:pt x="95" y="58"/>
                </a:cubicBezTo>
                <a:cubicBezTo>
                  <a:pt x="94" y="58"/>
                  <a:pt x="93" y="59"/>
                  <a:pt x="92" y="59"/>
                </a:cubicBezTo>
                <a:moveTo>
                  <a:pt x="73" y="50"/>
                </a:moveTo>
                <a:cubicBezTo>
                  <a:pt x="73" y="50"/>
                  <a:pt x="72" y="49"/>
                  <a:pt x="72" y="48"/>
                </a:cubicBezTo>
                <a:cubicBezTo>
                  <a:pt x="73" y="46"/>
                  <a:pt x="75" y="43"/>
                  <a:pt x="76" y="41"/>
                </a:cubicBezTo>
                <a:cubicBezTo>
                  <a:pt x="76" y="42"/>
                  <a:pt x="77" y="43"/>
                  <a:pt x="77" y="45"/>
                </a:cubicBezTo>
                <a:cubicBezTo>
                  <a:pt x="76" y="45"/>
                  <a:pt x="76" y="45"/>
                  <a:pt x="76" y="45"/>
                </a:cubicBezTo>
                <a:cubicBezTo>
                  <a:pt x="75" y="47"/>
                  <a:pt x="74" y="48"/>
                  <a:pt x="73" y="50"/>
                </a:cubicBezTo>
                <a:moveTo>
                  <a:pt x="52" y="50"/>
                </a:moveTo>
                <a:cubicBezTo>
                  <a:pt x="52" y="49"/>
                  <a:pt x="52" y="49"/>
                  <a:pt x="52" y="48"/>
                </a:cubicBezTo>
                <a:cubicBezTo>
                  <a:pt x="52" y="47"/>
                  <a:pt x="52" y="47"/>
                  <a:pt x="53" y="46"/>
                </a:cubicBezTo>
                <a:cubicBezTo>
                  <a:pt x="53" y="43"/>
                  <a:pt x="54" y="41"/>
                  <a:pt x="56" y="40"/>
                </a:cubicBezTo>
                <a:cubicBezTo>
                  <a:pt x="55" y="43"/>
                  <a:pt x="54" y="46"/>
                  <a:pt x="53" y="50"/>
                </a:cubicBezTo>
                <a:cubicBezTo>
                  <a:pt x="52" y="50"/>
                  <a:pt x="52" y="50"/>
                  <a:pt x="52" y="50"/>
                </a:cubicBezTo>
                <a:moveTo>
                  <a:pt x="70" y="47"/>
                </a:moveTo>
                <a:cubicBezTo>
                  <a:pt x="69" y="47"/>
                  <a:pt x="69" y="47"/>
                  <a:pt x="68" y="47"/>
                </a:cubicBezTo>
                <a:cubicBezTo>
                  <a:pt x="68" y="47"/>
                  <a:pt x="67" y="46"/>
                  <a:pt x="67" y="46"/>
                </a:cubicBezTo>
                <a:cubicBezTo>
                  <a:pt x="69" y="43"/>
                  <a:pt x="71" y="40"/>
                  <a:pt x="73" y="37"/>
                </a:cubicBezTo>
                <a:cubicBezTo>
                  <a:pt x="73" y="37"/>
                  <a:pt x="73" y="37"/>
                  <a:pt x="73" y="37"/>
                </a:cubicBezTo>
                <a:cubicBezTo>
                  <a:pt x="74" y="37"/>
                  <a:pt x="75" y="38"/>
                  <a:pt x="75" y="39"/>
                </a:cubicBezTo>
                <a:cubicBezTo>
                  <a:pt x="75" y="39"/>
                  <a:pt x="75" y="39"/>
                  <a:pt x="75" y="39"/>
                </a:cubicBezTo>
                <a:cubicBezTo>
                  <a:pt x="73" y="42"/>
                  <a:pt x="71" y="45"/>
                  <a:pt x="70" y="47"/>
                </a:cubicBezTo>
                <a:moveTo>
                  <a:pt x="53" y="54"/>
                </a:moveTo>
                <a:cubicBezTo>
                  <a:pt x="53" y="54"/>
                  <a:pt x="53" y="54"/>
                  <a:pt x="53" y="54"/>
                </a:cubicBezTo>
                <a:cubicBezTo>
                  <a:pt x="53" y="53"/>
                  <a:pt x="54" y="52"/>
                  <a:pt x="54" y="50"/>
                </a:cubicBezTo>
                <a:cubicBezTo>
                  <a:pt x="56" y="47"/>
                  <a:pt x="58" y="43"/>
                  <a:pt x="58" y="38"/>
                </a:cubicBezTo>
                <a:cubicBezTo>
                  <a:pt x="58" y="38"/>
                  <a:pt x="58" y="38"/>
                  <a:pt x="58" y="38"/>
                </a:cubicBezTo>
                <a:cubicBezTo>
                  <a:pt x="60" y="37"/>
                  <a:pt x="62" y="36"/>
                  <a:pt x="64" y="36"/>
                </a:cubicBezTo>
                <a:cubicBezTo>
                  <a:pt x="61" y="40"/>
                  <a:pt x="58" y="45"/>
                  <a:pt x="57" y="50"/>
                </a:cubicBezTo>
                <a:cubicBezTo>
                  <a:pt x="55" y="51"/>
                  <a:pt x="54" y="52"/>
                  <a:pt x="53" y="54"/>
                </a:cubicBezTo>
                <a:moveTo>
                  <a:pt x="59" y="48"/>
                </a:moveTo>
                <a:cubicBezTo>
                  <a:pt x="61" y="44"/>
                  <a:pt x="63" y="40"/>
                  <a:pt x="66" y="36"/>
                </a:cubicBezTo>
                <a:cubicBezTo>
                  <a:pt x="66" y="35"/>
                  <a:pt x="66" y="35"/>
                  <a:pt x="66" y="35"/>
                </a:cubicBezTo>
                <a:cubicBezTo>
                  <a:pt x="67" y="35"/>
                  <a:pt x="67" y="35"/>
                  <a:pt x="68" y="35"/>
                </a:cubicBezTo>
                <a:cubicBezTo>
                  <a:pt x="68" y="35"/>
                  <a:pt x="68" y="35"/>
                  <a:pt x="68" y="35"/>
                </a:cubicBezTo>
                <a:cubicBezTo>
                  <a:pt x="68" y="35"/>
                  <a:pt x="68" y="35"/>
                  <a:pt x="68" y="35"/>
                </a:cubicBezTo>
                <a:cubicBezTo>
                  <a:pt x="68" y="35"/>
                  <a:pt x="68" y="35"/>
                  <a:pt x="68" y="35"/>
                </a:cubicBezTo>
                <a:cubicBezTo>
                  <a:pt x="69" y="35"/>
                  <a:pt x="70" y="35"/>
                  <a:pt x="71" y="36"/>
                </a:cubicBezTo>
                <a:cubicBezTo>
                  <a:pt x="69" y="39"/>
                  <a:pt x="67" y="43"/>
                  <a:pt x="65" y="46"/>
                </a:cubicBezTo>
                <a:cubicBezTo>
                  <a:pt x="64" y="46"/>
                  <a:pt x="63" y="46"/>
                  <a:pt x="63" y="47"/>
                </a:cubicBezTo>
                <a:cubicBezTo>
                  <a:pt x="62" y="47"/>
                  <a:pt x="60" y="47"/>
                  <a:pt x="59" y="48"/>
                </a:cubicBezTo>
                <a:moveTo>
                  <a:pt x="10" y="98"/>
                </a:moveTo>
                <a:cubicBezTo>
                  <a:pt x="10" y="92"/>
                  <a:pt x="10" y="85"/>
                  <a:pt x="10" y="79"/>
                </a:cubicBezTo>
                <a:cubicBezTo>
                  <a:pt x="17" y="79"/>
                  <a:pt x="23" y="79"/>
                  <a:pt x="29" y="79"/>
                </a:cubicBezTo>
                <a:cubicBezTo>
                  <a:pt x="30" y="79"/>
                  <a:pt x="30" y="79"/>
                  <a:pt x="30" y="79"/>
                </a:cubicBezTo>
                <a:cubicBezTo>
                  <a:pt x="30" y="79"/>
                  <a:pt x="30" y="79"/>
                  <a:pt x="30" y="79"/>
                </a:cubicBezTo>
                <a:cubicBezTo>
                  <a:pt x="31" y="78"/>
                  <a:pt x="32" y="77"/>
                  <a:pt x="32" y="76"/>
                </a:cubicBezTo>
                <a:cubicBezTo>
                  <a:pt x="29" y="66"/>
                  <a:pt x="26" y="50"/>
                  <a:pt x="26" y="38"/>
                </a:cubicBezTo>
                <a:cubicBezTo>
                  <a:pt x="26" y="35"/>
                  <a:pt x="26" y="33"/>
                  <a:pt x="26" y="31"/>
                </a:cubicBezTo>
                <a:cubicBezTo>
                  <a:pt x="27" y="26"/>
                  <a:pt x="29" y="21"/>
                  <a:pt x="33" y="17"/>
                </a:cubicBezTo>
                <a:cubicBezTo>
                  <a:pt x="36" y="13"/>
                  <a:pt x="41" y="9"/>
                  <a:pt x="45" y="7"/>
                </a:cubicBezTo>
                <a:cubicBezTo>
                  <a:pt x="48" y="6"/>
                  <a:pt x="55" y="4"/>
                  <a:pt x="62" y="4"/>
                </a:cubicBezTo>
                <a:cubicBezTo>
                  <a:pt x="62" y="4"/>
                  <a:pt x="62" y="4"/>
                  <a:pt x="62" y="4"/>
                </a:cubicBezTo>
                <a:cubicBezTo>
                  <a:pt x="62" y="4"/>
                  <a:pt x="62" y="4"/>
                  <a:pt x="62" y="4"/>
                </a:cubicBezTo>
                <a:cubicBezTo>
                  <a:pt x="71" y="4"/>
                  <a:pt x="81" y="6"/>
                  <a:pt x="89" y="12"/>
                </a:cubicBezTo>
                <a:cubicBezTo>
                  <a:pt x="97" y="18"/>
                  <a:pt x="103" y="27"/>
                  <a:pt x="104" y="43"/>
                </a:cubicBezTo>
                <a:cubicBezTo>
                  <a:pt x="94" y="46"/>
                  <a:pt x="90" y="47"/>
                  <a:pt x="80" y="50"/>
                </a:cubicBezTo>
                <a:cubicBezTo>
                  <a:pt x="81" y="48"/>
                  <a:pt x="81" y="47"/>
                  <a:pt x="81" y="45"/>
                </a:cubicBezTo>
                <a:cubicBezTo>
                  <a:pt x="81" y="43"/>
                  <a:pt x="80" y="41"/>
                  <a:pt x="80" y="39"/>
                </a:cubicBezTo>
                <a:cubicBezTo>
                  <a:pt x="79" y="37"/>
                  <a:pt x="77" y="35"/>
                  <a:pt x="75" y="33"/>
                </a:cubicBezTo>
                <a:cubicBezTo>
                  <a:pt x="73" y="32"/>
                  <a:pt x="70" y="31"/>
                  <a:pt x="68" y="31"/>
                </a:cubicBezTo>
                <a:cubicBezTo>
                  <a:pt x="67" y="31"/>
                  <a:pt x="67" y="31"/>
                  <a:pt x="67" y="31"/>
                </a:cubicBezTo>
                <a:cubicBezTo>
                  <a:pt x="67" y="31"/>
                  <a:pt x="67" y="31"/>
                  <a:pt x="67" y="31"/>
                </a:cubicBezTo>
                <a:cubicBezTo>
                  <a:pt x="63" y="31"/>
                  <a:pt x="59" y="33"/>
                  <a:pt x="56" y="35"/>
                </a:cubicBezTo>
                <a:cubicBezTo>
                  <a:pt x="52" y="37"/>
                  <a:pt x="50" y="41"/>
                  <a:pt x="49" y="45"/>
                </a:cubicBezTo>
                <a:cubicBezTo>
                  <a:pt x="48" y="46"/>
                  <a:pt x="48" y="47"/>
                  <a:pt x="48" y="48"/>
                </a:cubicBezTo>
                <a:cubicBezTo>
                  <a:pt x="48" y="50"/>
                  <a:pt x="49" y="52"/>
                  <a:pt x="49" y="54"/>
                </a:cubicBezTo>
                <a:cubicBezTo>
                  <a:pt x="49" y="55"/>
                  <a:pt x="49" y="56"/>
                  <a:pt x="50" y="56"/>
                </a:cubicBezTo>
                <a:cubicBezTo>
                  <a:pt x="50" y="56"/>
                  <a:pt x="50" y="56"/>
                  <a:pt x="50" y="56"/>
                </a:cubicBezTo>
                <a:cubicBezTo>
                  <a:pt x="49" y="57"/>
                  <a:pt x="49" y="57"/>
                  <a:pt x="50" y="58"/>
                </a:cubicBezTo>
                <a:cubicBezTo>
                  <a:pt x="50" y="60"/>
                  <a:pt x="51" y="63"/>
                  <a:pt x="51" y="67"/>
                </a:cubicBezTo>
                <a:cubicBezTo>
                  <a:pt x="52" y="72"/>
                  <a:pt x="53" y="76"/>
                  <a:pt x="55" y="79"/>
                </a:cubicBezTo>
                <a:cubicBezTo>
                  <a:pt x="55" y="80"/>
                  <a:pt x="55" y="80"/>
                  <a:pt x="56" y="80"/>
                </a:cubicBezTo>
                <a:cubicBezTo>
                  <a:pt x="56" y="81"/>
                  <a:pt x="57" y="81"/>
                  <a:pt x="57" y="81"/>
                </a:cubicBezTo>
                <a:cubicBezTo>
                  <a:pt x="57" y="81"/>
                  <a:pt x="57" y="81"/>
                  <a:pt x="57" y="81"/>
                </a:cubicBezTo>
                <a:cubicBezTo>
                  <a:pt x="68" y="81"/>
                  <a:pt x="78" y="81"/>
                  <a:pt x="88" y="81"/>
                </a:cubicBezTo>
                <a:cubicBezTo>
                  <a:pt x="87" y="86"/>
                  <a:pt x="86" y="90"/>
                  <a:pt x="86" y="95"/>
                </a:cubicBezTo>
                <a:cubicBezTo>
                  <a:pt x="86" y="96"/>
                  <a:pt x="87" y="98"/>
                  <a:pt x="87" y="99"/>
                </a:cubicBezTo>
                <a:cubicBezTo>
                  <a:pt x="87" y="99"/>
                  <a:pt x="87" y="99"/>
                  <a:pt x="87" y="99"/>
                </a:cubicBezTo>
                <a:cubicBezTo>
                  <a:pt x="78" y="98"/>
                  <a:pt x="66" y="98"/>
                  <a:pt x="58" y="98"/>
                </a:cubicBezTo>
                <a:cubicBezTo>
                  <a:pt x="58" y="98"/>
                  <a:pt x="58" y="98"/>
                  <a:pt x="58" y="98"/>
                </a:cubicBezTo>
                <a:cubicBezTo>
                  <a:pt x="57" y="98"/>
                  <a:pt x="56" y="99"/>
                  <a:pt x="56" y="100"/>
                </a:cubicBezTo>
                <a:cubicBezTo>
                  <a:pt x="56" y="100"/>
                  <a:pt x="56" y="100"/>
                  <a:pt x="56" y="100"/>
                </a:cubicBezTo>
                <a:cubicBezTo>
                  <a:pt x="56" y="100"/>
                  <a:pt x="56" y="100"/>
                  <a:pt x="56" y="100"/>
                </a:cubicBezTo>
                <a:cubicBezTo>
                  <a:pt x="56" y="100"/>
                  <a:pt x="56" y="100"/>
                  <a:pt x="56" y="100"/>
                </a:cubicBezTo>
                <a:cubicBezTo>
                  <a:pt x="56" y="105"/>
                  <a:pt x="56" y="109"/>
                  <a:pt x="54" y="113"/>
                </a:cubicBezTo>
                <a:cubicBezTo>
                  <a:pt x="54" y="113"/>
                  <a:pt x="54" y="113"/>
                  <a:pt x="54" y="114"/>
                </a:cubicBezTo>
                <a:cubicBezTo>
                  <a:pt x="54" y="114"/>
                  <a:pt x="54" y="114"/>
                  <a:pt x="54" y="114"/>
                </a:cubicBezTo>
                <a:cubicBezTo>
                  <a:pt x="52" y="120"/>
                  <a:pt x="49" y="125"/>
                  <a:pt x="46" y="129"/>
                </a:cubicBezTo>
                <a:cubicBezTo>
                  <a:pt x="46" y="129"/>
                  <a:pt x="46" y="129"/>
                  <a:pt x="46" y="129"/>
                </a:cubicBezTo>
                <a:cubicBezTo>
                  <a:pt x="45" y="129"/>
                  <a:pt x="45" y="130"/>
                  <a:pt x="45" y="130"/>
                </a:cubicBezTo>
                <a:cubicBezTo>
                  <a:pt x="45" y="131"/>
                  <a:pt x="45" y="131"/>
                  <a:pt x="46" y="132"/>
                </a:cubicBezTo>
                <a:cubicBezTo>
                  <a:pt x="46" y="132"/>
                  <a:pt x="46" y="132"/>
                  <a:pt x="46" y="132"/>
                </a:cubicBezTo>
                <a:cubicBezTo>
                  <a:pt x="47" y="133"/>
                  <a:pt x="48" y="134"/>
                  <a:pt x="50" y="135"/>
                </a:cubicBezTo>
                <a:cubicBezTo>
                  <a:pt x="56" y="137"/>
                  <a:pt x="67" y="142"/>
                  <a:pt x="83" y="142"/>
                </a:cubicBezTo>
                <a:cubicBezTo>
                  <a:pt x="90" y="142"/>
                  <a:pt x="98" y="141"/>
                  <a:pt x="107" y="138"/>
                </a:cubicBezTo>
                <a:cubicBezTo>
                  <a:pt x="108" y="142"/>
                  <a:pt x="108" y="145"/>
                  <a:pt x="109" y="147"/>
                </a:cubicBezTo>
                <a:cubicBezTo>
                  <a:pt x="110" y="150"/>
                  <a:pt x="111" y="153"/>
                  <a:pt x="112" y="156"/>
                </a:cubicBezTo>
                <a:cubicBezTo>
                  <a:pt x="107" y="159"/>
                  <a:pt x="98" y="162"/>
                  <a:pt x="87" y="162"/>
                </a:cubicBezTo>
                <a:cubicBezTo>
                  <a:pt x="81" y="162"/>
                  <a:pt x="75" y="161"/>
                  <a:pt x="68" y="159"/>
                </a:cubicBezTo>
                <a:cubicBezTo>
                  <a:pt x="52" y="154"/>
                  <a:pt x="42" y="153"/>
                  <a:pt x="34" y="153"/>
                </a:cubicBezTo>
                <a:cubicBezTo>
                  <a:pt x="34" y="153"/>
                  <a:pt x="34" y="153"/>
                  <a:pt x="34" y="153"/>
                </a:cubicBezTo>
                <a:cubicBezTo>
                  <a:pt x="28" y="153"/>
                  <a:pt x="24" y="154"/>
                  <a:pt x="21" y="156"/>
                </a:cubicBezTo>
                <a:cubicBezTo>
                  <a:pt x="20" y="156"/>
                  <a:pt x="20" y="157"/>
                  <a:pt x="19" y="158"/>
                </a:cubicBezTo>
                <a:cubicBezTo>
                  <a:pt x="18" y="154"/>
                  <a:pt x="16" y="151"/>
                  <a:pt x="14" y="148"/>
                </a:cubicBezTo>
                <a:cubicBezTo>
                  <a:pt x="12" y="144"/>
                  <a:pt x="9" y="141"/>
                  <a:pt x="7" y="136"/>
                </a:cubicBezTo>
                <a:cubicBezTo>
                  <a:pt x="7" y="136"/>
                  <a:pt x="7" y="135"/>
                  <a:pt x="7" y="135"/>
                </a:cubicBezTo>
                <a:cubicBezTo>
                  <a:pt x="7" y="135"/>
                  <a:pt x="7" y="135"/>
                  <a:pt x="8" y="134"/>
                </a:cubicBezTo>
                <a:cubicBezTo>
                  <a:pt x="14" y="131"/>
                  <a:pt x="20" y="126"/>
                  <a:pt x="25" y="120"/>
                </a:cubicBezTo>
                <a:cubicBezTo>
                  <a:pt x="26" y="118"/>
                  <a:pt x="27" y="117"/>
                  <a:pt x="28" y="115"/>
                </a:cubicBezTo>
                <a:cubicBezTo>
                  <a:pt x="31" y="110"/>
                  <a:pt x="33" y="105"/>
                  <a:pt x="34" y="99"/>
                </a:cubicBezTo>
                <a:cubicBezTo>
                  <a:pt x="34" y="99"/>
                  <a:pt x="34" y="99"/>
                  <a:pt x="34" y="99"/>
                </a:cubicBezTo>
                <a:cubicBezTo>
                  <a:pt x="34" y="99"/>
                  <a:pt x="34" y="99"/>
                  <a:pt x="34" y="99"/>
                </a:cubicBezTo>
                <a:cubicBezTo>
                  <a:pt x="34" y="99"/>
                  <a:pt x="34" y="99"/>
                  <a:pt x="34" y="99"/>
                </a:cubicBezTo>
                <a:cubicBezTo>
                  <a:pt x="34" y="98"/>
                  <a:pt x="34" y="98"/>
                  <a:pt x="34" y="98"/>
                </a:cubicBezTo>
                <a:cubicBezTo>
                  <a:pt x="33" y="98"/>
                  <a:pt x="33" y="98"/>
                  <a:pt x="33" y="98"/>
                </a:cubicBezTo>
                <a:cubicBezTo>
                  <a:pt x="33" y="98"/>
                  <a:pt x="33" y="98"/>
                  <a:pt x="33" y="98"/>
                </a:cubicBezTo>
                <a:cubicBezTo>
                  <a:pt x="33" y="97"/>
                  <a:pt x="33" y="97"/>
                  <a:pt x="33" y="97"/>
                </a:cubicBezTo>
                <a:cubicBezTo>
                  <a:pt x="33" y="97"/>
                  <a:pt x="33" y="97"/>
                  <a:pt x="33" y="97"/>
                </a:cubicBezTo>
                <a:cubicBezTo>
                  <a:pt x="32" y="97"/>
                  <a:pt x="32" y="97"/>
                  <a:pt x="32" y="97"/>
                </a:cubicBezTo>
                <a:cubicBezTo>
                  <a:pt x="32" y="97"/>
                  <a:pt x="32" y="97"/>
                  <a:pt x="32" y="97"/>
                </a:cubicBezTo>
                <a:cubicBezTo>
                  <a:pt x="32" y="97"/>
                  <a:pt x="32" y="97"/>
                  <a:pt x="32" y="97"/>
                </a:cubicBezTo>
                <a:cubicBezTo>
                  <a:pt x="32" y="97"/>
                  <a:pt x="32" y="97"/>
                  <a:pt x="32" y="97"/>
                </a:cubicBezTo>
                <a:cubicBezTo>
                  <a:pt x="24" y="97"/>
                  <a:pt x="20" y="98"/>
                  <a:pt x="10" y="98"/>
                </a:cubicBezTo>
                <a:moveTo>
                  <a:pt x="62" y="0"/>
                </a:moveTo>
                <a:cubicBezTo>
                  <a:pt x="54" y="0"/>
                  <a:pt x="47" y="2"/>
                  <a:pt x="44" y="4"/>
                </a:cubicBezTo>
                <a:cubicBezTo>
                  <a:pt x="38" y="6"/>
                  <a:pt x="33" y="10"/>
                  <a:pt x="30" y="15"/>
                </a:cubicBezTo>
                <a:cubicBezTo>
                  <a:pt x="26" y="19"/>
                  <a:pt x="23" y="25"/>
                  <a:pt x="22" y="30"/>
                </a:cubicBezTo>
                <a:cubicBezTo>
                  <a:pt x="22" y="31"/>
                  <a:pt x="22" y="31"/>
                  <a:pt x="22" y="31"/>
                </a:cubicBezTo>
                <a:cubicBezTo>
                  <a:pt x="22" y="32"/>
                  <a:pt x="22" y="32"/>
                  <a:pt x="22" y="32"/>
                </a:cubicBezTo>
                <a:cubicBezTo>
                  <a:pt x="20" y="37"/>
                  <a:pt x="20" y="43"/>
                  <a:pt x="20" y="49"/>
                </a:cubicBezTo>
                <a:cubicBezTo>
                  <a:pt x="20" y="58"/>
                  <a:pt x="21" y="68"/>
                  <a:pt x="23" y="75"/>
                </a:cubicBezTo>
                <a:cubicBezTo>
                  <a:pt x="18" y="75"/>
                  <a:pt x="13" y="75"/>
                  <a:pt x="8" y="75"/>
                </a:cubicBezTo>
                <a:cubicBezTo>
                  <a:pt x="7" y="75"/>
                  <a:pt x="7" y="76"/>
                  <a:pt x="7" y="77"/>
                </a:cubicBezTo>
                <a:cubicBezTo>
                  <a:pt x="6" y="84"/>
                  <a:pt x="6" y="91"/>
                  <a:pt x="6" y="99"/>
                </a:cubicBezTo>
                <a:cubicBezTo>
                  <a:pt x="6" y="99"/>
                  <a:pt x="6" y="99"/>
                  <a:pt x="6" y="99"/>
                </a:cubicBezTo>
                <a:cubicBezTo>
                  <a:pt x="6" y="105"/>
                  <a:pt x="7" y="109"/>
                  <a:pt x="7" y="115"/>
                </a:cubicBezTo>
                <a:cubicBezTo>
                  <a:pt x="7" y="116"/>
                  <a:pt x="7" y="117"/>
                  <a:pt x="9" y="117"/>
                </a:cubicBezTo>
                <a:cubicBezTo>
                  <a:pt x="9" y="117"/>
                  <a:pt x="9" y="117"/>
                  <a:pt x="9" y="117"/>
                </a:cubicBezTo>
                <a:cubicBezTo>
                  <a:pt x="9" y="116"/>
                  <a:pt x="9" y="116"/>
                  <a:pt x="9" y="116"/>
                </a:cubicBezTo>
                <a:cubicBezTo>
                  <a:pt x="9" y="116"/>
                  <a:pt x="9" y="116"/>
                  <a:pt x="9" y="116"/>
                </a:cubicBezTo>
                <a:cubicBezTo>
                  <a:pt x="9" y="117"/>
                  <a:pt x="9" y="117"/>
                  <a:pt x="9" y="117"/>
                </a:cubicBezTo>
                <a:cubicBezTo>
                  <a:pt x="10" y="117"/>
                  <a:pt x="10" y="117"/>
                  <a:pt x="10" y="117"/>
                </a:cubicBezTo>
                <a:cubicBezTo>
                  <a:pt x="10" y="117"/>
                  <a:pt x="10" y="117"/>
                  <a:pt x="10" y="117"/>
                </a:cubicBezTo>
                <a:cubicBezTo>
                  <a:pt x="10" y="117"/>
                  <a:pt x="10" y="117"/>
                  <a:pt x="10" y="117"/>
                </a:cubicBezTo>
                <a:cubicBezTo>
                  <a:pt x="14" y="116"/>
                  <a:pt x="18" y="116"/>
                  <a:pt x="22" y="116"/>
                </a:cubicBezTo>
                <a:cubicBezTo>
                  <a:pt x="22" y="117"/>
                  <a:pt x="22" y="117"/>
                  <a:pt x="22" y="117"/>
                </a:cubicBezTo>
                <a:cubicBezTo>
                  <a:pt x="17" y="123"/>
                  <a:pt x="11" y="128"/>
                  <a:pt x="6" y="131"/>
                </a:cubicBezTo>
                <a:cubicBezTo>
                  <a:pt x="5" y="131"/>
                  <a:pt x="5" y="132"/>
                  <a:pt x="4" y="132"/>
                </a:cubicBezTo>
                <a:cubicBezTo>
                  <a:pt x="4" y="132"/>
                  <a:pt x="4" y="132"/>
                  <a:pt x="4" y="132"/>
                </a:cubicBezTo>
                <a:cubicBezTo>
                  <a:pt x="4" y="132"/>
                  <a:pt x="4" y="132"/>
                  <a:pt x="4" y="132"/>
                </a:cubicBezTo>
                <a:cubicBezTo>
                  <a:pt x="3" y="132"/>
                  <a:pt x="2" y="133"/>
                  <a:pt x="2" y="134"/>
                </a:cubicBezTo>
                <a:cubicBezTo>
                  <a:pt x="2" y="135"/>
                  <a:pt x="2" y="136"/>
                  <a:pt x="2" y="137"/>
                </a:cubicBezTo>
                <a:cubicBezTo>
                  <a:pt x="2" y="140"/>
                  <a:pt x="2" y="142"/>
                  <a:pt x="1" y="146"/>
                </a:cubicBezTo>
                <a:cubicBezTo>
                  <a:pt x="1" y="147"/>
                  <a:pt x="0" y="149"/>
                  <a:pt x="0" y="152"/>
                </a:cubicBezTo>
                <a:cubicBezTo>
                  <a:pt x="0" y="152"/>
                  <a:pt x="0" y="153"/>
                  <a:pt x="0" y="153"/>
                </a:cubicBezTo>
                <a:cubicBezTo>
                  <a:pt x="0" y="155"/>
                  <a:pt x="1" y="157"/>
                  <a:pt x="2" y="159"/>
                </a:cubicBezTo>
                <a:cubicBezTo>
                  <a:pt x="4" y="164"/>
                  <a:pt x="6" y="167"/>
                  <a:pt x="8" y="170"/>
                </a:cubicBezTo>
                <a:cubicBezTo>
                  <a:pt x="9" y="172"/>
                  <a:pt x="11" y="175"/>
                  <a:pt x="13" y="179"/>
                </a:cubicBezTo>
                <a:cubicBezTo>
                  <a:pt x="13" y="180"/>
                  <a:pt x="14" y="180"/>
                  <a:pt x="14" y="180"/>
                </a:cubicBezTo>
                <a:cubicBezTo>
                  <a:pt x="14" y="181"/>
                  <a:pt x="14" y="181"/>
                  <a:pt x="14" y="181"/>
                </a:cubicBezTo>
                <a:cubicBezTo>
                  <a:pt x="15" y="181"/>
                  <a:pt x="15" y="181"/>
                  <a:pt x="15" y="181"/>
                </a:cubicBezTo>
                <a:cubicBezTo>
                  <a:pt x="16" y="181"/>
                  <a:pt x="17" y="181"/>
                  <a:pt x="17" y="180"/>
                </a:cubicBezTo>
                <a:cubicBezTo>
                  <a:pt x="19" y="178"/>
                  <a:pt x="22" y="176"/>
                  <a:pt x="25" y="175"/>
                </a:cubicBezTo>
                <a:cubicBezTo>
                  <a:pt x="28" y="174"/>
                  <a:pt x="32" y="174"/>
                  <a:pt x="36" y="173"/>
                </a:cubicBezTo>
                <a:cubicBezTo>
                  <a:pt x="38" y="173"/>
                  <a:pt x="41" y="173"/>
                  <a:pt x="43" y="173"/>
                </a:cubicBezTo>
                <a:cubicBezTo>
                  <a:pt x="43" y="173"/>
                  <a:pt x="43" y="173"/>
                  <a:pt x="43" y="173"/>
                </a:cubicBezTo>
                <a:cubicBezTo>
                  <a:pt x="44" y="173"/>
                  <a:pt x="46" y="173"/>
                  <a:pt x="47" y="173"/>
                </a:cubicBezTo>
                <a:cubicBezTo>
                  <a:pt x="47" y="173"/>
                  <a:pt x="47" y="173"/>
                  <a:pt x="47" y="173"/>
                </a:cubicBezTo>
                <a:cubicBezTo>
                  <a:pt x="52" y="174"/>
                  <a:pt x="58" y="176"/>
                  <a:pt x="64" y="178"/>
                </a:cubicBezTo>
                <a:cubicBezTo>
                  <a:pt x="72" y="181"/>
                  <a:pt x="81" y="183"/>
                  <a:pt x="91" y="183"/>
                </a:cubicBezTo>
                <a:cubicBezTo>
                  <a:pt x="97" y="183"/>
                  <a:pt x="104" y="182"/>
                  <a:pt x="111" y="180"/>
                </a:cubicBezTo>
                <a:cubicBezTo>
                  <a:pt x="111" y="180"/>
                  <a:pt x="111" y="180"/>
                  <a:pt x="111" y="180"/>
                </a:cubicBezTo>
                <a:cubicBezTo>
                  <a:pt x="112" y="180"/>
                  <a:pt x="113" y="179"/>
                  <a:pt x="113" y="178"/>
                </a:cubicBezTo>
                <a:cubicBezTo>
                  <a:pt x="113" y="177"/>
                  <a:pt x="113" y="177"/>
                  <a:pt x="113" y="177"/>
                </a:cubicBezTo>
                <a:cubicBezTo>
                  <a:pt x="115" y="170"/>
                  <a:pt x="116" y="165"/>
                  <a:pt x="117" y="158"/>
                </a:cubicBezTo>
                <a:cubicBezTo>
                  <a:pt x="117" y="157"/>
                  <a:pt x="117" y="157"/>
                  <a:pt x="116" y="156"/>
                </a:cubicBezTo>
                <a:cubicBezTo>
                  <a:pt x="115" y="152"/>
                  <a:pt x="114" y="149"/>
                  <a:pt x="113" y="146"/>
                </a:cubicBezTo>
                <a:cubicBezTo>
                  <a:pt x="112" y="143"/>
                  <a:pt x="111" y="140"/>
                  <a:pt x="111" y="136"/>
                </a:cubicBezTo>
                <a:cubicBezTo>
                  <a:pt x="111" y="135"/>
                  <a:pt x="111" y="134"/>
                  <a:pt x="110" y="134"/>
                </a:cubicBezTo>
                <a:cubicBezTo>
                  <a:pt x="110" y="134"/>
                  <a:pt x="110" y="134"/>
                  <a:pt x="109" y="134"/>
                </a:cubicBezTo>
                <a:cubicBezTo>
                  <a:pt x="109" y="134"/>
                  <a:pt x="109" y="134"/>
                  <a:pt x="109" y="134"/>
                </a:cubicBezTo>
                <a:cubicBezTo>
                  <a:pt x="99" y="137"/>
                  <a:pt x="90" y="138"/>
                  <a:pt x="83" y="138"/>
                </a:cubicBezTo>
                <a:cubicBezTo>
                  <a:pt x="72" y="138"/>
                  <a:pt x="63" y="136"/>
                  <a:pt x="57" y="133"/>
                </a:cubicBezTo>
                <a:cubicBezTo>
                  <a:pt x="54" y="132"/>
                  <a:pt x="52" y="131"/>
                  <a:pt x="51" y="130"/>
                </a:cubicBezTo>
                <a:cubicBezTo>
                  <a:pt x="50" y="130"/>
                  <a:pt x="50" y="130"/>
                  <a:pt x="50" y="130"/>
                </a:cubicBezTo>
                <a:cubicBezTo>
                  <a:pt x="53" y="126"/>
                  <a:pt x="56" y="121"/>
                  <a:pt x="58" y="116"/>
                </a:cubicBezTo>
                <a:cubicBezTo>
                  <a:pt x="68" y="116"/>
                  <a:pt x="77" y="116"/>
                  <a:pt x="85" y="116"/>
                </a:cubicBezTo>
                <a:cubicBezTo>
                  <a:pt x="86" y="116"/>
                  <a:pt x="86" y="116"/>
                  <a:pt x="86" y="116"/>
                </a:cubicBezTo>
                <a:cubicBezTo>
                  <a:pt x="87" y="116"/>
                  <a:pt x="87" y="116"/>
                  <a:pt x="87" y="116"/>
                </a:cubicBezTo>
                <a:cubicBezTo>
                  <a:pt x="87" y="116"/>
                  <a:pt x="87" y="116"/>
                  <a:pt x="87" y="116"/>
                </a:cubicBezTo>
                <a:cubicBezTo>
                  <a:pt x="87" y="116"/>
                  <a:pt x="87" y="116"/>
                  <a:pt x="87" y="116"/>
                </a:cubicBezTo>
                <a:cubicBezTo>
                  <a:pt x="87" y="116"/>
                  <a:pt x="87" y="116"/>
                  <a:pt x="87" y="116"/>
                </a:cubicBezTo>
                <a:cubicBezTo>
                  <a:pt x="88" y="116"/>
                  <a:pt x="88" y="116"/>
                  <a:pt x="88" y="116"/>
                </a:cubicBezTo>
                <a:cubicBezTo>
                  <a:pt x="88" y="115"/>
                  <a:pt x="88" y="115"/>
                  <a:pt x="88" y="115"/>
                </a:cubicBezTo>
                <a:cubicBezTo>
                  <a:pt x="88" y="115"/>
                  <a:pt x="88" y="115"/>
                  <a:pt x="88" y="115"/>
                </a:cubicBezTo>
                <a:cubicBezTo>
                  <a:pt x="88" y="115"/>
                  <a:pt x="88" y="115"/>
                  <a:pt x="88" y="115"/>
                </a:cubicBezTo>
                <a:cubicBezTo>
                  <a:pt x="89" y="111"/>
                  <a:pt x="90" y="107"/>
                  <a:pt x="90" y="103"/>
                </a:cubicBezTo>
                <a:cubicBezTo>
                  <a:pt x="91" y="103"/>
                  <a:pt x="91" y="102"/>
                  <a:pt x="91" y="102"/>
                </a:cubicBezTo>
                <a:cubicBezTo>
                  <a:pt x="91" y="99"/>
                  <a:pt x="90" y="97"/>
                  <a:pt x="90" y="95"/>
                </a:cubicBezTo>
                <a:cubicBezTo>
                  <a:pt x="90" y="90"/>
                  <a:pt x="91" y="85"/>
                  <a:pt x="92" y="79"/>
                </a:cubicBezTo>
                <a:cubicBezTo>
                  <a:pt x="92" y="79"/>
                  <a:pt x="92" y="78"/>
                  <a:pt x="92" y="78"/>
                </a:cubicBezTo>
                <a:cubicBezTo>
                  <a:pt x="91" y="77"/>
                  <a:pt x="91" y="77"/>
                  <a:pt x="90" y="77"/>
                </a:cubicBezTo>
                <a:cubicBezTo>
                  <a:pt x="90" y="77"/>
                  <a:pt x="90" y="77"/>
                  <a:pt x="90" y="77"/>
                </a:cubicBezTo>
                <a:cubicBezTo>
                  <a:pt x="80" y="77"/>
                  <a:pt x="69" y="77"/>
                  <a:pt x="58" y="77"/>
                </a:cubicBezTo>
                <a:cubicBezTo>
                  <a:pt x="57" y="75"/>
                  <a:pt x="56" y="71"/>
                  <a:pt x="55" y="66"/>
                </a:cubicBezTo>
                <a:cubicBezTo>
                  <a:pt x="55" y="65"/>
                  <a:pt x="55" y="65"/>
                  <a:pt x="55" y="64"/>
                </a:cubicBezTo>
                <a:cubicBezTo>
                  <a:pt x="55" y="63"/>
                  <a:pt x="55" y="63"/>
                  <a:pt x="55" y="63"/>
                </a:cubicBezTo>
                <a:cubicBezTo>
                  <a:pt x="55" y="63"/>
                  <a:pt x="55" y="62"/>
                  <a:pt x="55" y="62"/>
                </a:cubicBezTo>
                <a:cubicBezTo>
                  <a:pt x="55" y="57"/>
                  <a:pt x="59" y="51"/>
                  <a:pt x="64" y="50"/>
                </a:cubicBezTo>
                <a:cubicBezTo>
                  <a:pt x="64" y="50"/>
                  <a:pt x="65" y="50"/>
                  <a:pt x="66" y="50"/>
                </a:cubicBezTo>
                <a:cubicBezTo>
                  <a:pt x="66" y="50"/>
                  <a:pt x="67" y="50"/>
                  <a:pt x="67" y="50"/>
                </a:cubicBezTo>
                <a:cubicBezTo>
                  <a:pt x="69" y="51"/>
                  <a:pt x="70" y="52"/>
                  <a:pt x="71" y="54"/>
                </a:cubicBezTo>
                <a:cubicBezTo>
                  <a:pt x="72" y="56"/>
                  <a:pt x="73" y="58"/>
                  <a:pt x="73" y="60"/>
                </a:cubicBezTo>
                <a:cubicBezTo>
                  <a:pt x="74" y="62"/>
                  <a:pt x="74" y="64"/>
                  <a:pt x="74" y="66"/>
                </a:cubicBezTo>
                <a:cubicBezTo>
                  <a:pt x="75" y="67"/>
                  <a:pt x="76" y="67"/>
                  <a:pt x="76" y="67"/>
                </a:cubicBezTo>
                <a:cubicBezTo>
                  <a:pt x="77" y="67"/>
                  <a:pt x="77" y="67"/>
                  <a:pt x="77" y="67"/>
                </a:cubicBezTo>
                <a:cubicBezTo>
                  <a:pt x="77" y="67"/>
                  <a:pt x="77" y="67"/>
                  <a:pt x="77" y="67"/>
                </a:cubicBezTo>
                <a:cubicBezTo>
                  <a:pt x="78" y="68"/>
                  <a:pt x="78" y="68"/>
                  <a:pt x="79" y="68"/>
                </a:cubicBezTo>
                <a:cubicBezTo>
                  <a:pt x="79" y="68"/>
                  <a:pt x="79" y="68"/>
                  <a:pt x="79" y="68"/>
                </a:cubicBezTo>
                <a:cubicBezTo>
                  <a:pt x="87" y="64"/>
                  <a:pt x="96" y="61"/>
                  <a:pt x="104" y="59"/>
                </a:cubicBezTo>
                <a:cubicBezTo>
                  <a:pt x="105" y="59"/>
                  <a:pt x="105" y="59"/>
                  <a:pt x="105" y="59"/>
                </a:cubicBezTo>
                <a:cubicBezTo>
                  <a:pt x="106" y="59"/>
                  <a:pt x="106" y="59"/>
                  <a:pt x="106" y="58"/>
                </a:cubicBezTo>
                <a:cubicBezTo>
                  <a:pt x="108" y="53"/>
                  <a:pt x="109" y="49"/>
                  <a:pt x="109" y="44"/>
                </a:cubicBezTo>
                <a:cubicBezTo>
                  <a:pt x="109" y="43"/>
                  <a:pt x="109" y="42"/>
                  <a:pt x="108" y="42"/>
                </a:cubicBezTo>
                <a:cubicBezTo>
                  <a:pt x="107" y="26"/>
                  <a:pt x="100" y="15"/>
                  <a:pt x="92" y="9"/>
                </a:cubicBezTo>
                <a:cubicBezTo>
                  <a:pt x="83" y="2"/>
                  <a:pt x="72" y="0"/>
                  <a:pt x="62"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5" rIns="91412" bIns="45705"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77" name="组合 214"/>
          <p:cNvGrpSpPr/>
          <p:nvPr/>
        </p:nvGrpSpPr>
        <p:grpSpPr>
          <a:xfrm>
            <a:off x="3444341" y="3940153"/>
            <a:ext cx="1295883" cy="2213963"/>
            <a:chOff x="3481623" y="3635353"/>
            <a:chExt cx="1296282" cy="2213961"/>
          </a:xfrm>
          <a:solidFill>
            <a:schemeClr val="accent1"/>
          </a:solidFill>
        </p:grpSpPr>
        <p:sp>
          <p:nvSpPr>
            <p:cNvPr id="178" name="任意多边形 177"/>
            <p:cNvSpPr/>
            <p:nvPr/>
          </p:nvSpPr>
          <p:spPr>
            <a:xfrm rot="5400000">
              <a:off x="3022783" y="4094193"/>
              <a:ext cx="2213961" cy="1296282"/>
            </a:xfrm>
            <a:custGeom>
              <a:avLst/>
              <a:gdLst>
                <a:gd name="connsiteX0" fmla="*/ 0 w 2946783"/>
                <a:gd name="connsiteY0" fmla="*/ 1579299 h 1725351"/>
                <a:gd name="connsiteX1" fmla="*/ 0 w 2946783"/>
                <a:gd name="connsiteY1" fmla="*/ 146052 h 1725351"/>
                <a:gd name="connsiteX2" fmla="*/ 146052 w 2946783"/>
                <a:gd name="connsiteY2" fmla="*/ 0 h 1725351"/>
                <a:gd name="connsiteX3" fmla="*/ 273048 w 2946783"/>
                <a:gd name="connsiteY3" fmla="*/ 0 h 1725351"/>
                <a:gd name="connsiteX4" fmla="*/ 276917 w 2946783"/>
                <a:gd name="connsiteY4" fmla="*/ 781 h 1725351"/>
                <a:gd name="connsiteX5" fmla="*/ 284665 w 2946783"/>
                <a:gd name="connsiteY5" fmla="*/ 0 h 1725351"/>
                <a:gd name="connsiteX6" fmla="*/ 1262891 w 2946783"/>
                <a:gd name="connsiteY6" fmla="*/ 0 h 1725351"/>
                <a:gd name="connsiteX7" fmla="*/ 1472441 w 2946783"/>
                <a:gd name="connsiteY7" fmla="*/ 209550 h 1725351"/>
                <a:gd name="connsiteX8" fmla="*/ 1371551 w 2946783"/>
                <a:gd name="connsiteY8" fmla="*/ 388763 h 1725351"/>
                <a:gd name="connsiteX9" fmla="*/ 1317424 w 2946783"/>
                <a:gd name="connsiteY9" fmla="*/ 410014 h 1725351"/>
                <a:gd name="connsiteX10" fmla="*/ 449527 w 2946783"/>
                <a:gd name="connsiteY10" fmla="*/ 410013 h 1725351"/>
                <a:gd name="connsiteX11" fmla="*/ 419437 w 2946783"/>
                <a:gd name="connsiteY11" fmla="*/ 440103 h 1725351"/>
                <a:gd name="connsiteX12" fmla="*/ 449527 w 2946783"/>
                <a:gd name="connsiteY12" fmla="*/ 470193 h 1725351"/>
                <a:gd name="connsiteX13" fmla="*/ 2130333 w 2946783"/>
                <a:gd name="connsiteY13" fmla="*/ 470193 h 1725351"/>
                <a:gd name="connsiteX14" fmla="*/ 2946783 w 2946783"/>
                <a:gd name="connsiteY14" fmla="*/ 862677 h 1725351"/>
                <a:gd name="connsiteX15" fmla="*/ 2130333 w 2946783"/>
                <a:gd name="connsiteY15" fmla="*/ 1255161 h 1725351"/>
                <a:gd name="connsiteX16" fmla="*/ 2130333 w 2946783"/>
                <a:gd name="connsiteY16" fmla="*/ 1255160 h 1725351"/>
                <a:gd name="connsiteX17" fmla="*/ 449527 w 2946783"/>
                <a:gd name="connsiteY17" fmla="*/ 1255159 h 1725351"/>
                <a:gd name="connsiteX18" fmla="*/ 419437 w 2946783"/>
                <a:gd name="connsiteY18" fmla="*/ 1285249 h 1725351"/>
                <a:gd name="connsiteX19" fmla="*/ 449527 w 2946783"/>
                <a:gd name="connsiteY19" fmla="*/ 1315339 h 1725351"/>
                <a:gd name="connsiteX20" fmla="*/ 1320685 w 2946783"/>
                <a:gd name="connsiteY20" fmla="*/ 1315339 h 1725351"/>
                <a:gd name="connsiteX21" fmla="*/ 1344457 w 2946783"/>
                <a:gd name="connsiteY21" fmla="*/ 1322719 h 1725351"/>
                <a:gd name="connsiteX22" fmla="*/ 1472441 w 2946783"/>
                <a:gd name="connsiteY22" fmla="*/ 1515801 h 1725351"/>
                <a:gd name="connsiteX23" fmla="*/ 1262891 w 2946783"/>
                <a:gd name="connsiteY23" fmla="*/ 1725351 h 1725351"/>
                <a:gd name="connsiteX24" fmla="*/ 284663 w 2946783"/>
                <a:gd name="connsiteY24" fmla="*/ 1725351 h 1725351"/>
                <a:gd name="connsiteX25" fmla="*/ 276916 w 2946783"/>
                <a:gd name="connsiteY25" fmla="*/ 1724570 h 1725351"/>
                <a:gd name="connsiteX26" fmla="*/ 273048 w 2946783"/>
                <a:gd name="connsiteY26" fmla="*/ 1725351 h 1725351"/>
                <a:gd name="connsiteX27" fmla="*/ 146052 w 2946783"/>
                <a:gd name="connsiteY27" fmla="*/ 1725351 h 1725351"/>
                <a:gd name="connsiteX28" fmla="*/ 0 w 2946783"/>
                <a:gd name="connsiteY28" fmla="*/ 1579299 h 17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6783" h="1725351">
                  <a:moveTo>
                    <a:pt x="0" y="1579299"/>
                  </a:moveTo>
                  <a:lnTo>
                    <a:pt x="0" y="146052"/>
                  </a:lnTo>
                  <a:cubicBezTo>
                    <a:pt x="0" y="65390"/>
                    <a:pt x="65390" y="0"/>
                    <a:pt x="146052" y="0"/>
                  </a:cubicBezTo>
                  <a:lnTo>
                    <a:pt x="273048" y="0"/>
                  </a:lnTo>
                  <a:lnTo>
                    <a:pt x="276917" y="781"/>
                  </a:lnTo>
                  <a:lnTo>
                    <a:pt x="284665" y="0"/>
                  </a:lnTo>
                  <a:lnTo>
                    <a:pt x="1262891" y="0"/>
                  </a:lnTo>
                  <a:cubicBezTo>
                    <a:pt x="1378622" y="0"/>
                    <a:pt x="1472441" y="93819"/>
                    <a:pt x="1472441" y="209550"/>
                  </a:cubicBezTo>
                  <a:cubicBezTo>
                    <a:pt x="1472441" y="285499"/>
                    <a:pt x="1432037" y="352011"/>
                    <a:pt x="1371551" y="388763"/>
                  </a:cubicBezTo>
                  <a:lnTo>
                    <a:pt x="1317424" y="410014"/>
                  </a:lnTo>
                  <a:lnTo>
                    <a:pt x="449527" y="410013"/>
                  </a:lnTo>
                  <a:cubicBezTo>
                    <a:pt x="432909" y="410013"/>
                    <a:pt x="419437" y="423485"/>
                    <a:pt x="419437" y="440103"/>
                  </a:cubicBezTo>
                  <a:cubicBezTo>
                    <a:pt x="419437" y="456721"/>
                    <a:pt x="432909" y="470193"/>
                    <a:pt x="449527" y="470193"/>
                  </a:cubicBezTo>
                  <a:lnTo>
                    <a:pt x="2130333" y="470193"/>
                  </a:lnTo>
                  <a:lnTo>
                    <a:pt x="2946783" y="862677"/>
                  </a:lnTo>
                  <a:lnTo>
                    <a:pt x="2130333" y="1255161"/>
                  </a:lnTo>
                  <a:lnTo>
                    <a:pt x="2130333" y="1255160"/>
                  </a:lnTo>
                  <a:lnTo>
                    <a:pt x="449527" y="1255159"/>
                  </a:lnTo>
                  <a:cubicBezTo>
                    <a:pt x="432909" y="1255159"/>
                    <a:pt x="419437" y="1268631"/>
                    <a:pt x="419437" y="1285249"/>
                  </a:cubicBezTo>
                  <a:cubicBezTo>
                    <a:pt x="419437" y="1301867"/>
                    <a:pt x="432909" y="1315339"/>
                    <a:pt x="449527" y="1315339"/>
                  </a:cubicBezTo>
                  <a:lnTo>
                    <a:pt x="1320685" y="1315339"/>
                  </a:lnTo>
                  <a:lnTo>
                    <a:pt x="1344457" y="1322719"/>
                  </a:lnTo>
                  <a:cubicBezTo>
                    <a:pt x="1419668" y="1354530"/>
                    <a:pt x="1472441" y="1429003"/>
                    <a:pt x="1472441" y="1515801"/>
                  </a:cubicBezTo>
                  <a:cubicBezTo>
                    <a:pt x="1472441" y="1631532"/>
                    <a:pt x="1378622" y="1725351"/>
                    <a:pt x="1262891" y="1725351"/>
                  </a:cubicBezTo>
                  <a:lnTo>
                    <a:pt x="284663" y="1725351"/>
                  </a:lnTo>
                  <a:lnTo>
                    <a:pt x="276916" y="1724570"/>
                  </a:lnTo>
                  <a:lnTo>
                    <a:pt x="273048" y="1725351"/>
                  </a:lnTo>
                  <a:lnTo>
                    <a:pt x="146052" y="1725351"/>
                  </a:lnTo>
                  <a:cubicBezTo>
                    <a:pt x="65390" y="1725351"/>
                    <a:pt x="0" y="1659961"/>
                    <a:pt x="0" y="1579299"/>
                  </a:cubicBezTo>
                  <a:close/>
                </a:path>
              </a:pathLst>
            </a:custGeom>
            <a:grpFill/>
            <a:ln>
              <a:noFill/>
            </a:ln>
            <a:scene3d>
              <a:camera prst="orthographicFront"/>
              <a:lightRig rig="threePt" dir="t"/>
            </a:scene3d>
            <a:sp3d prstMaterial="softEdge">
              <a:bevelT w="254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79" name="任意多边形 178"/>
            <p:cNvSpPr/>
            <p:nvPr/>
          </p:nvSpPr>
          <p:spPr>
            <a:xfrm flipV="1">
              <a:off x="4065257" y="3641006"/>
              <a:ext cx="128993" cy="812171"/>
            </a:xfrm>
            <a:custGeom>
              <a:avLst/>
              <a:gdLst>
                <a:gd name="connsiteX0" fmla="*/ 0 w 171689"/>
                <a:gd name="connsiteY0" fmla="*/ 1081000 h 1081000"/>
                <a:gd name="connsiteX1" fmla="*/ 171689 w 171689"/>
                <a:gd name="connsiteY1" fmla="*/ 1081000 h 1081000"/>
                <a:gd name="connsiteX2" fmla="*/ 116621 w 171689"/>
                <a:gd name="connsiteY2" fmla="*/ 966447 h 1081000"/>
                <a:gd name="connsiteX3" fmla="*/ 144455 w 171689"/>
                <a:gd name="connsiteY3" fmla="*/ 83306 h 1081000"/>
                <a:gd name="connsiteX4" fmla="*/ 148442 w 171689"/>
                <a:gd name="connsiteY4" fmla="*/ 83306 h 1081000"/>
                <a:gd name="connsiteX5" fmla="*/ 85843 w 171689"/>
                <a:gd name="connsiteY5" fmla="*/ 0 h 1081000"/>
                <a:gd name="connsiteX6" fmla="*/ 23243 w 171689"/>
                <a:gd name="connsiteY6" fmla="*/ 83306 h 1081000"/>
                <a:gd name="connsiteX7" fmla="*/ 27232 w 171689"/>
                <a:gd name="connsiteY7" fmla="*/ 83306 h 1081000"/>
                <a:gd name="connsiteX8" fmla="*/ 28696 w 171689"/>
                <a:gd name="connsiteY8" fmla="*/ 256922 h 1081000"/>
                <a:gd name="connsiteX9" fmla="*/ 54846 w 171689"/>
                <a:gd name="connsiteY9" fmla="*/ 966909 h 10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689" h="1081000">
                  <a:moveTo>
                    <a:pt x="0" y="1081000"/>
                  </a:moveTo>
                  <a:lnTo>
                    <a:pt x="171689" y="1081000"/>
                  </a:lnTo>
                  <a:lnTo>
                    <a:pt x="116621" y="966447"/>
                  </a:lnTo>
                  <a:lnTo>
                    <a:pt x="144455" y="83306"/>
                  </a:lnTo>
                  <a:lnTo>
                    <a:pt x="148442" y="83306"/>
                  </a:lnTo>
                  <a:lnTo>
                    <a:pt x="85843" y="0"/>
                  </a:lnTo>
                  <a:lnTo>
                    <a:pt x="23243" y="83306"/>
                  </a:lnTo>
                  <a:lnTo>
                    <a:pt x="27232" y="83306"/>
                  </a:lnTo>
                  <a:lnTo>
                    <a:pt x="28696" y="256922"/>
                  </a:lnTo>
                  <a:lnTo>
                    <a:pt x="54846" y="966909"/>
                  </a:lnTo>
                  <a:close/>
                </a:path>
              </a:pathLst>
            </a:custGeom>
            <a:solidFill>
              <a:schemeClr val="bg1">
                <a:lumMod val="50000"/>
              </a:schemeClr>
            </a:solidFill>
            <a:ln>
              <a:noFill/>
            </a:ln>
            <a:scene3d>
              <a:camera prst="orthographicFront"/>
              <a:lightRig rig="threePt" dir="t"/>
            </a:scene3d>
            <a:sp3d prstMaterial="softEdge">
              <a:bevelT w="254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0" name="1-1"/>
          <p:cNvGrpSpPr/>
          <p:nvPr/>
        </p:nvGrpSpPr>
        <p:grpSpPr>
          <a:xfrm>
            <a:off x="6239329" y="1678253"/>
            <a:ext cx="776187" cy="776427"/>
            <a:chOff x="5443215" y="1567820"/>
            <a:chExt cx="1664342" cy="1664342"/>
          </a:xfrm>
          <a:solidFill>
            <a:schemeClr val="accent1"/>
          </a:solidFill>
          <a:effectLst/>
        </p:grpSpPr>
        <p:sp>
          <p:nvSpPr>
            <p:cNvPr id="181" name="任意多边形 180"/>
            <p:cNvSpPr/>
            <p:nvPr/>
          </p:nvSpPr>
          <p:spPr>
            <a:xfrm>
              <a:off x="5443215" y="1567820"/>
              <a:ext cx="1664342" cy="1664342"/>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2" name="椭圆 181"/>
            <p:cNvSpPr/>
            <p:nvPr/>
          </p:nvSpPr>
          <p:spPr>
            <a:xfrm>
              <a:off x="5666549" y="1791154"/>
              <a:ext cx="1217673" cy="1217673"/>
            </a:xfrm>
            <a:prstGeom prst="ellipse">
              <a:avLst/>
            </a:prstGeom>
            <a:grpFill/>
            <a:ln w="19050">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3" name="椭圆 182"/>
            <p:cNvSpPr/>
            <p:nvPr/>
          </p:nvSpPr>
          <p:spPr>
            <a:xfrm>
              <a:off x="5731080" y="1855683"/>
              <a:ext cx="1088616" cy="1088616"/>
            </a:xfrm>
            <a:prstGeom prst="ellipse">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84" name="1-2"/>
          <p:cNvSpPr/>
          <p:nvPr/>
        </p:nvSpPr>
        <p:spPr>
          <a:xfrm>
            <a:off x="6402365" y="1841339"/>
            <a:ext cx="450124" cy="4502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85" name="2-1"/>
          <p:cNvGrpSpPr/>
          <p:nvPr/>
        </p:nvGrpSpPr>
        <p:grpSpPr>
          <a:xfrm>
            <a:off x="6239331" y="2706955"/>
            <a:ext cx="776187" cy="776427"/>
            <a:chOff x="5443219" y="1567820"/>
            <a:chExt cx="1664342" cy="1664342"/>
          </a:xfrm>
          <a:solidFill>
            <a:schemeClr val="accent2"/>
          </a:solidFill>
          <a:effectLst/>
        </p:grpSpPr>
        <p:sp>
          <p:nvSpPr>
            <p:cNvPr id="186" name="任意多边形 185"/>
            <p:cNvSpPr/>
            <p:nvPr/>
          </p:nvSpPr>
          <p:spPr>
            <a:xfrm>
              <a:off x="5443219" y="1567820"/>
              <a:ext cx="1664342" cy="1664342"/>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7" name="椭圆 186"/>
            <p:cNvSpPr/>
            <p:nvPr/>
          </p:nvSpPr>
          <p:spPr>
            <a:xfrm>
              <a:off x="5666553" y="1791154"/>
              <a:ext cx="1217673" cy="1217673"/>
            </a:xfrm>
            <a:prstGeom prst="ellipse">
              <a:avLst/>
            </a:prstGeom>
            <a:grpFill/>
            <a:ln w="19050">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8" name="椭圆 187"/>
            <p:cNvSpPr/>
            <p:nvPr/>
          </p:nvSpPr>
          <p:spPr>
            <a:xfrm>
              <a:off x="5731080" y="1855683"/>
              <a:ext cx="1088616" cy="1088616"/>
            </a:xfrm>
            <a:prstGeom prst="ellipse">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89" name="2-2"/>
          <p:cNvSpPr/>
          <p:nvPr/>
        </p:nvSpPr>
        <p:spPr>
          <a:xfrm>
            <a:off x="6402365" y="2870039"/>
            <a:ext cx="450124" cy="4502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90" name="3-1"/>
          <p:cNvGrpSpPr/>
          <p:nvPr/>
        </p:nvGrpSpPr>
        <p:grpSpPr>
          <a:xfrm>
            <a:off x="6239331" y="3735655"/>
            <a:ext cx="776187" cy="776427"/>
            <a:chOff x="5443219" y="1567820"/>
            <a:chExt cx="1664342" cy="1664342"/>
          </a:xfrm>
          <a:solidFill>
            <a:schemeClr val="accent3"/>
          </a:solidFill>
          <a:effectLst/>
        </p:grpSpPr>
        <p:sp>
          <p:nvSpPr>
            <p:cNvPr id="191" name="任意多边形 190"/>
            <p:cNvSpPr/>
            <p:nvPr/>
          </p:nvSpPr>
          <p:spPr>
            <a:xfrm>
              <a:off x="5443219" y="1567820"/>
              <a:ext cx="1664342" cy="1664342"/>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92" name="椭圆 191"/>
            <p:cNvSpPr/>
            <p:nvPr/>
          </p:nvSpPr>
          <p:spPr>
            <a:xfrm>
              <a:off x="5666553" y="1791154"/>
              <a:ext cx="1217673" cy="1217673"/>
            </a:xfrm>
            <a:prstGeom prst="ellipse">
              <a:avLst/>
            </a:prstGeom>
            <a:grpFill/>
            <a:ln w="19050">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93" name="椭圆 192"/>
            <p:cNvSpPr/>
            <p:nvPr/>
          </p:nvSpPr>
          <p:spPr>
            <a:xfrm>
              <a:off x="5731080" y="1855683"/>
              <a:ext cx="1088616" cy="1088616"/>
            </a:xfrm>
            <a:prstGeom prst="ellipse">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94" name="3-2"/>
          <p:cNvSpPr/>
          <p:nvPr/>
        </p:nvSpPr>
        <p:spPr>
          <a:xfrm>
            <a:off x="6402365" y="3898739"/>
            <a:ext cx="450124" cy="4502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95" name="4-1"/>
          <p:cNvGrpSpPr/>
          <p:nvPr/>
        </p:nvGrpSpPr>
        <p:grpSpPr>
          <a:xfrm>
            <a:off x="6239331" y="4764355"/>
            <a:ext cx="776187" cy="776427"/>
            <a:chOff x="5443219" y="1567820"/>
            <a:chExt cx="1664342" cy="1664342"/>
          </a:xfrm>
          <a:solidFill>
            <a:schemeClr val="accent4"/>
          </a:solidFill>
          <a:effectLst/>
        </p:grpSpPr>
        <p:sp>
          <p:nvSpPr>
            <p:cNvPr id="196" name="任意多边形 195"/>
            <p:cNvSpPr/>
            <p:nvPr/>
          </p:nvSpPr>
          <p:spPr>
            <a:xfrm>
              <a:off x="5443219" y="1567820"/>
              <a:ext cx="1664342" cy="1664342"/>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97" name="椭圆 196"/>
            <p:cNvSpPr/>
            <p:nvPr/>
          </p:nvSpPr>
          <p:spPr>
            <a:xfrm>
              <a:off x="5666553" y="1791154"/>
              <a:ext cx="1217673" cy="1217673"/>
            </a:xfrm>
            <a:prstGeom prst="ellipse">
              <a:avLst/>
            </a:prstGeom>
            <a:grpFill/>
            <a:ln w="19050">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98" name="椭圆 197"/>
            <p:cNvSpPr/>
            <p:nvPr/>
          </p:nvSpPr>
          <p:spPr>
            <a:xfrm>
              <a:off x="5731080" y="1855683"/>
              <a:ext cx="1088616" cy="1088616"/>
            </a:xfrm>
            <a:prstGeom prst="ellipse">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99" name="4-2"/>
          <p:cNvSpPr/>
          <p:nvPr/>
        </p:nvSpPr>
        <p:spPr>
          <a:xfrm>
            <a:off x="6402365" y="4927441"/>
            <a:ext cx="450124" cy="4502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00" name="1-3"/>
          <p:cNvGrpSpPr>
            <a:grpSpLocks noChangeAspect="1"/>
          </p:cNvGrpSpPr>
          <p:nvPr/>
        </p:nvGrpSpPr>
        <p:grpSpPr bwMode="auto">
          <a:xfrm>
            <a:off x="6523929" y="1946655"/>
            <a:ext cx="210615" cy="246893"/>
            <a:chOff x="1776" y="1776"/>
            <a:chExt cx="64" cy="75"/>
          </a:xfrm>
          <a:solidFill>
            <a:schemeClr val="bg1"/>
          </a:solidFill>
          <a:effectLst/>
        </p:grpSpPr>
        <p:sp>
          <p:nvSpPr>
            <p:cNvPr id="201"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02"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03"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5" name="2-3"/>
          <p:cNvGrpSpPr>
            <a:grpSpLocks noChangeAspect="1"/>
          </p:cNvGrpSpPr>
          <p:nvPr/>
        </p:nvGrpSpPr>
        <p:grpSpPr bwMode="auto">
          <a:xfrm>
            <a:off x="6522290" y="2999115"/>
            <a:ext cx="213897" cy="199375"/>
            <a:chOff x="3802" y="2858"/>
            <a:chExt cx="616" cy="574"/>
          </a:xfrm>
          <a:solidFill>
            <a:schemeClr val="bg1"/>
          </a:solidFill>
          <a:effectLst/>
        </p:grpSpPr>
        <p:sp>
          <p:nvSpPr>
            <p:cNvPr id="206"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07"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08"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09"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10"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1" name="3-3"/>
          <p:cNvGrpSpPr/>
          <p:nvPr/>
        </p:nvGrpSpPr>
        <p:grpSpPr>
          <a:xfrm>
            <a:off x="6500818" y="3997527"/>
            <a:ext cx="256839" cy="259951"/>
            <a:chOff x="6500942" y="4010225"/>
            <a:chExt cx="256917" cy="259951"/>
          </a:xfrm>
        </p:grpSpPr>
        <p:sp>
          <p:nvSpPr>
            <p:cNvPr id="212" name="Freeform 14"/>
            <p:cNvSpPr>
              <a:spLocks/>
            </p:cNvSpPr>
            <p:nvPr/>
          </p:nvSpPr>
          <p:spPr bwMode="auto">
            <a:xfrm>
              <a:off x="6507874" y="4020623"/>
              <a:ext cx="249985" cy="249553"/>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13" name="Freeform 15"/>
            <p:cNvSpPr>
              <a:spLocks noEditPoints="1"/>
            </p:cNvSpPr>
            <p:nvPr/>
          </p:nvSpPr>
          <p:spPr bwMode="auto">
            <a:xfrm>
              <a:off x="6500942" y="4010225"/>
              <a:ext cx="119144" cy="118278"/>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14" name="4-3"/>
          <p:cNvSpPr>
            <a:spLocks noEditPoints="1"/>
          </p:cNvSpPr>
          <p:nvPr/>
        </p:nvSpPr>
        <p:spPr bwMode="auto">
          <a:xfrm>
            <a:off x="6480853" y="5007238"/>
            <a:ext cx="296767" cy="297925"/>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bg1"/>
          </a:solidFill>
          <a:ln>
            <a:noFill/>
          </a:ln>
          <a:effectLst/>
          <a:extLst/>
        </p:spPr>
        <p:txBody>
          <a:bodyPr vert="horz" wrap="square" lIns="91412" tIns="45705" rIns="91412" bIns="45705" numCol="1" anchor="t" anchorCtr="0" compatLnSpc="1">
            <a:prstTxWarp prst="textNoShape">
              <a:avLst/>
            </a:prstTxWarp>
          </a:bodyPr>
          <a:lstStyle/>
          <a:p>
            <a:pPr defTabSz="914377"/>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 name="1-4"/>
          <p:cNvSpPr txBox="1"/>
          <p:nvPr/>
        </p:nvSpPr>
        <p:spPr>
          <a:xfrm>
            <a:off x="7143288" y="1744250"/>
            <a:ext cx="1779917" cy="318070"/>
          </a:xfrm>
          <a:prstGeom prst="rect">
            <a:avLst/>
          </a:prstGeom>
          <a:noFill/>
        </p:spPr>
        <p:txBody>
          <a:bodyPr wrap="square" lIns="91412" tIns="45705" rIns="91412" bIns="45705" rtlCol="0">
            <a:spAutoFit/>
          </a:bodyPr>
          <a:lstStyle/>
          <a:p>
            <a:pPr defTabSz="914377"/>
            <a:r>
              <a:rPr lang="zh-CN" altLang="en-US" sz="1467"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在此添加标题</a:t>
            </a:r>
          </a:p>
        </p:txBody>
      </p:sp>
      <p:sp>
        <p:nvSpPr>
          <p:cNvPr id="216" name="1-5"/>
          <p:cNvSpPr txBox="1"/>
          <p:nvPr/>
        </p:nvSpPr>
        <p:spPr>
          <a:xfrm>
            <a:off x="7161617" y="2092067"/>
            <a:ext cx="2127587" cy="522998"/>
          </a:xfrm>
          <a:prstGeom prst="rect">
            <a:avLst/>
          </a:prstGeom>
          <a:noFill/>
        </p:spPr>
        <p:txBody>
          <a:bodyPr wrap="square" lIns="91412" tIns="45705" rIns="91412" bIns="45705" rtlCol="0">
            <a:spAutoFit/>
          </a:bodyPr>
          <a:lstStyle/>
          <a:p>
            <a:pPr defTabSz="914377">
              <a:spcBef>
                <a:spcPts val="1000"/>
              </a:spcBef>
            </a:pPr>
            <a:r>
              <a:rPr lang="zh-CN" altLang="en-US" sz="933"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此处添加详细文本描述，建议与标题相关并符合整体语言风格，语言描述尽量简洁生动。</a:t>
            </a:r>
          </a:p>
        </p:txBody>
      </p:sp>
      <p:sp>
        <p:nvSpPr>
          <p:cNvPr id="217" name="2-4"/>
          <p:cNvSpPr txBox="1"/>
          <p:nvPr/>
        </p:nvSpPr>
        <p:spPr>
          <a:xfrm>
            <a:off x="7143288" y="2764485"/>
            <a:ext cx="1779917" cy="318070"/>
          </a:xfrm>
          <a:prstGeom prst="rect">
            <a:avLst/>
          </a:prstGeom>
          <a:noFill/>
        </p:spPr>
        <p:txBody>
          <a:bodyPr wrap="square" lIns="91412" tIns="45705" rIns="91412" bIns="45705" rtlCol="0">
            <a:spAutoFit/>
          </a:bodyPr>
          <a:lstStyle/>
          <a:p>
            <a:pPr defTabSz="914377"/>
            <a:r>
              <a:rPr lang="zh-CN" altLang="en-US" sz="1467"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在此添加标题</a:t>
            </a:r>
          </a:p>
        </p:txBody>
      </p:sp>
      <p:sp>
        <p:nvSpPr>
          <p:cNvPr id="218" name="2-5"/>
          <p:cNvSpPr txBox="1"/>
          <p:nvPr/>
        </p:nvSpPr>
        <p:spPr>
          <a:xfrm>
            <a:off x="7161617" y="3112299"/>
            <a:ext cx="2127587" cy="522998"/>
          </a:xfrm>
          <a:prstGeom prst="rect">
            <a:avLst/>
          </a:prstGeom>
          <a:noFill/>
        </p:spPr>
        <p:txBody>
          <a:bodyPr wrap="square" lIns="91412" tIns="45705" rIns="91412" bIns="45705" rtlCol="0">
            <a:spAutoFit/>
          </a:bodyPr>
          <a:lstStyle/>
          <a:p>
            <a:pPr defTabSz="914377">
              <a:spcBef>
                <a:spcPts val="1000"/>
              </a:spcBef>
            </a:pPr>
            <a:r>
              <a:rPr lang="zh-CN" altLang="en-US" sz="933"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此处添加详细文本描述，建议与标题相关并符合整体语言风格，语言描述尽量简洁生动。</a:t>
            </a:r>
          </a:p>
        </p:txBody>
      </p:sp>
      <p:sp>
        <p:nvSpPr>
          <p:cNvPr id="219" name="3-4"/>
          <p:cNvSpPr txBox="1"/>
          <p:nvPr/>
        </p:nvSpPr>
        <p:spPr>
          <a:xfrm>
            <a:off x="7143288" y="3784715"/>
            <a:ext cx="1779917" cy="318070"/>
          </a:xfrm>
          <a:prstGeom prst="rect">
            <a:avLst/>
          </a:prstGeom>
          <a:noFill/>
        </p:spPr>
        <p:txBody>
          <a:bodyPr wrap="square" lIns="91412" tIns="45705" rIns="91412" bIns="45705" rtlCol="0">
            <a:spAutoFit/>
          </a:bodyPr>
          <a:lstStyle/>
          <a:p>
            <a:pPr defTabSz="914377"/>
            <a:r>
              <a:rPr lang="zh-CN" altLang="en-US" sz="1467"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在此添加标题</a:t>
            </a:r>
          </a:p>
        </p:txBody>
      </p:sp>
      <p:sp>
        <p:nvSpPr>
          <p:cNvPr id="221" name="3-5"/>
          <p:cNvSpPr txBox="1"/>
          <p:nvPr/>
        </p:nvSpPr>
        <p:spPr>
          <a:xfrm>
            <a:off x="7161618" y="4132531"/>
            <a:ext cx="2389700" cy="584938"/>
          </a:xfrm>
          <a:prstGeom prst="rect">
            <a:avLst/>
          </a:prstGeom>
          <a:noFill/>
        </p:spPr>
        <p:txBody>
          <a:bodyPr wrap="square" lIns="91412" tIns="45705" rIns="91412" bIns="45705" rtlCol="0">
            <a:spAutoFit/>
          </a:bodyPr>
          <a:lstStyle/>
          <a:p>
            <a:pPr defTabSz="914377">
              <a:spcBef>
                <a:spcPts val="1000"/>
              </a:spcBef>
            </a:pPr>
            <a:r>
              <a:rPr lang="zh-CN" altLang="en-US" sz="1067"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此处添加详细文本描述，建议与标题相关并符合整体语言风格，语言描述尽量简洁生动。</a:t>
            </a:r>
          </a:p>
        </p:txBody>
      </p:sp>
      <p:sp>
        <p:nvSpPr>
          <p:cNvPr id="222" name="4-4"/>
          <p:cNvSpPr txBox="1"/>
          <p:nvPr/>
        </p:nvSpPr>
        <p:spPr>
          <a:xfrm>
            <a:off x="7143288" y="4804950"/>
            <a:ext cx="1779917" cy="318070"/>
          </a:xfrm>
          <a:prstGeom prst="rect">
            <a:avLst/>
          </a:prstGeom>
          <a:noFill/>
        </p:spPr>
        <p:txBody>
          <a:bodyPr wrap="square" lIns="91412" tIns="45705" rIns="91412" bIns="45705" rtlCol="0">
            <a:spAutoFit/>
          </a:bodyPr>
          <a:lstStyle/>
          <a:p>
            <a:pPr defTabSz="914377"/>
            <a:r>
              <a:rPr lang="zh-CN" altLang="en-US" sz="1467"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在此添加标题</a:t>
            </a:r>
          </a:p>
        </p:txBody>
      </p:sp>
      <p:sp>
        <p:nvSpPr>
          <p:cNvPr id="223" name="4-5"/>
          <p:cNvSpPr txBox="1"/>
          <p:nvPr/>
        </p:nvSpPr>
        <p:spPr>
          <a:xfrm>
            <a:off x="7161618" y="5152765"/>
            <a:ext cx="2389700" cy="584938"/>
          </a:xfrm>
          <a:prstGeom prst="rect">
            <a:avLst/>
          </a:prstGeom>
          <a:noFill/>
        </p:spPr>
        <p:txBody>
          <a:bodyPr wrap="square" lIns="91412" tIns="45705" rIns="91412" bIns="45705" rtlCol="0">
            <a:spAutoFit/>
          </a:bodyPr>
          <a:lstStyle/>
          <a:p>
            <a:pPr defTabSz="914377">
              <a:spcBef>
                <a:spcPts val="1000"/>
              </a:spcBef>
            </a:pPr>
            <a:r>
              <a:rPr lang="zh-CN" altLang="en-US" sz="1067" dirty="0">
                <a:solidFill>
                  <a:srgbClr val="FFFFFF">
                    <a:lumMod val="50000"/>
                  </a:srgbClr>
                </a:solidFill>
                <a:latin typeface="Arial" panose="020B0604020202020204" pitchFamily="34" charset="0"/>
                <a:ea typeface="微软雅黑" panose="020B0503020204020204" pitchFamily="34" charset="-122"/>
                <a:sym typeface="Arial" panose="020B0604020202020204" pitchFamily="34" charset="0"/>
              </a:rPr>
              <a:t>此处添加详细文本描述，建议与标题相关并符合整体语言风格，语言描述尽量简洁生动。</a:t>
            </a:r>
          </a:p>
        </p:txBody>
      </p:sp>
      <p:grpSp>
        <p:nvGrpSpPr>
          <p:cNvPr id="224" name="组合 260"/>
          <p:cNvGrpSpPr/>
          <p:nvPr/>
        </p:nvGrpSpPr>
        <p:grpSpPr>
          <a:xfrm>
            <a:off x="2719477" y="1467499"/>
            <a:ext cx="2771304" cy="2754032"/>
            <a:chOff x="2756535" y="1162698"/>
            <a:chExt cx="2772160" cy="2754032"/>
          </a:xfrm>
        </p:grpSpPr>
        <p:grpSp>
          <p:nvGrpSpPr>
            <p:cNvPr id="225" name="组合 261"/>
            <p:cNvGrpSpPr/>
            <p:nvPr/>
          </p:nvGrpSpPr>
          <p:grpSpPr>
            <a:xfrm>
              <a:off x="2756535" y="1162698"/>
              <a:ext cx="2758440" cy="1445029"/>
              <a:chOff x="2756535" y="1162698"/>
              <a:chExt cx="2758440" cy="1445029"/>
            </a:xfrm>
          </p:grpSpPr>
          <p:sp>
            <p:nvSpPr>
              <p:cNvPr id="232" name="圆角矩形 231"/>
              <p:cNvSpPr/>
              <p:nvPr/>
            </p:nvSpPr>
            <p:spPr>
              <a:xfrm>
                <a:off x="2756535" y="2476109"/>
                <a:ext cx="396240" cy="131618"/>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33" name="圆角矩形 232"/>
              <p:cNvSpPr/>
              <p:nvPr/>
            </p:nvSpPr>
            <p:spPr>
              <a:xfrm rot="2700000">
                <a:off x="3102471" y="1640945"/>
                <a:ext cx="396240" cy="131618"/>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34" name="圆角矩形 233"/>
              <p:cNvSpPr/>
              <p:nvPr/>
            </p:nvSpPr>
            <p:spPr>
              <a:xfrm rot="5400000">
                <a:off x="3937635" y="1295009"/>
                <a:ext cx="396240" cy="131618"/>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 name="圆角矩形 234"/>
              <p:cNvSpPr/>
              <p:nvPr/>
            </p:nvSpPr>
            <p:spPr>
              <a:xfrm rot="8100000">
                <a:off x="4772799" y="1640945"/>
                <a:ext cx="396240" cy="131618"/>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36" name="圆角矩形 235"/>
              <p:cNvSpPr/>
              <p:nvPr/>
            </p:nvSpPr>
            <p:spPr>
              <a:xfrm rot="10800000">
                <a:off x="5118735" y="2476109"/>
                <a:ext cx="396240" cy="131618"/>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26" name="组合 262"/>
            <p:cNvGrpSpPr/>
            <p:nvPr/>
          </p:nvGrpSpPr>
          <p:grpSpPr>
            <a:xfrm flipV="1">
              <a:off x="2770255" y="2471701"/>
              <a:ext cx="2758440" cy="1445029"/>
              <a:chOff x="2756535" y="1162698"/>
              <a:chExt cx="2758440" cy="1445029"/>
            </a:xfrm>
          </p:grpSpPr>
          <p:sp>
            <p:nvSpPr>
              <p:cNvPr id="227" name="圆角矩形 226"/>
              <p:cNvSpPr/>
              <p:nvPr/>
            </p:nvSpPr>
            <p:spPr>
              <a:xfrm>
                <a:off x="2756535" y="2476109"/>
                <a:ext cx="396240" cy="131618"/>
              </a:xfrm>
              <a:prstGeom prst="roundRect">
                <a:avLst>
                  <a:gd name="adj" fmla="val 50000"/>
                </a:avLst>
              </a:prstGeom>
              <a:solidFill>
                <a:schemeClr val="accent4"/>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28" name="圆角矩形 227"/>
              <p:cNvSpPr/>
              <p:nvPr/>
            </p:nvSpPr>
            <p:spPr>
              <a:xfrm rot="2700000">
                <a:off x="3102471" y="1640945"/>
                <a:ext cx="396240" cy="131618"/>
              </a:xfrm>
              <a:prstGeom prst="roundRect">
                <a:avLst>
                  <a:gd name="adj" fmla="val 50000"/>
                </a:avLst>
              </a:prstGeom>
              <a:no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29" name="圆角矩形 228"/>
              <p:cNvSpPr/>
              <p:nvPr/>
            </p:nvSpPr>
            <p:spPr>
              <a:xfrm rot="5400000">
                <a:off x="3937635" y="1295009"/>
                <a:ext cx="396240" cy="131618"/>
              </a:xfrm>
              <a:prstGeom prst="roundRect">
                <a:avLst>
                  <a:gd name="adj" fmla="val 50000"/>
                </a:avLst>
              </a:prstGeom>
              <a:no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30" name="圆角矩形 229"/>
              <p:cNvSpPr/>
              <p:nvPr/>
            </p:nvSpPr>
            <p:spPr>
              <a:xfrm rot="8100000">
                <a:off x="4772799" y="1640945"/>
                <a:ext cx="396240" cy="131618"/>
              </a:xfrm>
              <a:prstGeom prst="roundRect">
                <a:avLst>
                  <a:gd name="adj" fmla="val 50000"/>
                </a:avLst>
              </a:prstGeom>
              <a:no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31" name="圆角矩形 230"/>
              <p:cNvSpPr/>
              <p:nvPr/>
            </p:nvSpPr>
            <p:spPr>
              <a:xfrm rot="10800000">
                <a:off x="5118735" y="2476109"/>
                <a:ext cx="396240" cy="131618"/>
              </a:xfrm>
              <a:prstGeom prst="roundRect">
                <a:avLst>
                  <a:gd name="adj" fmla="val 50000"/>
                </a:avLst>
              </a:prstGeom>
              <a:no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37" name="任意多边形 236"/>
          <p:cNvSpPr/>
          <p:nvPr/>
        </p:nvSpPr>
        <p:spPr>
          <a:xfrm>
            <a:off x="3391186" y="2069410"/>
            <a:ext cx="1402197" cy="1841324"/>
          </a:xfrm>
          <a:custGeom>
            <a:avLst/>
            <a:gdLst>
              <a:gd name="connsiteX0" fmla="*/ 703729 w 1866900"/>
              <a:gd name="connsiteY0" fmla="*/ 2328771 h 2450803"/>
              <a:gd name="connsiteX1" fmla="*/ 1163171 w 1866900"/>
              <a:gd name="connsiteY1" fmla="*/ 2328771 h 2450803"/>
              <a:gd name="connsiteX2" fmla="*/ 1224187 w 1866900"/>
              <a:gd name="connsiteY2" fmla="*/ 2389787 h 2450803"/>
              <a:gd name="connsiteX3" fmla="*/ 1163171 w 1866900"/>
              <a:gd name="connsiteY3" fmla="*/ 2450803 h 2450803"/>
              <a:gd name="connsiteX4" fmla="*/ 703729 w 1866900"/>
              <a:gd name="connsiteY4" fmla="*/ 2450803 h 2450803"/>
              <a:gd name="connsiteX5" fmla="*/ 642713 w 1866900"/>
              <a:gd name="connsiteY5" fmla="*/ 2389787 h 2450803"/>
              <a:gd name="connsiteX6" fmla="*/ 703729 w 1866900"/>
              <a:gd name="connsiteY6" fmla="*/ 2328771 h 2450803"/>
              <a:gd name="connsiteX7" fmla="*/ 646157 w 1866900"/>
              <a:gd name="connsiteY7" fmla="*/ 2177104 h 2450803"/>
              <a:gd name="connsiteX8" fmla="*/ 1220743 w 1866900"/>
              <a:gd name="connsiteY8" fmla="*/ 2177104 h 2450803"/>
              <a:gd name="connsiteX9" fmla="*/ 1281759 w 1866900"/>
              <a:gd name="connsiteY9" fmla="*/ 2238120 h 2450803"/>
              <a:gd name="connsiteX10" fmla="*/ 1220743 w 1866900"/>
              <a:gd name="connsiteY10" fmla="*/ 2299136 h 2450803"/>
              <a:gd name="connsiteX11" fmla="*/ 646157 w 1866900"/>
              <a:gd name="connsiteY11" fmla="*/ 2299136 h 2450803"/>
              <a:gd name="connsiteX12" fmla="*/ 585141 w 1866900"/>
              <a:gd name="connsiteY12" fmla="*/ 2238120 h 2450803"/>
              <a:gd name="connsiteX13" fmla="*/ 646157 w 1866900"/>
              <a:gd name="connsiteY13" fmla="*/ 2177104 h 2450803"/>
              <a:gd name="connsiteX14" fmla="*/ 601983 w 1866900"/>
              <a:gd name="connsiteY14" fmla="*/ 2025437 h 2450803"/>
              <a:gd name="connsiteX15" fmla="*/ 1264918 w 1866900"/>
              <a:gd name="connsiteY15" fmla="*/ 2025437 h 2450803"/>
              <a:gd name="connsiteX16" fmla="*/ 1325934 w 1866900"/>
              <a:gd name="connsiteY16" fmla="*/ 2086453 h 2450803"/>
              <a:gd name="connsiteX17" fmla="*/ 1264918 w 1866900"/>
              <a:gd name="connsiteY17" fmla="*/ 2147469 h 2450803"/>
              <a:gd name="connsiteX18" fmla="*/ 601983 w 1866900"/>
              <a:gd name="connsiteY18" fmla="*/ 2147469 h 2450803"/>
              <a:gd name="connsiteX19" fmla="*/ 540967 w 1866900"/>
              <a:gd name="connsiteY19" fmla="*/ 2086453 h 2450803"/>
              <a:gd name="connsiteX20" fmla="*/ 601983 w 1866900"/>
              <a:gd name="connsiteY20" fmla="*/ 2025437 h 2450803"/>
              <a:gd name="connsiteX21" fmla="*/ 933450 w 1866900"/>
              <a:gd name="connsiteY21" fmla="*/ 0 h 2450803"/>
              <a:gd name="connsiteX22" fmla="*/ 1866900 w 1866900"/>
              <a:gd name="connsiteY22" fmla="*/ 933450 h 2450803"/>
              <a:gd name="connsiteX23" fmla="*/ 1296791 w 1866900"/>
              <a:gd name="connsiteY23" fmla="*/ 1793545 h 2450803"/>
              <a:gd name="connsiteX24" fmla="*/ 1232555 w 1866900"/>
              <a:gd name="connsiteY24" fmla="*/ 1999556 h 2450803"/>
              <a:gd name="connsiteX25" fmla="*/ 634346 w 1866900"/>
              <a:gd name="connsiteY25" fmla="*/ 1999556 h 2450803"/>
              <a:gd name="connsiteX26" fmla="*/ 570109 w 1866900"/>
              <a:gd name="connsiteY26" fmla="*/ 1793545 h 2450803"/>
              <a:gd name="connsiteX27" fmla="*/ 0 w 1866900"/>
              <a:gd name="connsiteY27" fmla="*/ 933450 h 2450803"/>
              <a:gd name="connsiteX28" fmla="*/ 933450 w 1866900"/>
              <a:gd name="connsiteY28" fmla="*/ 0 h 245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66900" h="2450803">
                <a:moveTo>
                  <a:pt x="703729" y="2328771"/>
                </a:moveTo>
                <a:lnTo>
                  <a:pt x="1163171" y="2328771"/>
                </a:lnTo>
                <a:cubicBezTo>
                  <a:pt x="1196869" y="2328771"/>
                  <a:pt x="1224187" y="2356089"/>
                  <a:pt x="1224187" y="2389787"/>
                </a:cubicBezTo>
                <a:cubicBezTo>
                  <a:pt x="1224187" y="2423485"/>
                  <a:pt x="1196869" y="2450803"/>
                  <a:pt x="1163171" y="2450803"/>
                </a:cubicBezTo>
                <a:lnTo>
                  <a:pt x="703729" y="2450803"/>
                </a:lnTo>
                <a:cubicBezTo>
                  <a:pt x="670031" y="2450803"/>
                  <a:pt x="642713" y="2423485"/>
                  <a:pt x="642713" y="2389787"/>
                </a:cubicBezTo>
                <a:cubicBezTo>
                  <a:pt x="642713" y="2356089"/>
                  <a:pt x="670031" y="2328771"/>
                  <a:pt x="703729" y="2328771"/>
                </a:cubicBezTo>
                <a:close/>
                <a:moveTo>
                  <a:pt x="646157" y="2177104"/>
                </a:moveTo>
                <a:lnTo>
                  <a:pt x="1220743" y="2177104"/>
                </a:lnTo>
                <a:cubicBezTo>
                  <a:pt x="1254441" y="2177104"/>
                  <a:pt x="1281759" y="2204422"/>
                  <a:pt x="1281759" y="2238120"/>
                </a:cubicBezTo>
                <a:cubicBezTo>
                  <a:pt x="1281759" y="2271818"/>
                  <a:pt x="1254441" y="2299136"/>
                  <a:pt x="1220743" y="2299136"/>
                </a:cubicBezTo>
                <a:lnTo>
                  <a:pt x="646157" y="2299136"/>
                </a:lnTo>
                <a:cubicBezTo>
                  <a:pt x="612459" y="2299136"/>
                  <a:pt x="585141" y="2271818"/>
                  <a:pt x="585141" y="2238120"/>
                </a:cubicBezTo>
                <a:cubicBezTo>
                  <a:pt x="585141" y="2204422"/>
                  <a:pt x="612459" y="2177104"/>
                  <a:pt x="646157" y="2177104"/>
                </a:cubicBezTo>
                <a:close/>
                <a:moveTo>
                  <a:pt x="601983" y="2025437"/>
                </a:moveTo>
                <a:lnTo>
                  <a:pt x="1264918" y="2025437"/>
                </a:lnTo>
                <a:cubicBezTo>
                  <a:pt x="1298616" y="2025437"/>
                  <a:pt x="1325934" y="2052755"/>
                  <a:pt x="1325934" y="2086453"/>
                </a:cubicBezTo>
                <a:cubicBezTo>
                  <a:pt x="1325934" y="2120151"/>
                  <a:pt x="1298616" y="2147469"/>
                  <a:pt x="1264918" y="2147469"/>
                </a:cubicBezTo>
                <a:lnTo>
                  <a:pt x="601983" y="2147469"/>
                </a:lnTo>
                <a:cubicBezTo>
                  <a:pt x="568285" y="2147469"/>
                  <a:pt x="540967" y="2120151"/>
                  <a:pt x="540967" y="2086453"/>
                </a:cubicBezTo>
                <a:cubicBezTo>
                  <a:pt x="540967" y="2052755"/>
                  <a:pt x="568285" y="2025437"/>
                  <a:pt x="601983" y="2025437"/>
                </a:cubicBezTo>
                <a:close/>
                <a:moveTo>
                  <a:pt x="933450" y="0"/>
                </a:moveTo>
                <a:cubicBezTo>
                  <a:pt x="1448980" y="0"/>
                  <a:pt x="1866900" y="417920"/>
                  <a:pt x="1866900" y="933450"/>
                </a:cubicBezTo>
                <a:cubicBezTo>
                  <a:pt x="1866900" y="1320098"/>
                  <a:pt x="1631820" y="1651839"/>
                  <a:pt x="1296791" y="1793545"/>
                </a:cubicBezTo>
                <a:cubicBezTo>
                  <a:pt x="1203942" y="1852691"/>
                  <a:pt x="1287305" y="1930886"/>
                  <a:pt x="1232555" y="1999556"/>
                </a:cubicBezTo>
                <a:lnTo>
                  <a:pt x="634346" y="1999556"/>
                </a:lnTo>
                <a:cubicBezTo>
                  <a:pt x="565309" y="1902311"/>
                  <a:pt x="667721" y="1838403"/>
                  <a:pt x="570109" y="1793545"/>
                </a:cubicBezTo>
                <a:cubicBezTo>
                  <a:pt x="235080" y="1651839"/>
                  <a:pt x="0" y="1320098"/>
                  <a:pt x="0" y="933450"/>
                </a:cubicBezTo>
                <a:cubicBezTo>
                  <a:pt x="0" y="417920"/>
                  <a:pt x="417920" y="0"/>
                  <a:pt x="933450" y="0"/>
                </a:cubicBezTo>
                <a:close/>
              </a:path>
            </a:pathLst>
          </a:custGeom>
          <a:solidFill>
            <a:schemeClr val="accent1"/>
          </a:solidFill>
          <a:ln>
            <a:noFill/>
          </a:ln>
          <a:scene3d>
            <a:camera prst="orthographicFront"/>
            <a:lightRig rig="threePt" dir="t"/>
          </a:scene3d>
          <a:sp3d prstMaterial="softEdge">
            <a:bevelT w="25400" h="12700" prst="angle"/>
          </a:sp3d>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38" name="组合 274"/>
          <p:cNvGrpSpPr/>
          <p:nvPr/>
        </p:nvGrpSpPr>
        <p:grpSpPr>
          <a:xfrm>
            <a:off x="3725649" y="2232560"/>
            <a:ext cx="690561" cy="690777"/>
            <a:chOff x="1325410" y="1372730"/>
            <a:chExt cx="1251559" cy="1251561"/>
          </a:xfrm>
          <a:solidFill>
            <a:schemeClr val="tx1">
              <a:lumMod val="85000"/>
              <a:lumOff val="15000"/>
              <a:alpha val="1000"/>
            </a:schemeClr>
          </a:solidFill>
          <a:effectLst>
            <a:glow rad="38100">
              <a:schemeClr val="bg1">
                <a:lumMod val="85000"/>
                <a:alpha val="57000"/>
              </a:schemeClr>
            </a:glow>
            <a:reflection endPos="0" dir="5400000" sy="-100000" algn="bl" rotWithShape="0"/>
          </a:effectLst>
        </p:grpSpPr>
        <p:sp>
          <p:nvSpPr>
            <p:cNvPr id="239" name="任意多边形 238"/>
            <p:cNvSpPr/>
            <p:nvPr/>
          </p:nvSpPr>
          <p:spPr>
            <a:xfrm>
              <a:off x="1325410" y="1372730"/>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40" name="任意多边形 239"/>
            <p:cNvSpPr/>
            <p:nvPr/>
          </p:nvSpPr>
          <p:spPr>
            <a:xfrm rot="5400000">
              <a:off x="1951189" y="137273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41" name="任意多边形 240"/>
            <p:cNvSpPr/>
            <p:nvPr/>
          </p:nvSpPr>
          <p:spPr>
            <a:xfrm rot="10800000">
              <a:off x="1951187" y="199851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42" name="任意多边形 241"/>
            <p:cNvSpPr/>
            <p:nvPr/>
          </p:nvSpPr>
          <p:spPr>
            <a:xfrm rot="16200000">
              <a:off x="1325411" y="199851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43" name="任意多边形 242"/>
          <p:cNvSpPr/>
          <p:nvPr/>
        </p:nvSpPr>
        <p:spPr>
          <a:xfrm>
            <a:off x="4165748" y="2766923"/>
            <a:ext cx="322307" cy="322405"/>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44" name="任意多边形 243"/>
          <p:cNvSpPr/>
          <p:nvPr/>
        </p:nvSpPr>
        <p:spPr>
          <a:xfrm>
            <a:off x="3836062" y="2943011"/>
            <a:ext cx="431017" cy="431151"/>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45" name="组合 281"/>
          <p:cNvGrpSpPr/>
          <p:nvPr/>
        </p:nvGrpSpPr>
        <p:grpSpPr>
          <a:xfrm>
            <a:off x="3724113" y="2210846"/>
            <a:ext cx="690987" cy="690777"/>
            <a:chOff x="1375264" y="1372730"/>
            <a:chExt cx="1252329" cy="1251561"/>
          </a:xfrm>
          <a:solidFill>
            <a:schemeClr val="bg1">
              <a:lumMod val="50000"/>
            </a:schemeClr>
          </a:solidFill>
          <a:effectLst/>
        </p:grpSpPr>
        <p:sp>
          <p:nvSpPr>
            <p:cNvPr id="246" name="任意多边形 245"/>
            <p:cNvSpPr/>
            <p:nvPr/>
          </p:nvSpPr>
          <p:spPr>
            <a:xfrm>
              <a:off x="1375264" y="1372730"/>
              <a:ext cx="625778" cy="625779"/>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47" name="任意多边形 246"/>
            <p:cNvSpPr/>
            <p:nvPr/>
          </p:nvSpPr>
          <p:spPr>
            <a:xfrm rot="5400000">
              <a:off x="2001043" y="1372732"/>
              <a:ext cx="625779" cy="625781"/>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48" name="任意多边形 247"/>
            <p:cNvSpPr/>
            <p:nvPr/>
          </p:nvSpPr>
          <p:spPr>
            <a:xfrm rot="10800000">
              <a:off x="2001815" y="1998512"/>
              <a:ext cx="625778" cy="625779"/>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49" name="任意多边形 248"/>
            <p:cNvSpPr/>
            <p:nvPr/>
          </p:nvSpPr>
          <p:spPr>
            <a:xfrm rot="16200000">
              <a:off x="1375265" y="1998511"/>
              <a:ext cx="625779" cy="625781"/>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50" name="矩形 249"/>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51" name="组合 250">
            <a:extLst>
              <a:ext uri="{FF2B5EF4-FFF2-40B4-BE49-F238E27FC236}">
                <a16:creationId xmlns:a16="http://schemas.microsoft.com/office/drawing/2014/main" id="{1EAD7181-F89A-470C-9110-06E97093685F}"/>
              </a:ext>
            </a:extLst>
          </p:cNvPr>
          <p:cNvGrpSpPr/>
          <p:nvPr>
            <p:custDataLst>
              <p:tags r:id="rId1"/>
            </p:custDataLst>
          </p:nvPr>
        </p:nvGrpSpPr>
        <p:grpSpPr>
          <a:xfrm>
            <a:off x="8314328" y="258964"/>
            <a:ext cx="3593293" cy="646277"/>
            <a:chOff x="3159125" y="2914650"/>
            <a:chExt cx="5867400" cy="1031876"/>
          </a:xfrm>
        </p:grpSpPr>
        <p:sp>
          <p:nvSpPr>
            <p:cNvPr id="252" name="Freeform 5">
              <a:extLst>
                <a:ext uri="{FF2B5EF4-FFF2-40B4-BE49-F238E27FC236}">
                  <a16:creationId xmlns:a16="http://schemas.microsoft.com/office/drawing/2014/main" id="{509E0E07-0C44-4A4C-870E-E05FC021A3CD}"/>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3" name="Freeform 6">
              <a:extLst>
                <a:ext uri="{FF2B5EF4-FFF2-40B4-BE49-F238E27FC236}">
                  <a16:creationId xmlns:a16="http://schemas.microsoft.com/office/drawing/2014/main" id="{22B41704-172E-4CE9-A86E-BC620FE148E2}"/>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4" name="Freeform 7">
              <a:extLst>
                <a:ext uri="{FF2B5EF4-FFF2-40B4-BE49-F238E27FC236}">
                  <a16:creationId xmlns:a16="http://schemas.microsoft.com/office/drawing/2014/main" id="{D32E413D-F038-4FB4-A7F4-875776779EEC}"/>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5" name="Freeform 8">
              <a:extLst>
                <a:ext uri="{FF2B5EF4-FFF2-40B4-BE49-F238E27FC236}">
                  <a16:creationId xmlns:a16="http://schemas.microsoft.com/office/drawing/2014/main" id="{EE49EB1F-23F2-48F4-813A-FE779852B3EE}"/>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6" name="Freeform 9">
              <a:extLst>
                <a:ext uri="{FF2B5EF4-FFF2-40B4-BE49-F238E27FC236}">
                  <a16:creationId xmlns:a16="http://schemas.microsoft.com/office/drawing/2014/main" id="{8C4CD1FB-2346-4BED-9EB2-D8C7BBF78A23}"/>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7" name="Freeform 10">
              <a:extLst>
                <a:ext uri="{FF2B5EF4-FFF2-40B4-BE49-F238E27FC236}">
                  <a16:creationId xmlns:a16="http://schemas.microsoft.com/office/drawing/2014/main" id="{2D3703CC-E223-4E2A-BA97-712AE3AA024A}"/>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8" name="Freeform 11">
              <a:extLst>
                <a:ext uri="{FF2B5EF4-FFF2-40B4-BE49-F238E27FC236}">
                  <a16:creationId xmlns:a16="http://schemas.microsoft.com/office/drawing/2014/main" id="{80BB79BF-2828-4DFC-B737-DD7336269E32}"/>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9" name="Freeform 12">
              <a:extLst>
                <a:ext uri="{FF2B5EF4-FFF2-40B4-BE49-F238E27FC236}">
                  <a16:creationId xmlns:a16="http://schemas.microsoft.com/office/drawing/2014/main" id="{FEC3926A-FE74-490F-8C6C-56ACE550765A}"/>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0" name="Freeform 13">
              <a:extLst>
                <a:ext uri="{FF2B5EF4-FFF2-40B4-BE49-F238E27FC236}">
                  <a16:creationId xmlns:a16="http://schemas.microsoft.com/office/drawing/2014/main" id="{584230F9-B41F-43B2-8851-ADA393BE2197}"/>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1" name="Freeform 14">
              <a:extLst>
                <a:ext uri="{FF2B5EF4-FFF2-40B4-BE49-F238E27FC236}">
                  <a16:creationId xmlns:a16="http://schemas.microsoft.com/office/drawing/2014/main" id="{3620DE03-13D8-49FF-BB8D-DF445EFF5F90}"/>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2" name="Freeform 15">
              <a:extLst>
                <a:ext uri="{FF2B5EF4-FFF2-40B4-BE49-F238E27FC236}">
                  <a16:creationId xmlns:a16="http://schemas.microsoft.com/office/drawing/2014/main" id="{19961E6A-BA58-4854-87E0-4308581AC0A0}"/>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3" name="Freeform 16">
              <a:extLst>
                <a:ext uri="{FF2B5EF4-FFF2-40B4-BE49-F238E27FC236}">
                  <a16:creationId xmlns:a16="http://schemas.microsoft.com/office/drawing/2014/main" id="{BA2CFA04-27C4-45B2-BC4B-C52C9ED4C22D}"/>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7">
              <a:extLst>
                <a:ext uri="{FF2B5EF4-FFF2-40B4-BE49-F238E27FC236}">
                  <a16:creationId xmlns:a16="http://schemas.microsoft.com/office/drawing/2014/main" id="{30B27920-8E06-4F9D-8427-A6A6E9ED6C39}"/>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8">
              <a:extLst>
                <a:ext uri="{FF2B5EF4-FFF2-40B4-BE49-F238E27FC236}">
                  <a16:creationId xmlns:a16="http://schemas.microsoft.com/office/drawing/2014/main" id="{E1904496-4F4E-4141-94F6-A2E6185FE659}"/>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6" name="Freeform 19">
              <a:extLst>
                <a:ext uri="{FF2B5EF4-FFF2-40B4-BE49-F238E27FC236}">
                  <a16:creationId xmlns:a16="http://schemas.microsoft.com/office/drawing/2014/main" id="{430D5C34-AFF3-4A06-A8C4-A3E30D3F13E3}"/>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18684818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anim calcmode="lin" valueType="num">
                                      <p:cBhvr>
                                        <p:cTn id="8" dur="500" fill="hold"/>
                                        <p:tgtEl>
                                          <p:spTgt spid="177"/>
                                        </p:tgtEl>
                                        <p:attrNameLst>
                                          <p:attrName>ppt_w</p:attrName>
                                        </p:attrNameLst>
                                      </p:cBhvr>
                                      <p:tavLst>
                                        <p:tav tm="0" fmla="#ppt_w*sin(2.5*pi*$)">
                                          <p:val>
                                            <p:fltVal val="0"/>
                                          </p:val>
                                        </p:tav>
                                        <p:tav tm="100000">
                                          <p:val>
                                            <p:fltVal val="1"/>
                                          </p:val>
                                        </p:tav>
                                      </p:tavLst>
                                    </p:anim>
                                    <p:anim calcmode="lin" valueType="num">
                                      <p:cBhvr>
                                        <p:cTn id="9" dur="500" fill="hold"/>
                                        <p:tgtEl>
                                          <p:spTgt spid="177"/>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250"/>
                                  </p:stCondLst>
                                  <p:childTnLst>
                                    <p:set>
                                      <p:cBhvr>
                                        <p:cTn id="11" dur="1" fill="hold">
                                          <p:stCondLst>
                                            <p:cond delay="0"/>
                                          </p:stCondLst>
                                        </p:cTn>
                                        <p:tgtEl>
                                          <p:spTgt spid="237"/>
                                        </p:tgtEl>
                                        <p:attrNameLst>
                                          <p:attrName>style.visibility</p:attrName>
                                        </p:attrNameLst>
                                      </p:cBhvr>
                                      <p:to>
                                        <p:strVal val="visible"/>
                                      </p:to>
                                    </p:set>
                                    <p:animEffect transition="in" filter="fade">
                                      <p:cBhvr>
                                        <p:cTn id="12" dur="500"/>
                                        <p:tgtEl>
                                          <p:spTgt spid="237"/>
                                        </p:tgtEl>
                                      </p:cBhvr>
                                    </p:animEffect>
                                    <p:anim calcmode="lin" valueType="num">
                                      <p:cBhvr>
                                        <p:cTn id="13" dur="500" fill="hold"/>
                                        <p:tgtEl>
                                          <p:spTgt spid="237"/>
                                        </p:tgtEl>
                                        <p:attrNameLst>
                                          <p:attrName>ppt_w</p:attrName>
                                        </p:attrNameLst>
                                      </p:cBhvr>
                                      <p:tavLst>
                                        <p:tav tm="0" fmla="#ppt_w*sin(2.5*pi*$)">
                                          <p:val>
                                            <p:fltVal val="0"/>
                                          </p:val>
                                        </p:tav>
                                        <p:tav tm="100000">
                                          <p:val>
                                            <p:fltVal val="1"/>
                                          </p:val>
                                        </p:tav>
                                      </p:tavLst>
                                    </p:anim>
                                    <p:anim calcmode="lin" valueType="num">
                                      <p:cBhvr>
                                        <p:cTn id="14" dur="500" fill="hold"/>
                                        <p:tgtEl>
                                          <p:spTgt spid="237"/>
                                        </p:tgtEl>
                                        <p:attrNameLst>
                                          <p:attrName>ppt_h</p:attrName>
                                        </p:attrNameLst>
                                      </p:cBhvr>
                                      <p:tavLst>
                                        <p:tav tm="0">
                                          <p:val>
                                            <p:strVal val="#ppt_h"/>
                                          </p:val>
                                        </p:tav>
                                        <p:tav tm="100000">
                                          <p:val>
                                            <p:strVal val="#ppt_h"/>
                                          </p:val>
                                        </p:tav>
                                      </p:tavLst>
                                    </p:anim>
                                  </p:childTnLst>
                                </p:cTn>
                              </p:par>
                              <p:par>
                                <p:cTn id="15" presetID="23" presetClass="entr" presetSubtype="16" fill="hold" nodeType="withEffect">
                                  <p:stCondLst>
                                    <p:cond delay="600"/>
                                  </p:stCondLst>
                                  <p:childTnLst>
                                    <p:set>
                                      <p:cBhvr>
                                        <p:cTn id="16" dur="1" fill="hold">
                                          <p:stCondLst>
                                            <p:cond delay="0"/>
                                          </p:stCondLst>
                                        </p:cTn>
                                        <p:tgtEl>
                                          <p:spTgt spid="245"/>
                                        </p:tgtEl>
                                        <p:attrNameLst>
                                          <p:attrName>style.visibility</p:attrName>
                                        </p:attrNameLst>
                                      </p:cBhvr>
                                      <p:to>
                                        <p:strVal val="visible"/>
                                      </p:to>
                                    </p:set>
                                    <p:anim calcmode="lin" valueType="num">
                                      <p:cBhvr>
                                        <p:cTn id="17" dur="500" fill="hold"/>
                                        <p:tgtEl>
                                          <p:spTgt spid="245"/>
                                        </p:tgtEl>
                                        <p:attrNameLst>
                                          <p:attrName>ppt_w</p:attrName>
                                        </p:attrNameLst>
                                      </p:cBhvr>
                                      <p:tavLst>
                                        <p:tav tm="0">
                                          <p:val>
                                            <p:fltVal val="0"/>
                                          </p:val>
                                        </p:tav>
                                        <p:tav tm="100000">
                                          <p:val>
                                            <p:strVal val="#ppt_w"/>
                                          </p:val>
                                        </p:tav>
                                      </p:tavLst>
                                    </p:anim>
                                    <p:anim calcmode="lin" valueType="num">
                                      <p:cBhvr>
                                        <p:cTn id="18" dur="500" fill="hold"/>
                                        <p:tgtEl>
                                          <p:spTgt spid="245"/>
                                        </p:tgtEl>
                                        <p:attrNameLst>
                                          <p:attrName>ppt_h</p:attrName>
                                        </p:attrNameLst>
                                      </p:cBhvr>
                                      <p:tavLst>
                                        <p:tav tm="0">
                                          <p:val>
                                            <p:fltVal val="0"/>
                                          </p:val>
                                        </p:tav>
                                        <p:tav tm="100000">
                                          <p:val>
                                            <p:strVal val="#ppt_h"/>
                                          </p:val>
                                        </p:tav>
                                      </p:tavLst>
                                    </p:anim>
                                  </p:childTnLst>
                                </p:cTn>
                              </p:par>
                              <p:par>
                                <p:cTn id="19" presetID="6" presetClass="emph" presetSubtype="0" autoRev="1" fill="hold" nodeType="withEffect">
                                  <p:stCondLst>
                                    <p:cond delay="1100"/>
                                  </p:stCondLst>
                                  <p:childTnLst>
                                    <p:animScale>
                                      <p:cBhvr>
                                        <p:cTn id="20" dur="150" fill="hold"/>
                                        <p:tgtEl>
                                          <p:spTgt spid="245"/>
                                        </p:tgtEl>
                                      </p:cBhvr>
                                      <p:by x="110000" y="110000"/>
                                    </p:animScale>
                                  </p:childTnLst>
                                </p:cTn>
                              </p:par>
                              <p:par>
                                <p:cTn id="21" presetID="23" presetClass="entr" presetSubtype="16" fill="hold" nodeType="withEffect">
                                  <p:stCondLst>
                                    <p:cond delay="600"/>
                                  </p:stCondLst>
                                  <p:childTnLst>
                                    <p:set>
                                      <p:cBhvr>
                                        <p:cTn id="22" dur="1" fill="hold">
                                          <p:stCondLst>
                                            <p:cond delay="0"/>
                                          </p:stCondLst>
                                        </p:cTn>
                                        <p:tgtEl>
                                          <p:spTgt spid="238"/>
                                        </p:tgtEl>
                                        <p:attrNameLst>
                                          <p:attrName>style.visibility</p:attrName>
                                        </p:attrNameLst>
                                      </p:cBhvr>
                                      <p:to>
                                        <p:strVal val="visible"/>
                                      </p:to>
                                    </p:set>
                                    <p:anim calcmode="lin" valueType="num">
                                      <p:cBhvr>
                                        <p:cTn id="23" dur="500" fill="hold"/>
                                        <p:tgtEl>
                                          <p:spTgt spid="238"/>
                                        </p:tgtEl>
                                        <p:attrNameLst>
                                          <p:attrName>ppt_w</p:attrName>
                                        </p:attrNameLst>
                                      </p:cBhvr>
                                      <p:tavLst>
                                        <p:tav tm="0">
                                          <p:val>
                                            <p:fltVal val="0"/>
                                          </p:val>
                                        </p:tav>
                                        <p:tav tm="100000">
                                          <p:val>
                                            <p:strVal val="#ppt_w"/>
                                          </p:val>
                                        </p:tav>
                                      </p:tavLst>
                                    </p:anim>
                                    <p:anim calcmode="lin" valueType="num">
                                      <p:cBhvr>
                                        <p:cTn id="24" dur="500" fill="hold"/>
                                        <p:tgtEl>
                                          <p:spTgt spid="238"/>
                                        </p:tgtEl>
                                        <p:attrNameLst>
                                          <p:attrName>ppt_h</p:attrName>
                                        </p:attrNameLst>
                                      </p:cBhvr>
                                      <p:tavLst>
                                        <p:tav tm="0">
                                          <p:val>
                                            <p:fltVal val="0"/>
                                          </p:val>
                                        </p:tav>
                                        <p:tav tm="100000">
                                          <p:val>
                                            <p:strVal val="#ppt_h"/>
                                          </p:val>
                                        </p:tav>
                                      </p:tavLst>
                                    </p:anim>
                                  </p:childTnLst>
                                </p:cTn>
                              </p:par>
                              <p:par>
                                <p:cTn id="25" presetID="6" presetClass="emph" presetSubtype="0" autoRev="1" fill="hold" nodeType="withEffect">
                                  <p:stCondLst>
                                    <p:cond delay="1100"/>
                                  </p:stCondLst>
                                  <p:childTnLst>
                                    <p:animScale>
                                      <p:cBhvr>
                                        <p:cTn id="26" dur="150" fill="hold"/>
                                        <p:tgtEl>
                                          <p:spTgt spid="238"/>
                                        </p:tgtEl>
                                      </p:cBhvr>
                                      <p:by x="110000" y="110000"/>
                                    </p:animScale>
                                  </p:childTnLst>
                                </p:cTn>
                              </p:par>
                              <p:par>
                                <p:cTn id="27" presetID="23" presetClass="entr" presetSubtype="16" fill="hold" grpId="0" nodeType="withEffect">
                                  <p:stCondLst>
                                    <p:cond delay="700"/>
                                  </p:stCondLst>
                                  <p:childTnLst>
                                    <p:set>
                                      <p:cBhvr>
                                        <p:cTn id="28" dur="1" fill="hold">
                                          <p:stCondLst>
                                            <p:cond delay="0"/>
                                          </p:stCondLst>
                                        </p:cTn>
                                        <p:tgtEl>
                                          <p:spTgt spid="244"/>
                                        </p:tgtEl>
                                        <p:attrNameLst>
                                          <p:attrName>style.visibility</p:attrName>
                                        </p:attrNameLst>
                                      </p:cBhvr>
                                      <p:to>
                                        <p:strVal val="visible"/>
                                      </p:to>
                                    </p:set>
                                    <p:anim calcmode="lin" valueType="num">
                                      <p:cBhvr>
                                        <p:cTn id="29" dur="500" fill="hold"/>
                                        <p:tgtEl>
                                          <p:spTgt spid="244"/>
                                        </p:tgtEl>
                                        <p:attrNameLst>
                                          <p:attrName>ppt_w</p:attrName>
                                        </p:attrNameLst>
                                      </p:cBhvr>
                                      <p:tavLst>
                                        <p:tav tm="0">
                                          <p:val>
                                            <p:fltVal val="0"/>
                                          </p:val>
                                        </p:tav>
                                        <p:tav tm="100000">
                                          <p:val>
                                            <p:strVal val="#ppt_w"/>
                                          </p:val>
                                        </p:tav>
                                      </p:tavLst>
                                    </p:anim>
                                    <p:anim calcmode="lin" valueType="num">
                                      <p:cBhvr>
                                        <p:cTn id="30" dur="500" fill="hold"/>
                                        <p:tgtEl>
                                          <p:spTgt spid="244"/>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750"/>
                                  </p:stCondLst>
                                  <p:childTnLst>
                                    <p:set>
                                      <p:cBhvr>
                                        <p:cTn id="32" dur="1" fill="hold">
                                          <p:stCondLst>
                                            <p:cond delay="0"/>
                                          </p:stCondLst>
                                        </p:cTn>
                                        <p:tgtEl>
                                          <p:spTgt spid="243"/>
                                        </p:tgtEl>
                                        <p:attrNameLst>
                                          <p:attrName>style.visibility</p:attrName>
                                        </p:attrNameLst>
                                      </p:cBhvr>
                                      <p:to>
                                        <p:strVal val="visible"/>
                                      </p:to>
                                    </p:set>
                                    <p:anim calcmode="lin" valueType="num">
                                      <p:cBhvr>
                                        <p:cTn id="33" dur="500" fill="hold"/>
                                        <p:tgtEl>
                                          <p:spTgt spid="243"/>
                                        </p:tgtEl>
                                        <p:attrNameLst>
                                          <p:attrName>ppt_w</p:attrName>
                                        </p:attrNameLst>
                                      </p:cBhvr>
                                      <p:tavLst>
                                        <p:tav tm="0">
                                          <p:val>
                                            <p:fltVal val="0"/>
                                          </p:val>
                                        </p:tav>
                                        <p:tav tm="100000">
                                          <p:val>
                                            <p:strVal val="#ppt_w"/>
                                          </p:val>
                                        </p:tav>
                                      </p:tavLst>
                                    </p:anim>
                                    <p:anim calcmode="lin" valueType="num">
                                      <p:cBhvr>
                                        <p:cTn id="34" dur="500" fill="hold"/>
                                        <p:tgtEl>
                                          <p:spTgt spid="243"/>
                                        </p:tgtEl>
                                        <p:attrNameLst>
                                          <p:attrName>ppt_h</p:attrName>
                                        </p:attrNameLst>
                                      </p:cBhvr>
                                      <p:tavLst>
                                        <p:tav tm="0">
                                          <p:val>
                                            <p:fltVal val="0"/>
                                          </p:val>
                                        </p:tav>
                                        <p:tav tm="100000">
                                          <p:val>
                                            <p:strVal val="#ppt_h"/>
                                          </p:val>
                                        </p:tav>
                                      </p:tavLst>
                                    </p:anim>
                                  </p:childTnLst>
                                </p:cTn>
                              </p:par>
                              <p:par>
                                <p:cTn id="35" presetID="6" presetClass="emph" presetSubtype="0" autoRev="1" fill="hold" grpId="1" nodeType="withEffect">
                                  <p:stCondLst>
                                    <p:cond delay="1200"/>
                                  </p:stCondLst>
                                  <p:childTnLst>
                                    <p:animScale>
                                      <p:cBhvr>
                                        <p:cTn id="36" dur="150" fill="hold"/>
                                        <p:tgtEl>
                                          <p:spTgt spid="244"/>
                                        </p:tgtEl>
                                      </p:cBhvr>
                                      <p:by x="110000" y="110000"/>
                                    </p:animScale>
                                  </p:childTnLst>
                                </p:cTn>
                              </p:par>
                              <p:par>
                                <p:cTn id="37" presetID="6" presetClass="emph" presetSubtype="0" autoRev="1" fill="hold" grpId="1" nodeType="withEffect">
                                  <p:stCondLst>
                                    <p:cond delay="1250"/>
                                  </p:stCondLst>
                                  <p:childTnLst>
                                    <p:animScale>
                                      <p:cBhvr>
                                        <p:cTn id="38" dur="150" fill="hold"/>
                                        <p:tgtEl>
                                          <p:spTgt spid="243"/>
                                        </p:tgtEl>
                                      </p:cBhvr>
                                      <p:by x="110000" y="110000"/>
                                    </p:animScale>
                                  </p:childTnLst>
                                </p:cTn>
                              </p:par>
                              <p:par>
                                <p:cTn id="39" presetID="8" presetClass="emph" presetSubtype="0" repeatCount="indefinite" fill="hold" nodeType="withEffect">
                                  <p:stCondLst>
                                    <p:cond delay="1500"/>
                                  </p:stCondLst>
                                  <p:childTnLst>
                                    <p:animRot by="21600000">
                                      <p:cBhvr>
                                        <p:cTn id="40" dur="2000" fill="hold"/>
                                        <p:tgtEl>
                                          <p:spTgt spid="245"/>
                                        </p:tgtEl>
                                        <p:attrNameLst>
                                          <p:attrName>r</p:attrName>
                                        </p:attrNameLst>
                                      </p:cBhvr>
                                    </p:animRot>
                                  </p:childTnLst>
                                </p:cTn>
                              </p:par>
                              <p:par>
                                <p:cTn id="41" presetID="8" presetClass="emph" presetSubtype="0" repeatCount="indefinite" fill="hold" nodeType="withEffect">
                                  <p:stCondLst>
                                    <p:cond delay="1500"/>
                                  </p:stCondLst>
                                  <p:childTnLst>
                                    <p:animRot by="21600000">
                                      <p:cBhvr>
                                        <p:cTn id="42" dur="2000" fill="hold"/>
                                        <p:tgtEl>
                                          <p:spTgt spid="238"/>
                                        </p:tgtEl>
                                        <p:attrNameLst>
                                          <p:attrName>r</p:attrName>
                                        </p:attrNameLst>
                                      </p:cBhvr>
                                    </p:animRot>
                                  </p:childTnLst>
                                </p:cTn>
                              </p:par>
                              <p:par>
                                <p:cTn id="43" presetID="8" presetClass="emph" presetSubtype="0" repeatCount="indefinite" fill="hold" grpId="2" nodeType="withEffect">
                                  <p:stCondLst>
                                    <p:cond delay="1500"/>
                                  </p:stCondLst>
                                  <p:childTnLst>
                                    <p:animRot by="21600000">
                                      <p:cBhvr>
                                        <p:cTn id="44" dur="2000" fill="hold"/>
                                        <p:tgtEl>
                                          <p:spTgt spid="244"/>
                                        </p:tgtEl>
                                        <p:attrNameLst>
                                          <p:attrName>r</p:attrName>
                                        </p:attrNameLst>
                                      </p:cBhvr>
                                    </p:animRot>
                                  </p:childTnLst>
                                </p:cTn>
                              </p:par>
                              <p:par>
                                <p:cTn id="45" presetID="8" presetClass="emph" presetSubtype="0" repeatCount="indefinite" fill="hold" grpId="2" nodeType="withEffect">
                                  <p:stCondLst>
                                    <p:cond delay="1500"/>
                                  </p:stCondLst>
                                  <p:childTnLst>
                                    <p:animRot by="-21600000">
                                      <p:cBhvr>
                                        <p:cTn id="46" dur="2000" fill="hold"/>
                                        <p:tgtEl>
                                          <p:spTgt spid="243"/>
                                        </p:tgtEl>
                                        <p:attrNameLst>
                                          <p:attrName>r</p:attrName>
                                        </p:attrNameLst>
                                      </p:cBhvr>
                                    </p:animRot>
                                  </p:childTnLst>
                                </p:cTn>
                              </p:par>
                              <p:par>
                                <p:cTn id="47" presetID="23" presetClass="entr" presetSubtype="16" fill="hold" nodeType="withEffect">
                                  <p:stCondLst>
                                    <p:cond delay="2000"/>
                                  </p:stCondLst>
                                  <p:childTnLst>
                                    <p:set>
                                      <p:cBhvr>
                                        <p:cTn id="48" dur="1" fill="hold">
                                          <p:stCondLst>
                                            <p:cond delay="0"/>
                                          </p:stCondLst>
                                        </p:cTn>
                                        <p:tgtEl>
                                          <p:spTgt spid="224"/>
                                        </p:tgtEl>
                                        <p:attrNameLst>
                                          <p:attrName>style.visibility</p:attrName>
                                        </p:attrNameLst>
                                      </p:cBhvr>
                                      <p:to>
                                        <p:strVal val="visible"/>
                                      </p:to>
                                    </p:set>
                                    <p:anim calcmode="lin" valueType="num">
                                      <p:cBhvr>
                                        <p:cTn id="49" dur="250" fill="hold"/>
                                        <p:tgtEl>
                                          <p:spTgt spid="224"/>
                                        </p:tgtEl>
                                        <p:attrNameLst>
                                          <p:attrName>ppt_w</p:attrName>
                                        </p:attrNameLst>
                                      </p:cBhvr>
                                      <p:tavLst>
                                        <p:tav tm="0">
                                          <p:val>
                                            <p:fltVal val="0"/>
                                          </p:val>
                                        </p:tav>
                                        <p:tav tm="100000">
                                          <p:val>
                                            <p:strVal val="#ppt_w"/>
                                          </p:val>
                                        </p:tav>
                                      </p:tavLst>
                                    </p:anim>
                                    <p:anim calcmode="lin" valueType="num">
                                      <p:cBhvr>
                                        <p:cTn id="50" dur="250" fill="hold"/>
                                        <p:tgtEl>
                                          <p:spTgt spid="224"/>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2250"/>
                                  </p:stCondLst>
                                  <p:childTnLst>
                                    <p:animScale>
                                      <p:cBhvr>
                                        <p:cTn id="52" dur="150" fill="hold"/>
                                        <p:tgtEl>
                                          <p:spTgt spid="224"/>
                                        </p:tgtEl>
                                      </p:cBhvr>
                                      <p:by x="110000" y="110000"/>
                                    </p:animScale>
                                  </p:childTnLst>
                                </p:cTn>
                              </p:par>
                              <p:par>
                                <p:cTn id="53" presetID="23" presetClass="entr" presetSubtype="16" fill="hold" grpId="0" nodeType="withEffect">
                                  <p:stCondLst>
                                    <p:cond delay="2500"/>
                                  </p:stCondLst>
                                  <p:childTnLst>
                                    <p:set>
                                      <p:cBhvr>
                                        <p:cTn id="54" dur="1" fill="hold">
                                          <p:stCondLst>
                                            <p:cond delay="0"/>
                                          </p:stCondLst>
                                        </p:cTn>
                                        <p:tgtEl>
                                          <p:spTgt spid="9"/>
                                        </p:tgtEl>
                                        <p:attrNameLst>
                                          <p:attrName>style.visibility</p:attrName>
                                        </p:attrNameLst>
                                      </p:cBhvr>
                                      <p:to>
                                        <p:strVal val="visible"/>
                                      </p:to>
                                    </p:set>
                                    <p:anim calcmode="lin" valueType="num">
                                      <p:cBhvr>
                                        <p:cTn id="55" dur="250" fill="hold"/>
                                        <p:tgtEl>
                                          <p:spTgt spid="9"/>
                                        </p:tgtEl>
                                        <p:attrNameLst>
                                          <p:attrName>ppt_w</p:attrName>
                                        </p:attrNameLst>
                                      </p:cBhvr>
                                      <p:tavLst>
                                        <p:tav tm="0">
                                          <p:val>
                                            <p:fltVal val="0"/>
                                          </p:val>
                                        </p:tav>
                                        <p:tav tm="100000">
                                          <p:val>
                                            <p:strVal val="#ppt_w"/>
                                          </p:val>
                                        </p:tav>
                                      </p:tavLst>
                                    </p:anim>
                                    <p:anim calcmode="lin" valueType="num">
                                      <p:cBhvr>
                                        <p:cTn id="56" dur="250" fill="hold"/>
                                        <p:tgtEl>
                                          <p:spTgt spid="9"/>
                                        </p:tgtEl>
                                        <p:attrNameLst>
                                          <p:attrName>ppt_h</p:attrName>
                                        </p:attrNameLst>
                                      </p:cBhvr>
                                      <p:tavLst>
                                        <p:tav tm="0">
                                          <p:val>
                                            <p:fltVal val="0"/>
                                          </p:val>
                                        </p:tav>
                                        <p:tav tm="100000">
                                          <p:val>
                                            <p:strVal val="#ppt_h"/>
                                          </p:val>
                                        </p:tav>
                                      </p:tavLst>
                                    </p:anim>
                                  </p:childTnLst>
                                </p:cTn>
                              </p:par>
                              <p:par>
                                <p:cTn id="57" presetID="6" presetClass="emph" presetSubtype="0" autoRev="1" fill="hold" grpId="1" nodeType="withEffect">
                                  <p:stCondLst>
                                    <p:cond delay="2750"/>
                                  </p:stCondLst>
                                  <p:childTnLst>
                                    <p:animScale>
                                      <p:cBhvr>
                                        <p:cTn id="58" dur="150" fill="hold"/>
                                        <p:tgtEl>
                                          <p:spTgt spid="9"/>
                                        </p:tgtEl>
                                      </p:cBhvr>
                                      <p:by x="110000" y="110000"/>
                                    </p:animScale>
                                  </p:childTnLst>
                                </p:cTn>
                              </p:par>
                              <p:par>
                                <p:cTn id="59" presetID="23" presetClass="entr" presetSubtype="16" fill="hold" grpId="0" nodeType="withEffect">
                                  <p:stCondLst>
                                    <p:cond delay="2550"/>
                                  </p:stCondLst>
                                  <p:childTnLst>
                                    <p:set>
                                      <p:cBhvr>
                                        <p:cTn id="60" dur="1" fill="hold">
                                          <p:stCondLst>
                                            <p:cond delay="0"/>
                                          </p:stCondLst>
                                        </p:cTn>
                                        <p:tgtEl>
                                          <p:spTgt spid="42"/>
                                        </p:tgtEl>
                                        <p:attrNameLst>
                                          <p:attrName>style.visibility</p:attrName>
                                        </p:attrNameLst>
                                      </p:cBhvr>
                                      <p:to>
                                        <p:strVal val="visible"/>
                                      </p:to>
                                    </p:set>
                                    <p:anim calcmode="lin" valueType="num">
                                      <p:cBhvr>
                                        <p:cTn id="61" dur="250" fill="hold"/>
                                        <p:tgtEl>
                                          <p:spTgt spid="42"/>
                                        </p:tgtEl>
                                        <p:attrNameLst>
                                          <p:attrName>ppt_w</p:attrName>
                                        </p:attrNameLst>
                                      </p:cBhvr>
                                      <p:tavLst>
                                        <p:tav tm="0">
                                          <p:val>
                                            <p:fltVal val="0"/>
                                          </p:val>
                                        </p:tav>
                                        <p:tav tm="100000">
                                          <p:val>
                                            <p:strVal val="#ppt_w"/>
                                          </p:val>
                                        </p:tav>
                                      </p:tavLst>
                                    </p:anim>
                                    <p:anim calcmode="lin" valueType="num">
                                      <p:cBhvr>
                                        <p:cTn id="62" dur="250" fill="hold"/>
                                        <p:tgtEl>
                                          <p:spTgt spid="42"/>
                                        </p:tgtEl>
                                        <p:attrNameLst>
                                          <p:attrName>ppt_h</p:attrName>
                                        </p:attrNameLst>
                                      </p:cBhvr>
                                      <p:tavLst>
                                        <p:tav tm="0">
                                          <p:val>
                                            <p:fltVal val="0"/>
                                          </p:val>
                                        </p:tav>
                                        <p:tav tm="100000">
                                          <p:val>
                                            <p:strVal val="#ppt_h"/>
                                          </p:val>
                                        </p:tav>
                                      </p:tavLst>
                                    </p:anim>
                                  </p:childTnLst>
                                </p:cTn>
                              </p:par>
                              <p:par>
                                <p:cTn id="63" presetID="6" presetClass="emph" presetSubtype="0" autoRev="1" fill="hold" grpId="1" nodeType="withEffect">
                                  <p:stCondLst>
                                    <p:cond delay="2800"/>
                                  </p:stCondLst>
                                  <p:childTnLst>
                                    <p:animScale>
                                      <p:cBhvr>
                                        <p:cTn id="64" dur="150" fill="hold"/>
                                        <p:tgtEl>
                                          <p:spTgt spid="42"/>
                                        </p:tgtEl>
                                      </p:cBhvr>
                                      <p:by x="110000" y="110000"/>
                                    </p:animScale>
                                  </p:childTnLst>
                                </p:cTn>
                              </p:par>
                              <p:par>
                                <p:cTn id="65" presetID="23" presetClass="entr" presetSubtype="16" fill="hold" nodeType="withEffect">
                                  <p:stCondLst>
                                    <p:cond delay="2500"/>
                                  </p:stCondLst>
                                  <p:childTnLst>
                                    <p:set>
                                      <p:cBhvr>
                                        <p:cTn id="66" dur="1" fill="hold">
                                          <p:stCondLst>
                                            <p:cond delay="0"/>
                                          </p:stCondLst>
                                        </p:cTn>
                                        <p:tgtEl>
                                          <p:spTgt spid="90"/>
                                        </p:tgtEl>
                                        <p:attrNameLst>
                                          <p:attrName>style.visibility</p:attrName>
                                        </p:attrNameLst>
                                      </p:cBhvr>
                                      <p:to>
                                        <p:strVal val="visible"/>
                                      </p:to>
                                    </p:set>
                                    <p:anim calcmode="lin" valueType="num">
                                      <p:cBhvr>
                                        <p:cTn id="67" dur="250" fill="hold"/>
                                        <p:tgtEl>
                                          <p:spTgt spid="90"/>
                                        </p:tgtEl>
                                        <p:attrNameLst>
                                          <p:attrName>ppt_w</p:attrName>
                                        </p:attrNameLst>
                                      </p:cBhvr>
                                      <p:tavLst>
                                        <p:tav tm="0">
                                          <p:val>
                                            <p:fltVal val="0"/>
                                          </p:val>
                                        </p:tav>
                                        <p:tav tm="100000">
                                          <p:val>
                                            <p:strVal val="#ppt_w"/>
                                          </p:val>
                                        </p:tav>
                                      </p:tavLst>
                                    </p:anim>
                                    <p:anim calcmode="lin" valueType="num">
                                      <p:cBhvr>
                                        <p:cTn id="68" dur="250" fill="hold"/>
                                        <p:tgtEl>
                                          <p:spTgt spid="90"/>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2750"/>
                                  </p:stCondLst>
                                  <p:childTnLst>
                                    <p:animScale>
                                      <p:cBhvr>
                                        <p:cTn id="70" dur="150" fill="hold"/>
                                        <p:tgtEl>
                                          <p:spTgt spid="90"/>
                                        </p:tgtEl>
                                      </p:cBhvr>
                                      <p:by x="110000" y="110000"/>
                                    </p:animScale>
                                  </p:childTnLst>
                                </p:cTn>
                              </p:par>
                              <p:par>
                                <p:cTn id="71" presetID="23" presetClass="entr" presetSubtype="16" fill="hold" nodeType="withEffect">
                                  <p:stCondLst>
                                    <p:cond delay="2600"/>
                                  </p:stCondLst>
                                  <p:childTnLst>
                                    <p:set>
                                      <p:cBhvr>
                                        <p:cTn id="72" dur="1" fill="hold">
                                          <p:stCondLst>
                                            <p:cond delay="0"/>
                                          </p:stCondLst>
                                        </p:cTn>
                                        <p:tgtEl>
                                          <p:spTgt spid="20"/>
                                        </p:tgtEl>
                                        <p:attrNameLst>
                                          <p:attrName>style.visibility</p:attrName>
                                        </p:attrNameLst>
                                      </p:cBhvr>
                                      <p:to>
                                        <p:strVal val="visible"/>
                                      </p:to>
                                    </p:set>
                                    <p:anim calcmode="lin" valueType="num">
                                      <p:cBhvr>
                                        <p:cTn id="73" dur="250" fill="hold"/>
                                        <p:tgtEl>
                                          <p:spTgt spid="20"/>
                                        </p:tgtEl>
                                        <p:attrNameLst>
                                          <p:attrName>ppt_w</p:attrName>
                                        </p:attrNameLst>
                                      </p:cBhvr>
                                      <p:tavLst>
                                        <p:tav tm="0">
                                          <p:val>
                                            <p:fltVal val="0"/>
                                          </p:val>
                                        </p:tav>
                                        <p:tav tm="100000">
                                          <p:val>
                                            <p:strVal val="#ppt_w"/>
                                          </p:val>
                                        </p:tav>
                                      </p:tavLst>
                                    </p:anim>
                                    <p:anim calcmode="lin" valueType="num">
                                      <p:cBhvr>
                                        <p:cTn id="74" dur="250" fill="hold"/>
                                        <p:tgtEl>
                                          <p:spTgt spid="20"/>
                                        </p:tgtEl>
                                        <p:attrNameLst>
                                          <p:attrName>ppt_h</p:attrName>
                                        </p:attrNameLst>
                                      </p:cBhvr>
                                      <p:tavLst>
                                        <p:tav tm="0">
                                          <p:val>
                                            <p:fltVal val="0"/>
                                          </p:val>
                                        </p:tav>
                                        <p:tav tm="100000">
                                          <p:val>
                                            <p:strVal val="#ppt_h"/>
                                          </p:val>
                                        </p:tav>
                                      </p:tavLst>
                                    </p:anim>
                                  </p:childTnLst>
                                </p:cTn>
                              </p:par>
                              <p:par>
                                <p:cTn id="75" presetID="6" presetClass="emph" presetSubtype="0" autoRev="1" fill="hold" nodeType="withEffect">
                                  <p:stCondLst>
                                    <p:cond delay="2850"/>
                                  </p:stCondLst>
                                  <p:childTnLst>
                                    <p:animScale>
                                      <p:cBhvr>
                                        <p:cTn id="76" dur="150" fill="hold"/>
                                        <p:tgtEl>
                                          <p:spTgt spid="20"/>
                                        </p:tgtEl>
                                      </p:cBhvr>
                                      <p:by x="110000" y="110000"/>
                                    </p:animScale>
                                  </p:childTnLst>
                                </p:cTn>
                              </p:par>
                              <p:par>
                                <p:cTn id="77" presetID="23" presetClass="entr" presetSubtype="16" fill="hold" nodeType="withEffect">
                                  <p:stCondLst>
                                    <p:cond delay="2550"/>
                                  </p:stCondLst>
                                  <p:childTnLst>
                                    <p:set>
                                      <p:cBhvr>
                                        <p:cTn id="78" dur="1" fill="hold">
                                          <p:stCondLst>
                                            <p:cond delay="0"/>
                                          </p:stCondLst>
                                        </p:cTn>
                                        <p:tgtEl>
                                          <p:spTgt spid="132"/>
                                        </p:tgtEl>
                                        <p:attrNameLst>
                                          <p:attrName>style.visibility</p:attrName>
                                        </p:attrNameLst>
                                      </p:cBhvr>
                                      <p:to>
                                        <p:strVal val="visible"/>
                                      </p:to>
                                    </p:set>
                                    <p:anim calcmode="lin" valueType="num">
                                      <p:cBhvr>
                                        <p:cTn id="79" dur="250" fill="hold"/>
                                        <p:tgtEl>
                                          <p:spTgt spid="132"/>
                                        </p:tgtEl>
                                        <p:attrNameLst>
                                          <p:attrName>ppt_w</p:attrName>
                                        </p:attrNameLst>
                                      </p:cBhvr>
                                      <p:tavLst>
                                        <p:tav tm="0">
                                          <p:val>
                                            <p:fltVal val="0"/>
                                          </p:val>
                                        </p:tav>
                                        <p:tav tm="100000">
                                          <p:val>
                                            <p:strVal val="#ppt_w"/>
                                          </p:val>
                                        </p:tav>
                                      </p:tavLst>
                                    </p:anim>
                                    <p:anim calcmode="lin" valueType="num">
                                      <p:cBhvr>
                                        <p:cTn id="80" dur="250" fill="hold"/>
                                        <p:tgtEl>
                                          <p:spTgt spid="132"/>
                                        </p:tgtEl>
                                        <p:attrNameLst>
                                          <p:attrName>ppt_h</p:attrName>
                                        </p:attrNameLst>
                                      </p:cBhvr>
                                      <p:tavLst>
                                        <p:tav tm="0">
                                          <p:val>
                                            <p:fltVal val="0"/>
                                          </p:val>
                                        </p:tav>
                                        <p:tav tm="100000">
                                          <p:val>
                                            <p:strVal val="#ppt_h"/>
                                          </p:val>
                                        </p:tav>
                                      </p:tavLst>
                                    </p:anim>
                                  </p:childTnLst>
                                </p:cTn>
                              </p:par>
                              <p:par>
                                <p:cTn id="81" presetID="6" presetClass="emph" presetSubtype="0" autoRev="1" fill="hold" nodeType="withEffect">
                                  <p:stCondLst>
                                    <p:cond delay="2800"/>
                                  </p:stCondLst>
                                  <p:childTnLst>
                                    <p:animScale>
                                      <p:cBhvr>
                                        <p:cTn id="82" dur="150" fill="hold"/>
                                        <p:tgtEl>
                                          <p:spTgt spid="132"/>
                                        </p:tgtEl>
                                      </p:cBhvr>
                                      <p:by x="110000" y="110000"/>
                                    </p:animScale>
                                  </p:childTnLst>
                                </p:cTn>
                              </p:par>
                              <p:par>
                                <p:cTn id="83" presetID="23" presetClass="entr" presetSubtype="16" fill="hold" nodeType="withEffect">
                                  <p:stCondLst>
                                    <p:cond delay="2600"/>
                                  </p:stCondLst>
                                  <p:childTnLst>
                                    <p:set>
                                      <p:cBhvr>
                                        <p:cTn id="84" dur="1" fill="hold">
                                          <p:stCondLst>
                                            <p:cond delay="0"/>
                                          </p:stCondLst>
                                        </p:cTn>
                                        <p:tgtEl>
                                          <p:spTgt spid="140"/>
                                        </p:tgtEl>
                                        <p:attrNameLst>
                                          <p:attrName>style.visibility</p:attrName>
                                        </p:attrNameLst>
                                      </p:cBhvr>
                                      <p:to>
                                        <p:strVal val="visible"/>
                                      </p:to>
                                    </p:set>
                                    <p:anim calcmode="lin" valueType="num">
                                      <p:cBhvr>
                                        <p:cTn id="85" dur="250" fill="hold"/>
                                        <p:tgtEl>
                                          <p:spTgt spid="140"/>
                                        </p:tgtEl>
                                        <p:attrNameLst>
                                          <p:attrName>ppt_w</p:attrName>
                                        </p:attrNameLst>
                                      </p:cBhvr>
                                      <p:tavLst>
                                        <p:tav tm="0">
                                          <p:val>
                                            <p:fltVal val="0"/>
                                          </p:val>
                                        </p:tav>
                                        <p:tav tm="100000">
                                          <p:val>
                                            <p:strVal val="#ppt_w"/>
                                          </p:val>
                                        </p:tav>
                                      </p:tavLst>
                                    </p:anim>
                                    <p:anim calcmode="lin" valueType="num">
                                      <p:cBhvr>
                                        <p:cTn id="86" dur="250" fill="hold"/>
                                        <p:tgtEl>
                                          <p:spTgt spid="140"/>
                                        </p:tgtEl>
                                        <p:attrNameLst>
                                          <p:attrName>ppt_h</p:attrName>
                                        </p:attrNameLst>
                                      </p:cBhvr>
                                      <p:tavLst>
                                        <p:tav tm="0">
                                          <p:val>
                                            <p:fltVal val="0"/>
                                          </p:val>
                                        </p:tav>
                                        <p:tav tm="100000">
                                          <p:val>
                                            <p:strVal val="#ppt_h"/>
                                          </p:val>
                                        </p:tav>
                                      </p:tavLst>
                                    </p:anim>
                                  </p:childTnLst>
                                </p:cTn>
                              </p:par>
                              <p:par>
                                <p:cTn id="87" presetID="6" presetClass="emph" presetSubtype="0" autoRev="1" fill="hold" nodeType="withEffect">
                                  <p:stCondLst>
                                    <p:cond delay="2850"/>
                                  </p:stCondLst>
                                  <p:childTnLst>
                                    <p:animScale>
                                      <p:cBhvr>
                                        <p:cTn id="88" dur="150" fill="hold"/>
                                        <p:tgtEl>
                                          <p:spTgt spid="140"/>
                                        </p:tgtEl>
                                      </p:cBhvr>
                                      <p:by x="110000" y="110000"/>
                                    </p:animScale>
                                  </p:childTnLst>
                                </p:cTn>
                              </p:par>
                              <p:par>
                                <p:cTn id="89" presetID="23" presetClass="entr" presetSubtype="16" fill="hold" grpId="0" nodeType="withEffect">
                                  <p:stCondLst>
                                    <p:cond delay="2500"/>
                                  </p:stCondLst>
                                  <p:childTnLst>
                                    <p:set>
                                      <p:cBhvr>
                                        <p:cTn id="90" dur="1" fill="hold">
                                          <p:stCondLst>
                                            <p:cond delay="0"/>
                                          </p:stCondLst>
                                        </p:cTn>
                                        <p:tgtEl>
                                          <p:spTgt spid="35"/>
                                        </p:tgtEl>
                                        <p:attrNameLst>
                                          <p:attrName>style.visibility</p:attrName>
                                        </p:attrNameLst>
                                      </p:cBhvr>
                                      <p:to>
                                        <p:strVal val="visible"/>
                                      </p:to>
                                    </p:set>
                                    <p:anim calcmode="lin" valueType="num">
                                      <p:cBhvr>
                                        <p:cTn id="91" dur="250" fill="hold"/>
                                        <p:tgtEl>
                                          <p:spTgt spid="35"/>
                                        </p:tgtEl>
                                        <p:attrNameLst>
                                          <p:attrName>ppt_w</p:attrName>
                                        </p:attrNameLst>
                                      </p:cBhvr>
                                      <p:tavLst>
                                        <p:tav tm="0">
                                          <p:val>
                                            <p:fltVal val="0"/>
                                          </p:val>
                                        </p:tav>
                                        <p:tav tm="100000">
                                          <p:val>
                                            <p:strVal val="#ppt_w"/>
                                          </p:val>
                                        </p:tav>
                                      </p:tavLst>
                                    </p:anim>
                                    <p:anim calcmode="lin" valueType="num">
                                      <p:cBhvr>
                                        <p:cTn id="92" dur="250" fill="hold"/>
                                        <p:tgtEl>
                                          <p:spTgt spid="35"/>
                                        </p:tgtEl>
                                        <p:attrNameLst>
                                          <p:attrName>ppt_h</p:attrName>
                                        </p:attrNameLst>
                                      </p:cBhvr>
                                      <p:tavLst>
                                        <p:tav tm="0">
                                          <p:val>
                                            <p:fltVal val="0"/>
                                          </p:val>
                                        </p:tav>
                                        <p:tav tm="100000">
                                          <p:val>
                                            <p:strVal val="#ppt_h"/>
                                          </p:val>
                                        </p:tav>
                                      </p:tavLst>
                                    </p:anim>
                                  </p:childTnLst>
                                </p:cTn>
                              </p:par>
                              <p:par>
                                <p:cTn id="93" presetID="6" presetClass="emph" presetSubtype="0" autoRev="1" fill="hold" grpId="1" nodeType="withEffect">
                                  <p:stCondLst>
                                    <p:cond delay="2750"/>
                                  </p:stCondLst>
                                  <p:childTnLst>
                                    <p:animScale>
                                      <p:cBhvr>
                                        <p:cTn id="94" dur="150" fill="hold"/>
                                        <p:tgtEl>
                                          <p:spTgt spid="35"/>
                                        </p:tgtEl>
                                      </p:cBhvr>
                                      <p:by x="110000" y="110000"/>
                                    </p:animScale>
                                  </p:childTnLst>
                                </p:cTn>
                              </p:par>
                              <p:par>
                                <p:cTn id="95" presetID="23" presetClass="entr" presetSubtype="16" fill="hold" nodeType="withEffect">
                                  <p:stCondLst>
                                    <p:cond delay="2500"/>
                                  </p:stCondLst>
                                  <p:childTnLst>
                                    <p:set>
                                      <p:cBhvr>
                                        <p:cTn id="96" dur="1" fill="hold">
                                          <p:stCondLst>
                                            <p:cond delay="0"/>
                                          </p:stCondLst>
                                        </p:cTn>
                                        <p:tgtEl>
                                          <p:spTgt spid="77"/>
                                        </p:tgtEl>
                                        <p:attrNameLst>
                                          <p:attrName>style.visibility</p:attrName>
                                        </p:attrNameLst>
                                      </p:cBhvr>
                                      <p:to>
                                        <p:strVal val="visible"/>
                                      </p:to>
                                    </p:set>
                                    <p:anim calcmode="lin" valueType="num">
                                      <p:cBhvr>
                                        <p:cTn id="97" dur="250" fill="hold"/>
                                        <p:tgtEl>
                                          <p:spTgt spid="77"/>
                                        </p:tgtEl>
                                        <p:attrNameLst>
                                          <p:attrName>ppt_w</p:attrName>
                                        </p:attrNameLst>
                                      </p:cBhvr>
                                      <p:tavLst>
                                        <p:tav tm="0">
                                          <p:val>
                                            <p:fltVal val="0"/>
                                          </p:val>
                                        </p:tav>
                                        <p:tav tm="100000">
                                          <p:val>
                                            <p:strVal val="#ppt_w"/>
                                          </p:val>
                                        </p:tav>
                                      </p:tavLst>
                                    </p:anim>
                                    <p:anim calcmode="lin" valueType="num">
                                      <p:cBhvr>
                                        <p:cTn id="98" dur="250" fill="hold"/>
                                        <p:tgtEl>
                                          <p:spTgt spid="77"/>
                                        </p:tgtEl>
                                        <p:attrNameLst>
                                          <p:attrName>ppt_h</p:attrName>
                                        </p:attrNameLst>
                                      </p:cBhvr>
                                      <p:tavLst>
                                        <p:tav tm="0">
                                          <p:val>
                                            <p:fltVal val="0"/>
                                          </p:val>
                                        </p:tav>
                                        <p:tav tm="100000">
                                          <p:val>
                                            <p:strVal val="#ppt_h"/>
                                          </p:val>
                                        </p:tav>
                                      </p:tavLst>
                                    </p:anim>
                                  </p:childTnLst>
                                </p:cTn>
                              </p:par>
                              <p:par>
                                <p:cTn id="99" presetID="6" presetClass="emph" presetSubtype="0" autoRev="1" fill="hold" nodeType="withEffect">
                                  <p:stCondLst>
                                    <p:cond delay="2750"/>
                                  </p:stCondLst>
                                  <p:childTnLst>
                                    <p:animScale>
                                      <p:cBhvr>
                                        <p:cTn id="100" dur="150" fill="hold"/>
                                        <p:tgtEl>
                                          <p:spTgt spid="77"/>
                                        </p:tgtEl>
                                      </p:cBhvr>
                                      <p:by x="110000" y="110000"/>
                                    </p:animScale>
                                  </p:childTnLst>
                                </p:cTn>
                              </p:par>
                              <p:par>
                                <p:cTn id="101" presetID="23" presetClass="entr" presetSubtype="16" fill="hold" nodeType="withEffect">
                                  <p:stCondLst>
                                    <p:cond delay="2700"/>
                                  </p:stCondLst>
                                  <p:childTnLst>
                                    <p:set>
                                      <p:cBhvr>
                                        <p:cTn id="102" dur="1" fill="hold">
                                          <p:stCondLst>
                                            <p:cond delay="0"/>
                                          </p:stCondLst>
                                        </p:cTn>
                                        <p:tgtEl>
                                          <p:spTgt spid="10"/>
                                        </p:tgtEl>
                                        <p:attrNameLst>
                                          <p:attrName>style.visibility</p:attrName>
                                        </p:attrNameLst>
                                      </p:cBhvr>
                                      <p:to>
                                        <p:strVal val="visible"/>
                                      </p:to>
                                    </p:set>
                                    <p:anim calcmode="lin" valueType="num">
                                      <p:cBhvr>
                                        <p:cTn id="103" dur="250" fill="hold"/>
                                        <p:tgtEl>
                                          <p:spTgt spid="10"/>
                                        </p:tgtEl>
                                        <p:attrNameLst>
                                          <p:attrName>ppt_w</p:attrName>
                                        </p:attrNameLst>
                                      </p:cBhvr>
                                      <p:tavLst>
                                        <p:tav tm="0">
                                          <p:val>
                                            <p:fltVal val="0"/>
                                          </p:val>
                                        </p:tav>
                                        <p:tav tm="100000">
                                          <p:val>
                                            <p:strVal val="#ppt_w"/>
                                          </p:val>
                                        </p:tav>
                                      </p:tavLst>
                                    </p:anim>
                                    <p:anim calcmode="lin" valueType="num">
                                      <p:cBhvr>
                                        <p:cTn id="104" dur="250" fill="hold"/>
                                        <p:tgtEl>
                                          <p:spTgt spid="10"/>
                                        </p:tgtEl>
                                        <p:attrNameLst>
                                          <p:attrName>ppt_h</p:attrName>
                                        </p:attrNameLst>
                                      </p:cBhvr>
                                      <p:tavLst>
                                        <p:tav tm="0">
                                          <p:val>
                                            <p:fltVal val="0"/>
                                          </p:val>
                                        </p:tav>
                                        <p:tav tm="100000">
                                          <p:val>
                                            <p:strVal val="#ppt_h"/>
                                          </p:val>
                                        </p:tav>
                                      </p:tavLst>
                                    </p:anim>
                                  </p:childTnLst>
                                </p:cTn>
                              </p:par>
                              <p:par>
                                <p:cTn id="105" presetID="6" presetClass="emph" presetSubtype="0" autoRev="1" fill="hold" nodeType="withEffect">
                                  <p:stCondLst>
                                    <p:cond delay="2950"/>
                                  </p:stCondLst>
                                  <p:childTnLst>
                                    <p:animScale>
                                      <p:cBhvr>
                                        <p:cTn id="106" dur="150" fill="hold"/>
                                        <p:tgtEl>
                                          <p:spTgt spid="10"/>
                                        </p:tgtEl>
                                      </p:cBhvr>
                                      <p:by x="110000" y="110000"/>
                                    </p:animScale>
                                  </p:childTnLst>
                                </p:cTn>
                              </p:par>
                              <p:par>
                                <p:cTn id="107" presetID="23" presetClass="entr" presetSubtype="16" fill="hold" grpId="0" nodeType="withEffect">
                                  <p:stCondLst>
                                    <p:cond delay="2000"/>
                                  </p:stCondLst>
                                  <p:childTnLst>
                                    <p:set>
                                      <p:cBhvr>
                                        <p:cTn id="108" dur="1" fill="hold">
                                          <p:stCondLst>
                                            <p:cond delay="0"/>
                                          </p:stCondLst>
                                        </p:cTn>
                                        <p:tgtEl>
                                          <p:spTgt spid="149"/>
                                        </p:tgtEl>
                                        <p:attrNameLst>
                                          <p:attrName>style.visibility</p:attrName>
                                        </p:attrNameLst>
                                      </p:cBhvr>
                                      <p:to>
                                        <p:strVal val="visible"/>
                                      </p:to>
                                    </p:set>
                                    <p:anim calcmode="lin" valueType="num">
                                      <p:cBhvr>
                                        <p:cTn id="109" dur="250" fill="hold"/>
                                        <p:tgtEl>
                                          <p:spTgt spid="149"/>
                                        </p:tgtEl>
                                        <p:attrNameLst>
                                          <p:attrName>ppt_w</p:attrName>
                                        </p:attrNameLst>
                                      </p:cBhvr>
                                      <p:tavLst>
                                        <p:tav tm="0">
                                          <p:val>
                                            <p:fltVal val="0"/>
                                          </p:val>
                                        </p:tav>
                                        <p:tav tm="100000">
                                          <p:val>
                                            <p:strVal val="#ppt_w"/>
                                          </p:val>
                                        </p:tav>
                                      </p:tavLst>
                                    </p:anim>
                                    <p:anim calcmode="lin" valueType="num">
                                      <p:cBhvr>
                                        <p:cTn id="110" dur="250" fill="hold"/>
                                        <p:tgtEl>
                                          <p:spTgt spid="149"/>
                                        </p:tgtEl>
                                        <p:attrNameLst>
                                          <p:attrName>ppt_h</p:attrName>
                                        </p:attrNameLst>
                                      </p:cBhvr>
                                      <p:tavLst>
                                        <p:tav tm="0">
                                          <p:val>
                                            <p:fltVal val="0"/>
                                          </p:val>
                                        </p:tav>
                                        <p:tav tm="100000">
                                          <p:val>
                                            <p:strVal val="#ppt_h"/>
                                          </p:val>
                                        </p:tav>
                                      </p:tavLst>
                                    </p:anim>
                                  </p:childTnLst>
                                </p:cTn>
                              </p:par>
                              <p:par>
                                <p:cTn id="111" presetID="6" presetClass="emph" presetSubtype="0" autoRev="1" fill="hold" grpId="1" nodeType="withEffect">
                                  <p:stCondLst>
                                    <p:cond delay="2250"/>
                                  </p:stCondLst>
                                  <p:childTnLst>
                                    <p:animScale>
                                      <p:cBhvr>
                                        <p:cTn id="112" dur="150" fill="hold"/>
                                        <p:tgtEl>
                                          <p:spTgt spid="149"/>
                                        </p:tgtEl>
                                      </p:cBhvr>
                                      <p:by x="110000" y="110000"/>
                                    </p:animScale>
                                  </p:childTnLst>
                                </p:cTn>
                              </p:par>
                              <p:par>
                                <p:cTn id="113" presetID="23" presetClass="entr" presetSubtype="16" fill="hold" nodeType="withEffect">
                                  <p:stCondLst>
                                    <p:cond delay="2500"/>
                                  </p:stCondLst>
                                  <p:childTnLst>
                                    <p:set>
                                      <p:cBhvr>
                                        <p:cTn id="114" dur="1" fill="hold">
                                          <p:stCondLst>
                                            <p:cond delay="0"/>
                                          </p:stCondLst>
                                        </p:cTn>
                                        <p:tgtEl>
                                          <p:spTgt spid="36"/>
                                        </p:tgtEl>
                                        <p:attrNameLst>
                                          <p:attrName>style.visibility</p:attrName>
                                        </p:attrNameLst>
                                      </p:cBhvr>
                                      <p:to>
                                        <p:strVal val="visible"/>
                                      </p:to>
                                    </p:set>
                                    <p:anim calcmode="lin" valueType="num">
                                      <p:cBhvr>
                                        <p:cTn id="115" dur="250" fill="hold"/>
                                        <p:tgtEl>
                                          <p:spTgt spid="36"/>
                                        </p:tgtEl>
                                        <p:attrNameLst>
                                          <p:attrName>ppt_w</p:attrName>
                                        </p:attrNameLst>
                                      </p:cBhvr>
                                      <p:tavLst>
                                        <p:tav tm="0">
                                          <p:val>
                                            <p:fltVal val="0"/>
                                          </p:val>
                                        </p:tav>
                                        <p:tav tm="100000">
                                          <p:val>
                                            <p:strVal val="#ppt_w"/>
                                          </p:val>
                                        </p:tav>
                                      </p:tavLst>
                                    </p:anim>
                                    <p:anim calcmode="lin" valueType="num">
                                      <p:cBhvr>
                                        <p:cTn id="116" dur="250" fill="hold"/>
                                        <p:tgtEl>
                                          <p:spTgt spid="36"/>
                                        </p:tgtEl>
                                        <p:attrNameLst>
                                          <p:attrName>ppt_h</p:attrName>
                                        </p:attrNameLst>
                                      </p:cBhvr>
                                      <p:tavLst>
                                        <p:tav tm="0">
                                          <p:val>
                                            <p:fltVal val="0"/>
                                          </p:val>
                                        </p:tav>
                                        <p:tav tm="100000">
                                          <p:val>
                                            <p:strVal val="#ppt_h"/>
                                          </p:val>
                                        </p:tav>
                                      </p:tavLst>
                                    </p:anim>
                                  </p:childTnLst>
                                </p:cTn>
                              </p:par>
                              <p:par>
                                <p:cTn id="117" presetID="6" presetClass="emph" presetSubtype="0" autoRev="1" fill="hold" nodeType="withEffect">
                                  <p:stCondLst>
                                    <p:cond delay="2750"/>
                                  </p:stCondLst>
                                  <p:childTnLst>
                                    <p:animScale>
                                      <p:cBhvr>
                                        <p:cTn id="118" dur="150" fill="hold"/>
                                        <p:tgtEl>
                                          <p:spTgt spid="36"/>
                                        </p:tgtEl>
                                      </p:cBhvr>
                                      <p:by x="110000" y="110000"/>
                                    </p:animScale>
                                  </p:childTnLst>
                                </p:cTn>
                              </p:par>
                              <p:par>
                                <p:cTn id="119" presetID="23" presetClass="entr" presetSubtype="16" fill="hold" nodeType="withEffect">
                                  <p:stCondLst>
                                    <p:cond delay="2600"/>
                                  </p:stCondLst>
                                  <p:childTnLst>
                                    <p:set>
                                      <p:cBhvr>
                                        <p:cTn id="120" dur="1" fill="hold">
                                          <p:stCondLst>
                                            <p:cond delay="0"/>
                                          </p:stCondLst>
                                        </p:cTn>
                                        <p:tgtEl>
                                          <p:spTgt spid="44"/>
                                        </p:tgtEl>
                                        <p:attrNameLst>
                                          <p:attrName>style.visibility</p:attrName>
                                        </p:attrNameLst>
                                      </p:cBhvr>
                                      <p:to>
                                        <p:strVal val="visible"/>
                                      </p:to>
                                    </p:set>
                                    <p:anim calcmode="lin" valueType="num">
                                      <p:cBhvr>
                                        <p:cTn id="121" dur="250" fill="hold"/>
                                        <p:tgtEl>
                                          <p:spTgt spid="44"/>
                                        </p:tgtEl>
                                        <p:attrNameLst>
                                          <p:attrName>ppt_w</p:attrName>
                                        </p:attrNameLst>
                                      </p:cBhvr>
                                      <p:tavLst>
                                        <p:tav tm="0">
                                          <p:val>
                                            <p:fltVal val="0"/>
                                          </p:val>
                                        </p:tav>
                                        <p:tav tm="100000">
                                          <p:val>
                                            <p:strVal val="#ppt_w"/>
                                          </p:val>
                                        </p:tav>
                                      </p:tavLst>
                                    </p:anim>
                                    <p:anim calcmode="lin" valueType="num">
                                      <p:cBhvr>
                                        <p:cTn id="122" dur="250" fill="hold"/>
                                        <p:tgtEl>
                                          <p:spTgt spid="44"/>
                                        </p:tgtEl>
                                        <p:attrNameLst>
                                          <p:attrName>ppt_h</p:attrName>
                                        </p:attrNameLst>
                                      </p:cBhvr>
                                      <p:tavLst>
                                        <p:tav tm="0">
                                          <p:val>
                                            <p:fltVal val="0"/>
                                          </p:val>
                                        </p:tav>
                                        <p:tav tm="100000">
                                          <p:val>
                                            <p:strVal val="#ppt_h"/>
                                          </p:val>
                                        </p:tav>
                                      </p:tavLst>
                                    </p:anim>
                                  </p:childTnLst>
                                </p:cTn>
                              </p:par>
                              <p:par>
                                <p:cTn id="123" presetID="6" presetClass="emph" presetSubtype="0" autoRev="1" fill="hold" nodeType="withEffect">
                                  <p:stCondLst>
                                    <p:cond delay="2850"/>
                                  </p:stCondLst>
                                  <p:childTnLst>
                                    <p:animScale>
                                      <p:cBhvr>
                                        <p:cTn id="124" dur="150" fill="hold"/>
                                        <p:tgtEl>
                                          <p:spTgt spid="44"/>
                                        </p:tgtEl>
                                      </p:cBhvr>
                                      <p:by x="110000" y="110000"/>
                                    </p:animScale>
                                  </p:childTnLst>
                                </p:cTn>
                              </p:par>
                              <p:par>
                                <p:cTn id="125" presetID="23" presetClass="entr" presetSubtype="16" fill="hold" grpId="0" nodeType="withEffect">
                                  <p:stCondLst>
                                    <p:cond delay="270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250" fill="hold"/>
                                        <p:tgtEl>
                                          <p:spTgt spid="43"/>
                                        </p:tgtEl>
                                        <p:attrNameLst>
                                          <p:attrName>ppt_w</p:attrName>
                                        </p:attrNameLst>
                                      </p:cBhvr>
                                      <p:tavLst>
                                        <p:tav tm="0">
                                          <p:val>
                                            <p:fltVal val="0"/>
                                          </p:val>
                                        </p:tav>
                                        <p:tav tm="100000">
                                          <p:val>
                                            <p:strVal val="#ppt_w"/>
                                          </p:val>
                                        </p:tav>
                                      </p:tavLst>
                                    </p:anim>
                                    <p:anim calcmode="lin" valueType="num">
                                      <p:cBhvr>
                                        <p:cTn id="128" dur="250" fill="hold"/>
                                        <p:tgtEl>
                                          <p:spTgt spid="43"/>
                                        </p:tgtEl>
                                        <p:attrNameLst>
                                          <p:attrName>ppt_h</p:attrName>
                                        </p:attrNameLst>
                                      </p:cBhvr>
                                      <p:tavLst>
                                        <p:tav tm="0">
                                          <p:val>
                                            <p:fltVal val="0"/>
                                          </p:val>
                                        </p:tav>
                                        <p:tav tm="100000">
                                          <p:val>
                                            <p:strVal val="#ppt_h"/>
                                          </p:val>
                                        </p:tav>
                                      </p:tavLst>
                                    </p:anim>
                                  </p:childTnLst>
                                </p:cTn>
                              </p:par>
                              <p:par>
                                <p:cTn id="129" presetID="6" presetClass="emph" presetSubtype="0" autoRev="1" fill="hold" grpId="1" nodeType="withEffect">
                                  <p:stCondLst>
                                    <p:cond delay="2950"/>
                                  </p:stCondLst>
                                  <p:childTnLst>
                                    <p:animScale>
                                      <p:cBhvr>
                                        <p:cTn id="130" dur="150" fill="hold"/>
                                        <p:tgtEl>
                                          <p:spTgt spid="43"/>
                                        </p:tgtEl>
                                      </p:cBhvr>
                                      <p:by x="110000" y="110000"/>
                                    </p:animScale>
                                  </p:childTnLst>
                                </p:cTn>
                              </p:par>
                              <p:par>
                                <p:cTn id="131" presetID="23" presetClass="entr" presetSubtype="16" fill="hold" grpId="0" nodeType="withEffect">
                                  <p:stCondLst>
                                    <p:cond delay="2500"/>
                                  </p:stCondLst>
                                  <p:childTnLst>
                                    <p:set>
                                      <p:cBhvr>
                                        <p:cTn id="132" dur="1" fill="hold">
                                          <p:stCondLst>
                                            <p:cond delay="0"/>
                                          </p:stCondLst>
                                        </p:cTn>
                                        <p:tgtEl>
                                          <p:spTgt spid="150"/>
                                        </p:tgtEl>
                                        <p:attrNameLst>
                                          <p:attrName>style.visibility</p:attrName>
                                        </p:attrNameLst>
                                      </p:cBhvr>
                                      <p:to>
                                        <p:strVal val="visible"/>
                                      </p:to>
                                    </p:set>
                                    <p:anim calcmode="lin" valueType="num">
                                      <p:cBhvr>
                                        <p:cTn id="133" dur="250" fill="hold"/>
                                        <p:tgtEl>
                                          <p:spTgt spid="150"/>
                                        </p:tgtEl>
                                        <p:attrNameLst>
                                          <p:attrName>ppt_w</p:attrName>
                                        </p:attrNameLst>
                                      </p:cBhvr>
                                      <p:tavLst>
                                        <p:tav tm="0">
                                          <p:val>
                                            <p:fltVal val="0"/>
                                          </p:val>
                                        </p:tav>
                                        <p:tav tm="100000">
                                          <p:val>
                                            <p:strVal val="#ppt_w"/>
                                          </p:val>
                                        </p:tav>
                                      </p:tavLst>
                                    </p:anim>
                                    <p:anim calcmode="lin" valueType="num">
                                      <p:cBhvr>
                                        <p:cTn id="134" dur="250" fill="hold"/>
                                        <p:tgtEl>
                                          <p:spTgt spid="150"/>
                                        </p:tgtEl>
                                        <p:attrNameLst>
                                          <p:attrName>ppt_h</p:attrName>
                                        </p:attrNameLst>
                                      </p:cBhvr>
                                      <p:tavLst>
                                        <p:tav tm="0">
                                          <p:val>
                                            <p:fltVal val="0"/>
                                          </p:val>
                                        </p:tav>
                                        <p:tav tm="100000">
                                          <p:val>
                                            <p:strVal val="#ppt_h"/>
                                          </p:val>
                                        </p:tav>
                                      </p:tavLst>
                                    </p:anim>
                                  </p:childTnLst>
                                </p:cTn>
                              </p:par>
                              <p:par>
                                <p:cTn id="135" presetID="6" presetClass="emph" presetSubtype="0" autoRev="1" fill="hold" grpId="1" nodeType="withEffect">
                                  <p:stCondLst>
                                    <p:cond delay="2750"/>
                                  </p:stCondLst>
                                  <p:childTnLst>
                                    <p:animScale>
                                      <p:cBhvr>
                                        <p:cTn id="136" dur="150" fill="hold"/>
                                        <p:tgtEl>
                                          <p:spTgt spid="150"/>
                                        </p:tgtEl>
                                      </p:cBhvr>
                                      <p:by x="110000" y="110000"/>
                                    </p:animScale>
                                  </p:childTnLst>
                                </p:cTn>
                              </p:par>
                              <p:par>
                                <p:cTn id="137" presetID="23" presetClass="entr" presetSubtype="16" fill="hold" grpId="0" nodeType="withEffect">
                                  <p:stCondLst>
                                    <p:cond delay="2000"/>
                                  </p:stCondLst>
                                  <p:childTnLst>
                                    <p:set>
                                      <p:cBhvr>
                                        <p:cTn id="138" dur="1" fill="hold">
                                          <p:stCondLst>
                                            <p:cond delay="0"/>
                                          </p:stCondLst>
                                        </p:cTn>
                                        <p:tgtEl>
                                          <p:spTgt spid="152"/>
                                        </p:tgtEl>
                                        <p:attrNameLst>
                                          <p:attrName>style.visibility</p:attrName>
                                        </p:attrNameLst>
                                      </p:cBhvr>
                                      <p:to>
                                        <p:strVal val="visible"/>
                                      </p:to>
                                    </p:set>
                                    <p:anim calcmode="lin" valueType="num">
                                      <p:cBhvr>
                                        <p:cTn id="139" dur="250" fill="hold"/>
                                        <p:tgtEl>
                                          <p:spTgt spid="152"/>
                                        </p:tgtEl>
                                        <p:attrNameLst>
                                          <p:attrName>ppt_w</p:attrName>
                                        </p:attrNameLst>
                                      </p:cBhvr>
                                      <p:tavLst>
                                        <p:tav tm="0">
                                          <p:val>
                                            <p:fltVal val="0"/>
                                          </p:val>
                                        </p:tav>
                                        <p:tav tm="100000">
                                          <p:val>
                                            <p:strVal val="#ppt_w"/>
                                          </p:val>
                                        </p:tav>
                                      </p:tavLst>
                                    </p:anim>
                                    <p:anim calcmode="lin" valueType="num">
                                      <p:cBhvr>
                                        <p:cTn id="140" dur="250" fill="hold"/>
                                        <p:tgtEl>
                                          <p:spTgt spid="152"/>
                                        </p:tgtEl>
                                        <p:attrNameLst>
                                          <p:attrName>ppt_h</p:attrName>
                                        </p:attrNameLst>
                                      </p:cBhvr>
                                      <p:tavLst>
                                        <p:tav tm="0">
                                          <p:val>
                                            <p:fltVal val="0"/>
                                          </p:val>
                                        </p:tav>
                                        <p:tav tm="100000">
                                          <p:val>
                                            <p:strVal val="#ppt_h"/>
                                          </p:val>
                                        </p:tav>
                                      </p:tavLst>
                                    </p:anim>
                                  </p:childTnLst>
                                </p:cTn>
                              </p:par>
                              <p:par>
                                <p:cTn id="141" presetID="6" presetClass="emph" presetSubtype="0" autoRev="1" fill="hold" grpId="1" nodeType="withEffect">
                                  <p:stCondLst>
                                    <p:cond delay="2250"/>
                                  </p:stCondLst>
                                  <p:childTnLst>
                                    <p:animScale>
                                      <p:cBhvr>
                                        <p:cTn id="142" dur="150" fill="hold"/>
                                        <p:tgtEl>
                                          <p:spTgt spid="152"/>
                                        </p:tgtEl>
                                      </p:cBhvr>
                                      <p:by x="110000" y="110000"/>
                                    </p:animScale>
                                  </p:childTnLst>
                                </p:cTn>
                              </p:par>
                              <p:par>
                                <p:cTn id="143" presetID="23" presetClass="entr" presetSubtype="16" fill="hold" grpId="0" nodeType="withEffect">
                                  <p:stCondLst>
                                    <p:cond delay="2700"/>
                                  </p:stCondLst>
                                  <p:childTnLst>
                                    <p:set>
                                      <p:cBhvr>
                                        <p:cTn id="144" dur="1" fill="hold">
                                          <p:stCondLst>
                                            <p:cond delay="0"/>
                                          </p:stCondLst>
                                        </p:cTn>
                                        <p:tgtEl>
                                          <p:spTgt spid="58"/>
                                        </p:tgtEl>
                                        <p:attrNameLst>
                                          <p:attrName>style.visibility</p:attrName>
                                        </p:attrNameLst>
                                      </p:cBhvr>
                                      <p:to>
                                        <p:strVal val="visible"/>
                                      </p:to>
                                    </p:set>
                                    <p:anim calcmode="lin" valueType="num">
                                      <p:cBhvr>
                                        <p:cTn id="145" dur="250" fill="hold"/>
                                        <p:tgtEl>
                                          <p:spTgt spid="58"/>
                                        </p:tgtEl>
                                        <p:attrNameLst>
                                          <p:attrName>ppt_w</p:attrName>
                                        </p:attrNameLst>
                                      </p:cBhvr>
                                      <p:tavLst>
                                        <p:tav tm="0">
                                          <p:val>
                                            <p:fltVal val="0"/>
                                          </p:val>
                                        </p:tav>
                                        <p:tav tm="100000">
                                          <p:val>
                                            <p:strVal val="#ppt_w"/>
                                          </p:val>
                                        </p:tav>
                                      </p:tavLst>
                                    </p:anim>
                                    <p:anim calcmode="lin" valueType="num">
                                      <p:cBhvr>
                                        <p:cTn id="146" dur="250" fill="hold"/>
                                        <p:tgtEl>
                                          <p:spTgt spid="58"/>
                                        </p:tgtEl>
                                        <p:attrNameLst>
                                          <p:attrName>ppt_h</p:attrName>
                                        </p:attrNameLst>
                                      </p:cBhvr>
                                      <p:tavLst>
                                        <p:tav tm="0">
                                          <p:val>
                                            <p:fltVal val="0"/>
                                          </p:val>
                                        </p:tav>
                                        <p:tav tm="100000">
                                          <p:val>
                                            <p:strVal val="#ppt_h"/>
                                          </p:val>
                                        </p:tav>
                                      </p:tavLst>
                                    </p:anim>
                                  </p:childTnLst>
                                </p:cTn>
                              </p:par>
                              <p:par>
                                <p:cTn id="147" presetID="6" presetClass="emph" presetSubtype="0" autoRev="1" fill="hold" grpId="1" nodeType="withEffect">
                                  <p:stCondLst>
                                    <p:cond delay="2950"/>
                                  </p:stCondLst>
                                  <p:childTnLst>
                                    <p:animScale>
                                      <p:cBhvr>
                                        <p:cTn id="148" dur="150" fill="hold"/>
                                        <p:tgtEl>
                                          <p:spTgt spid="58"/>
                                        </p:tgtEl>
                                      </p:cBhvr>
                                      <p:by x="110000" y="110000"/>
                                    </p:animScale>
                                  </p:childTnLst>
                                </p:cTn>
                              </p:par>
                              <p:par>
                                <p:cTn id="149" presetID="23" presetClass="entr" presetSubtype="16" fill="hold" grpId="0" nodeType="withEffect">
                                  <p:stCondLst>
                                    <p:cond delay="2500"/>
                                  </p:stCondLst>
                                  <p:childTnLst>
                                    <p:set>
                                      <p:cBhvr>
                                        <p:cTn id="150" dur="1" fill="hold">
                                          <p:stCondLst>
                                            <p:cond delay="0"/>
                                          </p:stCondLst>
                                        </p:cTn>
                                        <p:tgtEl>
                                          <p:spTgt spid="59"/>
                                        </p:tgtEl>
                                        <p:attrNameLst>
                                          <p:attrName>style.visibility</p:attrName>
                                        </p:attrNameLst>
                                      </p:cBhvr>
                                      <p:to>
                                        <p:strVal val="visible"/>
                                      </p:to>
                                    </p:set>
                                    <p:anim calcmode="lin" valueType="num">
                                      <p:cBhvr>
                                        <p:cTn id="151" dur="250" fill="hold"/>
                                        <p:tgtEl>
                                          <p:spTgt spid="59"/>
                                        </p:tgtEl>
                                        <p:attrNameLst>
                                          <p:attrName>ppt_w</p:attrName>
                                        </p:attrNameLst>
                                      </p:cBhvr>
                                      <p:tavLst>
                                        <p:tav tm="0">
                                          <p:val>
                                            <p:fltVal val="0"/>
                                          </p:val>
                                        </p:tav>
                                        <p:tav tm="100000">
                                          <p:val>
                                            <p:strVal val="#ppt_w"/>
                                          </p:val>
                                        </p:tav>
                                      </p:tavLst>
                                    </p:anim>
                                    <p:anim calcmode="lin" valueType="num">
                                      <p:cBhvr>
                                        <p:cTn id="152" dur="250" fill="hold"/>
                                        <p:tgtEl>
                                          <p:spTgt spid="59"/>
                                        </p:tgtEl>
                                        <p:attrNameLst>
                                          <p:attrName>ppt_h</p:attrName>
                                        </p:attrNameLst>
                                      </p:cBhvr>
                                      <p:tavLst>
                                        <p:tav tm="0">
                                          <p:val>
                                            <p:fltVal val="0"/>
                                          </p:val>
                                        </p:tav>
                                        <p:tav tm="100000">
                                          <p:val>
                                            <p:strVal val="#ppt_h"/>
                                          </p:val>
                                        </p:tav>
                                      </p:tavLst>
                                    </p:anim>
                                  </p:childTnLst>
                                </p:cTn>
                              </p:par>
                              <p:par>
                                <p:cTn id="153" presetID="6" presetClass="emph" presetSubtype="0" autoRev="1" fill="hold" grpId="1" nodeType="withEffect">
                                  <p:stCondLst>
                                    <p:cond delay="2750"/>
                                  </p:stCondLst>
                                  <p:childTnLst>
                                    <p:animScale>
                                      <p:cBhvr>
                                        <p:cTn id="154" dur="150" fill="hold"/>
                                        <p:tgtEl>
                                          <p:spTgt spid="59"/>
                                        </p:tgtEl>
                                      </p:cBhvr>
                                      <p:by x="110000" y="110000"/>
                                    </p:animScale>
                                  </p:childTnLst>
                                </p:cTn>
                              </p:par>
                              <p:par>
                                <p:cTn id="155" presetID="23" presetClass="entr" presetSubtype="16" fill="hold" nodeType="withEffect">
                                  <p:stCondLst>
                                    <p:cond delay="2000"/>
                                  </p:stCondLst>
                                  <p:childTnLst>
                                    <p:set>
                                      <p:cBhvr>
                                        <p:cTn id="156" dur="1" fill="hold">
                                          <p:stCondLst>
                                            <p:cond delay="0"/>
                                          </p:stCondLst>
                                        </p:cTn>
                                        <p:tgtEl>
                                          <p:spTgt spid="13"/>
                                        </p:tgtEl>
                                        <p:attrNameLst>
                                          <p:attrName>style.visibility</p:attrName>
                                        </p:attrNameLst>
                                      </p:cBhvr>
                                      <p:to>
                                        <p:strVal val="visible"/>
                                      </p:to>
                                    </p:set>
                                    <p:anim calcmode="lin" valueType="num">
                                      <p:cBhvr>
                                        <p:cTn id="157" dur="250" fill="hold"/>
                                        <p:tgtEl>
                                          <p:spTgt spid="13"/>
                                        </p:tgtEl>
                                        <p:attrNameLst>
                                          <p:attrName>ppt_w</p:attrName>
                                        </p:attrNameLst>
                                      </p:cBhvr>
                                      <p:tavLst>
                                        <p:tav tm="0">
                                          <p:val>
                                            <p:fltVal val="0"/>
                                          </p:val>
                                        </p:tav>
                                        <p:tav tm="100000">
                                          <p:val>
                                            <p:strVal val="#ppt_w"/>
                                          </p:val>
                                        </p:tav>
                                      </p:tavLst>
                                    </p:anim>
                                    <p:anim calcmode="lin" valueType="num">
                                      <p:cBhvr>
                                        <p:cTn id="158" dur="250" fill="hold"/>
                                        <p:tgtEl>
                                          <p:spTgt spid="13"/>
                                        </p:tgtEl>
                                        <p:attrNameLst>
                                          <p:attrName>ppt_h</p:attrName>
                                        </p:attrNameLst>
                                      </p:cBhvr>
                                      <p:tavLst>
                                        <p:tav tm="0">
                                          <p:val>
                                            <p:fltVal val="0"/>
                                          </p:val>
                                        </p:tav>
                                        <p:tav tm="100000">
                                          <p:val>
                                            <p:strVal val="#ppt_h"/>
                                          </p:val>
                                        </p:tav>
                                      </p:tavLst>
                                    </p:anim>
                                  </p:childTnLst>
                                </p:cTn>
                              </p:par>
                              <p:par>
                                <p:cTn id="159" presetID="6" presetClass="emph" presetSubtype="0" autoRev="1" fill="hold" nodeType="withEffect">
                                  <p:stCondLst>
                                    <p:cond delay="2250"/>
                                  </p:stCondLst>
                                  <p:childTnLst>
                                    <p:animScale>
                                      <p:cBhvr>
                                        <p:cTn id="160" dur="150" fill="hold"/>
                                        <p:tgtEl>
                                          <p:spTgt spid="13"/>
                                        </p:tgtEl>
                                      </p:cBhvr>
                                      <p:by x="110000" y="110000"/>
                                    </p:animScale>
                                  </p:childTnLst>
                                </p:cTn>
                              </p:par>
                              <p:par>
                                <p:cTn id="161" presetID="23" presetClass="entr" presetSubtype="16" fill="hold" grpId="0" nodeType="withEffect">
                                  <p:stCondLst>
                                    <p:cond delay="2000"/>
                                  </p:stCondLst>
                                  <p:childTnLst>
                                    <p:set>
                                      <p:cBhvr>
                                        <p:cTn id="162" dur="1" fill="hold">
                                          <p:stCondLst>
                                            <p:cond delay="0"/>
                                          </p:stCondLst>
                                        </p:cTn>
                                        <p:tgtEl>
                                          <p:spTgt spid="176"/>
                                        </p:tgtEl>
                                        <p:attrNameLst>
                                          <p:attrName>style.visibility</p:attrName>
                                        </p:attrNameLst>
                                      </p:cBhvr>
                                      <p:to>
                                        <p:strVal val="visible"/>
                                      </p:to>
                                    </p:set>
                                    <p:anim calcmode="lin" valueType="num">
                                      <p:cBhvr>
                                        <p:cTn id="163" dur="250" fill="hold"/>
                                        <p:tgtEl>
                                          <p:spTgt spid="176"/>
                                        </p:tgtEl>
                                        <p:attrNameLst>
                                          <p:attrName>ppt_w</p:attrName>
                                        </p:attrNameLst>
                                      </p:cBhvr>
                                      <p:tavLst>
                                        <p:tav tm="0">
                                          <p:val>
                                            <p:fltVal val="0"/>
                                          </p:val>
                                        </p:tav>
                                        <p:tav tm="100000">
                                          <p:val>
                                            <p:strVal val="#ppt_w"/>
                                          </p:val>
                                        </p:tav>
                                      </p:tavLst>
                                    </p:anim>
                                    <p:anim calcmode="lin" valueType="num">
                                      <p:cBhvr>
                                        <p:cTn id="164" dur="250" fill="hold"/>
                                        <p:tgtEl>
                                          <p:spTgt spid="176"/>
                                        </p:tgtEl>
                                        <p:attrNameLst>
                                          <p:attrName>ppt_h</p:attrName>
                                        </p:attrNameLst>
                                      </p:cBhvr>
                                      <p:tavLst>
                                        <p:tav tm="0">
                                          <p:val>
                                            <p:fltVal val="0"/>
                                          </p:val>
                                        </p:tav>
                                        <p:tav tm="100000">
                                          <p:val>
                                            <p:strVal val="#ppt_h"/>
                                          </p:val>
                                        </p:tav>
                                      </p:tavLst>
                                    </p:anim>
                                  </p:childTnLst>
                                </p:cTn>
                              </p:par>
                              <p:par>
                                <p:cTn id="165" presetID="6" presetClass="emph" presetSubtype="0" autoRev="1" fill="hold" grpId="1" nodeType="withEffect">
                                  <p:stCondLst>
                                    <p:cond delay="2250"/>
                                  </p:stCondLst>
                                  <p:childTnLst>
                                    <p:animScale>
                                      <p:cBhvr>
                                        <p:cTn id="166" dur="150" fill="hold"/>
                                        <p:tgtEl>
                                          <p:spTgt spid="176"/>
                                        </p:tgtEl>
                                      </p:cBhvr>
                                      <p:by x="110000" y="110000"/>
                                    </p:animScale>
                                  </p:childTnLst>
                                </p:cTn>
                              </p:par>
                              <p:par>
                                <p:cTn id="167" presetID="23" presetClass="entr" presetSubtype="16" fill="hold" nodeType="withEffect">
                                  <p:stCondLst>
                                    <p:cond delay="2500"/>
                                  </p:stCondLst>
                                  <p:childTnLst>
                                    <p:set>
                                      <p:cBhvr>
                                        <p:cTn id="168" dur="1" fill="hold">
                                          <p:stCondLst>
                                            <p:cond delay="0"/>
                                          </p:stCondLst>
                                        </p:cTn>
                                        <p:tgtEl>
                                          <p:spTgt spid="160"/>
                                        </p:tgtEl>
                                        <p:attrNameLst>
                                          <p:attrName>style.visibility</p:attrName>
                                        </p:attrNameLst>
                                      </p:cBhvr>
                                      <p:to>
                                        <p:strVal val="visible"/>
                                      </p:to>
                                    </p:set>
                                    <p:anim calcmode="lin" valueType="num">
                                      <p:cBhvr>
                                        <p:cTn id="169" dur="250" fill="hold"/>
                                        <p:tgtEl>
                                          <p:spTgt spid="160"/>
                                        </p:tgtEl>
                                        <p:attrNameLst>
                                          <p:attrName>ppt_w</p:attrName>
                                        </p:attrNameLst>
                                      </p:cBhvr>
                                      <p:tavLst>
                                        <p:tav tm="0">
                                          <p:val>
                                            <p:fltVal val="0"/>
                                          </p:val>
                                        </p:tav>
                                        <p:tav tm="100000">
                                          <p:val>
                                            <p:strVal val="#ppt_w"/>
                                          </p:val>
                                        </p:tav>
                                      </p:tavLst>
                                    </p:anim>
                                    <p:anim calcmode="lin" valueType="num">
                                      <p:cBhvr>
                                        <p:cTn id="170" dur="250" fill="hold"/>
                                        <p:tgtEl>
                                          <p:spTgt spid="160"/>
                                        </p:tgtEl>
                                        <p:attrNameLst>
                                          <p:attrName>ppt_h</p:attrName>
                                        </p:attrNameLst>
                                      </p:cBhvr>
                                      <p:tavLst>
                                        <p:tav tm="0">
                                          <p:val>
                                            <p:fltVal val="0"/>
                                          </p:val>
                                        </p:tav>
                                        <p:tav tm="100000">
                                          <p:val>
                                            <p:strVal val="#ppt_h"/>
                                          </p:val>
                                        </p:tav>
                                      </p:tavLst>
                                    </p:anim>
                                  </p:childTnLst>
                                </p:cTn>
                              </p:par>
                              <p:par>
                                <p:cTn id="171" presetID="6" presetClass="emph" presetSubtype="0" autoRev="1" fill="hold" nodeType="withEffect">
                                  <p:stCondLst>
                                    <p:cond delay="2750"/>
                                  </p:stCondLst>
                                  <p:childTnLst>
                                    <p:animScale>
                                      <p:cBhvr>
                                        <p:cTn id="172" dur="150" fill="hold"/>
                                        <p:tgtEl>
                                          <p:spTgt spid="160"/>
                                        </p:tgtEl>
                                      </p:cBhvr>
                                      <p:by x="110000" y="110000"/>
                                    </p:animScale>
                                  </p:childTnLst>
                                </p:cTn>
                              </p:par>
                              <p:par>
                                <p:cTn id="173" presetID="23" presetClass="entr" presetSubtype="16" fill="hold" nodeType="withEffect">
                                  <p:stCondLst>
                                    <p:cond delay="2000"/>
                                  </p:stCondLst>
                                  <p:childTnLst>
                                    <p:set>
                                      <p:cBhvr>
                                        <p:cTn id="174" dur="1" fill="hold">
                                          <p:stCondLst>
                                            <p:cond delay="0"/>
                                          </p:stCondLst>
                                        </p:cTn>
                                        <p:tgtEl>
                                          <p:spTgt spid="153"/>
                                        </p:tgtEl>
                                        <p:attrNameLst>
                                          <p:attrName>style.visibility</p:attrName>
                                        </p:attrNameLst>
                                      </p:cBhvr>
                                      <p:to>
                                        <p:strVal val="visible"/>
                                      </p:to>
                                    </p:set>
                                    <p:anim calcmode="lin" valueType="num">
                                      <p:cBhvr>
                                        <p:cTn id="175" dur="250" fill="hold"/>
                                        <p:tgtEl>
                                          <p:spTgt spid="153"/>
                                        </p:tgtEl>
                                        <p:attrNameLst>
                                          <p:attrName>ppt_w</p:attrName>
                                        </p:attrNameLst>
                                      </p:cBhvr>
                                      <p:tavLst>
                                        <p:tav tm="0">
                                          <p:val>
                                            <p:fltVal val="0"/>
                                          </p:val>
                                        </p:tav>
                                        <p:tav tm="100000">
                                          <p:val>
                                            <p:strVal val="#ppt_w"/>
                                          </p:val>
                                        </p:tav>
                                      </p:tavLst>
                                    </p:anim>
                                    <p:anim calcmode="lin" valueType="num">
                                      <p:cBhvr>
                                        <p:cTn id="176" dur="250" fill="hold"/>
                                        <p:tgtEl>
                                          <p:spTgt spid="153"/>
                                        </p:tgtEl>
                                        <p:attrNameLst>
                                          <p:attrName>ppt_h</p:attrName>
                                        </p:attrNameLst>
                                      </p:cBhvr>
                                      <p:tavLst>
                                        <p:tav tm="0">
                                          <p:val>
                                            <p:fltVal val="0"/>
                                          </p:val>
                                        </p:tav>
                                        <p:tav tm="100000">
                                          <p:val>
                                            <p:strVal val="#ppt_h"/>
                                          </p:val>
                                        </p:tav>
                                      </p:tavLst>
                                    </p:anim>
                                  </p:childTnLst>
                                </p:cTn>
                              </p:par>
                              <p:par>
                                <p:cTn id="177" presetID="6" presetClass="emph" presetSubtype="0" autoRev="1" fill="hold" nodeType="withEffect">
                                  <p:stCondLst>
                                    <p:cond delay="2250"/>
                                  </p:stCondLst>
                                  <p:childTnLst>
                                    <p:animScale>
                                      <p:cBhvr>
                                        <p:cTn id="178" dur="150" fill="hold"/>
                                        <p:tgtEl>
                                          <p:spTgt spid="153"/>
                                        </p:tgtEl>
                                      </p:cBhvr>
                                      <p:by x="110000" y="110000"/>
                                    </p:animScale>
                                  </p:childTnLst>
                                </p:cTn>
                              </p:par>
                              <p:par>
                                <p:cTn id="179" presetID="23" presetClass="entr" presetSubtype="16" fill="hold" nodeType="withEffect">
                                  <p:stCondLst>
                                    <p:cond delay="2700"/>
                                  </p:stCondLst>
                                  <p:childTnLst>
                                    <p:set>
                                      <p:cBhvr>
                                        <p:cTn id="180" dur="1" fill="hold">
                                          <p:stCondLst>
                                            <p:cond delay="0"/>
                                          </p:stCondLst>
                                        </p:cTn>
                                        <p:tgtEl>
                                          <p:spTgt spid="85"/>
                                        </p:tgtEl>
                                        <p:attrNameLst>
                                          <p:attrName>style.visibility</p:attrName>
                                        </p:attrNameLst>
                                      </p:cBhvr>
                                      <p:to>
                                        <p:strVal val="visible"/>
                                      </p:to>
                                    </p:set>
                                    <p:anim calcmode="lin" valueType="num">
                                      <p:cBhvr>
                                        <p:cTn id="181" dur="250" fill="hold"/>
                                        <p:tgtEl>
                                          <p:spTgt spid="85"/>
                                        </p:tgtEl>
                                        <p:attrNameLst>
                                          <p:attrName>ppt_w</p:attrName>
                                        </p:attrNameLst>
                                      </p:cBhvr>
                                      <p:tavLst>
                                        <p:tav tm="0">
                                          <p:val>
                                            <p:fltVal val="0"/>
                                          </p:val>
                                        </p:tav>
                                        <p:tav tm="100000">
                                          <p:val>
                                            <p:strVal val="#ppt_w"/>
                                          </p:val>
                                        </p:tav>
                                      </p:tavLst>
                                    </p:anim>
                                    <p:anim calcmode="lin" valueType="num">
                                      <p:cBhvr>
                                        <p:cTn id="182" dur="250" fill="hold"/>
                                        <p:tgtEl>
                                          <p:spTgt spid="85"/>
                                        </p:tgtEl>
                                        <p:attrNameLst>
                                          <p:attrName>ppt_h</p:attrName>
                                        </p:attrNameLst>
                                      </p:cBhvr>
                                      <p:tavLst>
                                        <p:tav tm="0">
                                          <p:val>
                                            <p:fltVal val="0"/>
                                          </p:val>
                                        </p:tav>
                                        <p:tav tm="100000">
                                          <p:val>
                                            <p:strVal val="#ppt_h"/>
                                          </p:val>
                                        </p:tav>
                                      </p:tavLst>
                                    </p:anim>
                                  </p:childTnLst>
                                </p:cTn>
                              </p:par>
                              <p:par>
                                <p:cTn id="183" presetID="6" presetClass="emph" presetSubtype="0" autoRev="1" fill="hold" nodeType="withEffect">
                                  <p:stCondLst>
                                    <p:cond delay="2950"/>
                                  </p:stCondLst>
                                  <p:childTnLst>
                                    <p:animScale>
                                      <p:cBhvr>
                                        <p:cTn id="184" dur="150" fill="hold"/>
                                        <p:tgtEl>
                                          <p:spTgt spid="85"/>
                                        </p:tgtEl>
                                      </p:cBhvr>
                                      <p:by x="110000" y="110000"/>
                                    </p:animScale>
                                  </p:childTnLst>
                                </p:cTn>
                              </p:par>
                              <p:par>
                                <p:cTn id="185" presetID="23" presetClass="entr" presetSubtype="16" fill="hold" nodeType="withEffect">
                                  <p:stCondLst>
                                    <p:cond delay="2700"/>
                                  </p:stCondLst>
                                  <p:childTnLst>
                                    <p:set>
                                      <p:cBhvr>
                                        <p:cTn id="186" dur="1" fill="hold">
                                          <p:stCondLst>
                                            <p:cond delay="0"/>
                                          </p:stCondLst>
                                        </p:cTn>
                                        <p:tgtEl>
                                          <p:spTgt spid="145"/>
                                        </p:tgtEl>
                                        <p:attrNameLst>
                                          <p:attrName>style.visibility</p:attrName>
                                        </p:attrNameLst>
                                      </p:cBhvr>
                                      <p:to>
                                        <p:strVal val="visible"/>
                                      </p:to>
                                    </p:set>
                                    <p:anim calcmode="lin" valueType="num">
                                      <p:cBhvr>
                                        <p:cTn id="187" dur="250" fill="hold"/>
                                        <p:tgtEl>
                                          <p:spTgt spid="145"/>
                                        </p:tgtEl>
                                        <p:attrNameLst>
                                          <p:attrName>ppt_w</p:attrName>
                                        </p:attrNameLst>
                                      </p:cBhvr>
                                      <p:tavLst>
                                        <p:tav tm="0">
                                          <p:val>
                                            <p:fltVal val="0"/>
                                          </p:val>
                                        </p:tav>
                                        <p:tav tm="100000">
                                          <p:val>
                                            <p:strVal val="#ppt_w"/>
                                          </p:val>
                                        </p:tav>
                                      </p:tavLst>
                                    </p:anim>
                                    <p:anim calcmode="lin" valueType="num">
                                      <p:cBhvr>
                                        <p:cTn id="188" dur="250" fill="hold"/>
                                        <p:tgtEl>
                                          <p:spTgt spid="145"/>
                                        </p:tgtEl>
                                        <p:attrNameLst>
                                          <p:attrName>ppt_h</p:attrName>
                                        </p:attrNameLst>
                                      </p:cBhvr>
                                      <p:tavLst>
                                        <p:tav tm="0">
                                          <p:val>
                                            <p:fltVal val="0"/>
                                          </p:val>
                                        </p:tav>
                                        <p:tav tm="100000">
                                          <p:val>
                                            <p:strVal val="#ppt_h"/>
                                          </p:val>
                                        </p:tav>
                                      </p:tavLst>
                                    </p:anim>
                                  </p:childTnLst>
                                </p:cTn>
                              </p:par>
                              <p:par>
                                <p:cTn id="189" presetID="6" presetClass="emph" presetSubtype="0" autoRev="1" fill="hold" nodeType="withEffect">
                                  <p:stCondLst>
                                    <p:cond delay="2950"/>
                                  </p:stCondLst>
                                  <p:childTnLst>
                                    <p:animScale>
                                      <p:cBhvr>
                                        <p:cTn id="190" dur="150" fill="hold"/>
                                        <p:tgtEl>
                                          <p:spTgt spid="145"/>
                                        </p:tgtEl>
                                      </p:cBhvr>
                                      <p:by x="110000" y="110000"/>
                                    </p:animScale>
                                  </p:childTnLst>
                                </p:cTn>
                              </p:par>
                              <p:par>
                                <p:cTn id="191" presetID="23" presetClass="entr" presetSubtype="16" fill="hold" nodeType="withEffect">
                                  <p:stCondLst>
                                    <p:cond delay="2600"/>
                                  </p:stCondLst>
                                  <p:childTnLst>
                                    <p:set>
                                      <p:cBhvr>
                                        <p:cTn id="192" dur="1" fill="hold">
                                          <p:stCondLst>
                                            <p:cond delay="0"/>
                                          </p:stCondLst>
                                        </p:cTn>
                                        <p:tgtEl>
                                          <p:spTgt spid="49"/>
                                        </p:tgtEl>
                                        <p:attrNameLst>
                                          <p:attrName>style.visibility</p:attrName>
                                        </p:attrNameLst>
                                      </p:cBhvr>
                                      <p:to>
                                        <p:strVal val="visible"/>
                                      </p:to>
                                    </p:set>
                                    <p:anim calcmode="lin" valueType="num">
                                      <p:cBhvr>
                                        <p:cTn id="193" dur="250" fill="hold"/>
                                        <p:tgtEl>
                                          <p:spTgt spid="49"/>
                                        </p:tgtEl>
                                        <p:attrNameLst>
                                          <p:attrName>ppt_w</p:attrName>
                                        </p:attrNameLst>
                                      </p:cBhvr>
                                      <p:tavLst>
                                        <p:tav tm="0">
                                          <p:val>
                                            <p:fltVal val="0"/>
                                          </p:val>
                                        </p:tav>
                                        <p:tav tm="100000">
                                          <p:val>
                                            <p:strVal val="#ppt_w"/>
                                          </p:val>
                                        </p:tav>
                                      </p:tavLst>
                                    </p:anim>
                                    <p:anim calcmode="lin" valueType="num">
                                      <p:cBhvr>
                                        <p:cTn id="194" dur="250" fill="hold"/>
                                        <p:tgtEl>
                                          <p:spTgt spid="49"/>
                                        </p:tgtEl>
                                        <p:attrNameLst>
                                          <p:attrName>ppt_h</p:attrName>
                                        </p:attrNameLst>
                                      </p:cBhvr>
                                      <p:tavLst>
                                        <p:tav tm="0">
                                          <p:val>
                                            <p:fltVal val="0"/>
                                          </p:val>
                                        </p:tav>
                                        <p:tav tm="100000">
                                          <p:val>
                                            <p:strVal val="#ppt_h"/>
                                          </p:val>
                                        </p:tav>
                                      </p:tavLst>
                                    </p:anim>
                                  </p:childTnLst>
                                </p:cTn>
                              </p:par>
                              <p:par>
                                <p:cTn id="195" presetID="6" presetClass="emph" presetSubtype="0" autoRev="1" fill="hold" nodeType="withEffect">
                                  <p:stCondLst>
                                    <p:cond delay="2850"/>
                                  </p:stCondLst>
                                  <p:childTnLst>
                                    <p:animScale>
                                      <p:cBhvr>
                                        <p:cTn id="196" dur="150" fill="hold"/>
                                        <p:tgtEl>
                                          <p:spTgt spid="49"/>
                                        </p:tgtEl>
                                      </p:cBhvr>
                                      <p:by x="110000" y="110000"/>
                                    </p:animScale>
                                  </p:childTnLst>
                                </p:cTn>
                              </p:par>
                              <p:par>
                                <p:cTn id="197" presetID="23" presetClass="entr" presetSubtype="16" fill="hold" nodeType="withEffect">
                                  <p:stCondLst>
                                    <p:cond delay="2000"/>
                                  </p:stCondLst>
                                  <p:childTnLst>
                                    <p:set>
                                      <p:cBhvr>
                                        <p:cTn id="198" dur="1" fill="hold">
                                          <p:stCondLst>
                                            <p:cond delay="0"/>
                                          </p:stCondLst>
                                        </p:cTn>
                                        <p:tgtEl>
                                          <p:spTgt spid="95"/>
                                        </p:tgtEl>
                                        <p:attrNameLst>
                                          <p:attrName>style.visibility</p:attrName>
                                        </p:attrNameLst>
                                      </p:cBhvr>
                                      <p:to>
                                        <p:strVal val="visible"/>
                                      </p:to>
                                    </p:set>
                                    <p:anim calcmode="lin" valueType="num">
                                      <p:cBhvr>
                                        <p:cTn id="199" dur="250" fill="hold"/>
                                        <p:tgtEl>
                                          <p:spTgt spid="95"/>
                                        </p:tgtEl>
                                        <p:attrNameLst>
                                          <p:attrName>ppt_w</p:attrName>
                                        </p:attrNameLst>
                                      </p:cBhvr>
                                      <p:tavLst>
                                        <p:tav tm="0">
                                          <p:val>
                                            <p:fltVal val="0"/>
                                          </p:val>
                                        </p:tav>
                                        <p:tav tm="100000">
                                          <p:val>
                                            <p:strVal val="#ppt_w"/>
                                          </p:val>
                                        </p:tav>
                                      </p:tavLst>
                                    </p:anim>
                                    <p:anim calcmode="lin" valueType="num">
                                      <p:cBhvr>
                                        <p:cTn id="200" dur="250" fill="hold"/>
                                        <p:tgtEl>
                                          <p:spTgt spid="95"/>
                                        </p:tgtEl>
                                        <p:attrNameLst>
                                          <p:attrName>ppt_h</p:attrName>
                                        </p:attrNameLst>
                                      </p:cBhvr>
                                      <p:tavLst>
                                        <p:tav tm="0">
                                          <p:val>
                                            <p:fltVal val="0"/>
                                          </p:val>
                                        </p:tav>
                                        <p:tav tm="100000">
                                          <p:val>
                                            <p:strVal val="#ppt_h"/>
                                          </p:val>
                                        </p:tav>
                                      </p:tavLst>
                                    </p:anim>
                                  </p:childTnLst>
                                </p:cTn>
                              </p:par>
                              <p:par>
                                <p:cTn id="201" presetID="6" presetClass="emph" presetSubtype="0" autoRev="1" fill="hold" nodeType="withEffect">
                                  <p:stCondLst>
                                    <p:cond delay="2250"/>
                                  </p:stCondLst>
                                  <p:childTnLst>
                                    <p:animScale>
                                      <p:cBhvr>
                                        <p:cTn id="202" dur="150" fill="hold"/>
                                        <p:tgtEl>
                                          <p:spTgt spid="95"/>
                                        </p:tgtEl>
                                      </p:cBhvr>
                                      <p:by x="110000" y="110000"/>
                                    </p:animScale>
                                  </p:childTnLst>
                                </p:cTn>
                              </p:par>
                              <p:par>
                                <p:cTn id="203" presetID="23" presetClass="entr" presetSubtype="16" fill="hold" nodeType="withEffect">
                                  <p:stCondLst>
                                    <p:cond delay="2000"/>
                                  </p:stCondLst>
                                  <p:childTnLst>
                                    <p:set>
                                      <p:cBhvr>
                                        <p:cTn id="204" dur="1" fill="hold">
                                          <p:stCondLst>
                                            <p:cond delay="0"/>
                                          </p:stCondLst>
                                        </p:cTn>
                                        <p:tgtEl>
                                          <p:spTgt spid="71"/>
                                        </p:tgtEl>
                                        <p:attrNameLst>
                                          <p:attrName>style.visibility</p:attrName>
                                        </p:attrNameLst>
                                      </p:cBhvr>
                                      <p:to>
                                        <p:strVal val="visible"/>
                                      </p:to>
                                    </p:set>
                                    <p:anim calcmode="lin" valueType="num">
                                      <p:cBhvr>
                                        <p:cTn id="205" dur="250" fill="hold"/>
                                        <p:tgtEl>
                                          <p:spTgt spid="71"/>
                                        </p:tgtEl>
                                        <p:attrNameLst>
                                          <p:attrName>ppt_w</p:attrName>
                                        </p:attrNameLst>
                                      </p:cBhvr>
                                      <p:tavLst>
                                        <p:tav tm="0">
                                          <p:val>
                                            <p:fltVal val="0"/>
                                          </p:val>
                                        </p:tav>
                                        <p:tav tm="100000">
                                          <p:val>
                                            <p:strVal val="#ppt_w"/>
                                          </p:val>
                                        </p:tav>
                                      </p:tavLst>
                                    </p:anim>
                                    <p:anim calcmode="lin" valueType="num">
                                      <p:cBhvr>
                                        <p:cTn id="206" dur="250" fill="hold"/>
                                        <p:tgtEl>
                                          <p:spTgt spid="71"/>
                                        </p:tgtEl>
                                        <p:attrNameLst>
                                          <p:attrName>ppt_h</p:attrName>
                                        </p:attrNameLst>
                                      </p:cBhvr>
                                      <p:tavLst>
                                        <p:tav tm="0">
                                          <p:val>
                                            <p:fltVal val="0"/>
                                          </p:val>
                                        </p:tav>
                                        <p:tav tm="100000">
                                          <p:val>
                                            <p:strVal val="#ppt_h"/>
                                          </p:val>
                                        </p:tav>
                                      </p:tavLst>
                                    </p:anim>
                                  </p:childTnLst>
                                </p:cTn>
                              </p:par>
                              <p:par>
                                <p:cTn id="207" presetID="6" presetClass="emph" presetSubtype="0" autoRev="1" fill="hold" nodeType="withEffect">
                                  <p:stCondLst>
                                    <p:cond delay="2250"/>
                                  </p:stCondLst>
                                  <p:childTnLst>
                                    <p:animScale>
                                      <p:cBhvr>
                                        <p:cTn id="208" dur="150" fill="hold"/>
                                        <p:tgtEl>
                                          <p:spTgt spid="71"/>
                                        </p:tgtEl>
                                      </p:cBhvr>
                                      <p:by x="110000" y="110000"/>
                                    </p:animScale>
                                  </p:childTnLst>
                                </p:cTn>
                              </p:par>
                              <p:par>
                                <p:cTn id="209" presetID="23" presetClass="entr" presetSubtype="16" fill="hold" nodeType="withEffect">
                                  <p:stCondLst>
                                    <p:cond delay="2700"/>
                                  </p:stCondLst>
                                  <p:childTnLst>
                                    <p:set>
                                      <p:cBhvr>
                                        <p:cTn id="210" dur="1" fill="hold">
                                          <p:stCondLst>
                                            <p:cond delay="0"/>
                                          </p:stCondLst>
                                        </p:cTn>
                                        <p:tgtEl>
                                          <p:spTgt spid="60"/>
                                        </p:tgtEl>
                                        <p:attrNameLst>
                                          <p:attrName>style.visibility</p:attrName>
                                        </p:attrNameLst>
                                      </p:cBhvr>
                                      <p:to>
                                        <p:strVal val="visible"/>
                                      </p:to>
                                    </p:set>
                                    <p:anim calcmode="lin" valueType="num">
                                      <p:cBhvr>
                                        <p:cTn id="211" dur="250" fill="hold"/>
                                        <p:tgtEl>
                                          <p:spTgt spid="60"/>
                                        </p:tgtEl>
                                        <p:attrNameLst>
                                          <p:attrName>ppt_w</p:attrName>
                                        </p:attrNameLst>
                                      </p:cBhvr>
                                      <p:tavLst>
                                        <p:tav tm="0">
                                          <p:val>
                                            <p:fltVal val="0"/>
                                          </p:val>
                                        </p:tav>
                                        <p:tav tm="100000">
                                          <p:val>
                                            <p:strVal val="#ppt_w"/>
                                          </p:val>
                                        </p:tav>
                                      </p:tavLst>
                                    </p:anim>
                                    <p:anim calcmode="lin" valueType="num">
                                      <p:cBhvr>
                                        <p:cTn id="212" dur="250" fill="hold"/>
                                        <p:tgtEl>
                                          <p:spTgt spid="60"/>
                                        </p:tgtEl>
                                        <p:attrNameLst>
                                          <p:attrName>ppt_h</p:attrName>
                                        </p:attrNameLst>
                                      </p:cBhvr>
                                      <p:tavLst>
                                        <p:tav tm="0">
                                          <p:val>
                                            <p:fltVal val="0"/>
                                          </p:val>
                                        </p:tav>
                                        <p:tav tm="100000">
                                          <p:val>
                                            <p:strVal val="#ppt_h"/>
                                          </p:val>
                                        </p:tav>
                                      </p:tavLst>
                                    </p:anim>
                                  </p:childTnLst>
                                </p:cTn>
                              </p:par>
                              <p:par>
                                <p:cTn id="213" presetID="6" presetClass="emph" presetSubtype="0" autoRev="1" fill="hold" nodeType="withEffect">
                                  <p:stCondLst>
                                    <p:cond delay="2950"/>
                                  </p:stCondLst>
                                  <p:childTnLst>
                                    <p:animScale>
                                      <p:cBhvr>
                                        <p:cTn id="214" dur="150" fill="hold"/>
                                        <p:tgtEl>
                                          <p:spTgt spid="60"/>
                                        </p:tgtEl>
                                      </p:cBhvr>
                                      <p:by x="110000" y="110000"/>
                                    </p:animScale>
                                  </p:childTnLst>
                                </p:cTn>
                              </p:par>
                              <p:par>
                                <p:cTn id="215" presetID="23" presetClass="entr" presetSubtype="16" fill="hold" grpId="0" nodeType="withEffect">
                                  <p:stCondLst>
                                    <p:cond delay="2000"/>
                                  </p:stCondLst>
                                  <p:childTnLst>
                                    <p:set>
                                      <p:cBhvr>
                                        <p:cTn id="216" dur="1" fill="hold">
                                          <p:stCondLst>
                                            <p:cond delay="0"/>
                                          </p:stCondLst>
                                        </p:cTn>
                                        <p:tgtEl>
                                          <p:spTgt spid="151"/>
                                        </p:tgtEl>
                                        <p:attrNameLst>
                                          <p:attrName>style.visibility</p:attrName>
                                        </p:attrNameLst>
                                      </p:cBhvr>
                                      <p:to>
                                        <p:strVal val="visible"/>
                                      </p:to>
                                    </p:set>
                                    <p:anim calcmode="lin" valueType="num">
                                      <p:cBhvr>
                                        <p:cTn id="217" dur="250" fill="hold"/>
                                        <p:tgtEl>
                                          <p:spTgt spid="151"/>
                                        </p:tgtEl>
                                        <p:attrNameLst>
                                          <p:attrName>ppt_w</p:attrName>
                                        </p:attrNameLst>
                                      </p:cBhvr>
                                      <p:tavLst>
                                        <p:tav tm="0">
                                          <p:val>
                                            <p:fltVal val="0"/>
                                          </p:val>
                                        </p:tav>
                                        <p:tav tm="100000">
                                          <p:val>
                                            <p:strVal val="#ppt_w"/>
                                          </p:val>
                                        </p:tav>
                                      </p:tavLst>
                                    </p:anim>
                                    <p:anim calcmode="lin" valueType="num">
                                      <p:cBhvr>
                                        <p:cTn id="218" dur="250" fill="hold"/>
                                        <p:tgtEl>
                                          <p:spTgt spid="151"/>
                                        </p:tgtEl>
                                        <p:attrNameLst>
                                          <p:attrName>ppt_h</p:attrName>
                                        </p:attrNameLst>
                                      </p:cBhvr>
                                      <p:tavLst>
                                        <p:tav tm="0">
                                          <p:val>
                                            <p:fltVal val="0"/>
                                          </p:val>
                                        </p:tav>
                                        <p:tav tm="100000">
                                          <p:val>
                                            <p:strVal val="#ppt_h"/>
                                          </p:val>
                                        </p:tav>
                                      </p:tavLst>
                                    </p:anim>
                                  </p:childTnLst>
                                </p:cTn>
                              </p:par>
                              <p:par>
                                <p:cTn id="219" presetID="6" presetClass="emph" presetSubtype="0" autoRev="1" fill="hold" grpId="1" nodeType="withEffect">
                                  <p:stCondLst>
                                    <p:cond delay="2250"/>
                                  </p:stCondLst>
                                  <p:childTnLst>
                                    <p:animScale>
                                      <p:cBhvr>
                                        <p:cTn id="220" dur="150" fill="hold"/>
                                        <p:tgtEl>
                                          <p:spTgt spid="151"/>
                                        </p:tgtEl>
                                      </p:cBhvr>
                                      <p:by x="110000" y="110000"/>
                                    </p:animScale>
                                  </p:childTnLst>
                                </p:cTn>
                              </p:par>
                              <p:par>
                                <p:cTn id="221" presetID="23" presetClass="entr" presetSubtype="16" fill="hold" nodeType="withEffect">
                                  <p:stCondLst>
                                    <p:cond delay="2600"/>
                                  </p:stCondLst>
                                  <p:childTnLst>
                                    <p:set>
                                      <p:cBhvr>
                                        <p:cTn id="222" dur="1" fill="hold">
                                          <p:stCondLst>
                                            <p:cond delay="0"/>
                                          </p:stCondLst>
                                        </p:cTn>
                                        <p:tgtEl>
                                          <p:spTgt spid="115"/>
                                        </p:tgtEl>
                                        <p:attrNameLst>
                                          <p:attrName>style.visibility</p:attrName>
                                        </p:attrNameLst>
                                      </p:cBhvr>
                                      <p:to>
                                        <p:strVal val="visible"/>
                                      </p:to>
                                    </p:set>
                                    <p:anim calcmode="lin" valueType="num">
                                      <p:cBhvr>
                                        <p:cTn id="223" dur="250" fill="hold"/>
                                        <p:tgtEl>
                                          <p:spTgt spid="115"/>
                                        </p:tgtEl>
                                        <p:attrNameLst>
                                          <p:attrName>ppt_w</p:attrName>
                                        </p:attrNameLst>
                                      </p:cBhvr>
                                      <p:tavLst>
                                        <p:tav tm="0">
                                          <p:val>
                                            <p:fltVal val="0"/>
                                          </p:val>
                                        </p:tav>
                                        <p:tav tm="100000">
                                          <p:val>
                                            <p:strVal val="#ppt_w"/>
                                          </p:val>
                                        </p:tav>
                                      </p:tavLst>
                                    </p:anim>
                                    <p:anim calcmode="lin" valueType="num">
                                      <p:cBhvr>
                                        <p:cTn id="224" dur="250" fill="hold"/>
                                        <p:tgtEl>
                                          <p:spTgt spid="115"/>
                                        </p:tgtEl>
                                        <p:attrNameLst>
                                          <p:attrName>ppt_h</p:attrName>
                                        </p:attrNameLst>
                                      </p:cBhvr>
                                      <p:tavLst>
                                        <p:tav tm="0">
                                          <p:val>
                                            <p:fltVal val="0"/>
                                          </p:val>
                                        </p:tav>
                                        <p:tav tm="100000">
                                          <p:val>
                                            <p:strVal val="#ppt_h"/>
                                          </p:val>
                                        </p:tav>
                                      </p:tavLst>
                                    </p:anim>
                                  </p:childTnLst>
                                </p:cTn>
                              </p:par>
                              <p:par>
                                <p:cTn id="225" presetID="6" presetClass="emph" presetSubtype="0" autoRev="1" fill="hold" nodeType="withEffect">
                                  <p:stCondLst>
                                    <p:cond delay="2850"/>
                                  </p:stCondLst>
                                  <p:childTnLst>
                                    <p:animScale>
                                      <p:cBhvr>
                                        <p:cTn id="226" dur="150" fill="hold"/>
                                        <p:tgtEl>
                                          <p:spTgt spid="115"/>
                                        </p:tgtEl>
                                      </p:cBhvr>
                                      <p:by x="110000" y="110000"/>
                                    </p:animScale>
                                  </p:childTnLst>
                                </p:cTn>
                              </p:par>
                              <p:par>
                                <p:cTn id="227" presetID="23" presetClass="entr" presetSubtype="16" fill="hold" nodeType="withEffect">
                                  <p:stCondLst>
                                    <p:cond delay="2600"/>
                                  </p:stCondLst>
                                  <p:childTnLst>
                                    <p:set>
                                      <p:cBhvr>
                                        <p:cTn id="228" dur="1" fill="hold">
                                          <p:stCondLst>
                                            <p:cond delay="0"/>
                                          </p:stCondLst>
                                        </p:cTn>
                                        <p:tgtEl>
                                          <p:spTgt spid="105"/>
                                        </p:tgtEl>
                                        <p:attrNameLst>
                                          <p:attrName>style.visibility</p:attrName>
                                        </p:attrNameLst>
                                      </p:cBhvr>
                                      <p:to>
                                        <p:strVal val="visible"/>
                                      </p:to>
                                    </p:set>
                                    <p:anim calcmode="lin" valueType="num">
                                      <p:cBhvr>
                                        <p:cTn id="229" dur="250" fill="hold"/>
                                        <p:tgtEl>
                                          <p:spTgt spid="105"/>
                                        </p:tgtEl>
                                        <p:attrNameLst>
                                          <p:attrName>ppt_w</p:attrName>
                                        </p:attrNameLst>
                                      </p:cBhvr>
                                      <p:tavLst>
                                        <p:tav tm="0">
                                          <p:val>
                                            <p:fltVal val="0"/>
                                          </p:val>
                                        </p:tav>
                                        <p:tav tm="100000">
                                          <p:val>
                                            <p:strVal val="#ppt_w"/>
                                          </p:val>
                                        </p:tav>
                                      </p:tavLst>
                                    </p:anim>
                                    <p:anim calcmode="lin" valueType="num">
                                      <p:cBhvr>
                                        <p:cTn id="230" dur="250" fill="hold"/>
                                        <p:tgtEl>
                                          <p:spTgt spid="105"/>
                                        </p:tgtEl>
                                        <p:attrNameLst>
                                          <p:attrName>ppt_h</p:attrName>
                                        </p:attrNameLst>
                                      </p:cBhvr>
                                      <p:tavLst>
                                        <p:tav tm="0">
                                          <p:val>
                                            <p:fltVal val="0"/>
                                          </p:val>
                                        </p:tav>
                                        <p:tav tm="100000">
                                          <p:val>
                                            <p:strVal val="#ppt_h"/>
                                          </p:val>
                                        </p:tav>
                                      </p:tavLst>
                                    </p:anim>
                                  </p:childTnLst>
                                </p:cTn>
                              </p:par>
                              <p:par>
                                <p:cTn id="231" presetID="6" presetClass="emph" presetSubtype="0" autoRev="1" fill="hold" nodeType="withEffect">
                                  <p:stCondLst>
                                    <p:cond delay="2850"/>
                                  </p:stCondLst>
                                  <p:childTnLst>
                                    <p:animScale>
                                      <p:cBhvr>
                                        <p:cTn id="232" dur="150" fill="hold"/>
                                        <p:tgtEl>
                                          <p:spTgt spid="105"/>
                                        </p:tgtEl>
                                      </p:cBhvr>
                                      <p:by x="110000" y="110000"/>
                                    </p:animScale>
                                  </p:childTnLst>
                                </p:cTn>
                              </p:par>
                              <p:par>
                                <p:cTn id="233" presetID="23" presetClass="entr" presetSubtype="16" fill="hold" nodeType="withEffect">
                                  <p:stCondLst>
                                    <p:cond delay="3500"/>
                                  </p:stCondLst>
                                  <p:childTnLst>
                                    <p:set>
                                      <p:cBhvr>
                                        <p:cTn id="234" dur="1" fill="hold">
                                          <p:stCondLst>
                                            <p:cond delay="0"/>
                                          </p:stCondLst>
                                        </p:cTn>
                                        <p:tgtEl>
                                          <p:spTgt spid="180"/>
                                        </p:tgtEl>
                                        <p:attrNameLst>
                                          <p:attrName>style.visibility</p:attrName>
                                        </p:attrNameLst>
                                      </p:cBhvr>
                                      <p:to>
                                        <p:strVal val="visible"/>
                                      </p:to>
                                    </p:set>
                                    <p:anim calcmode="lin" valueType="num">
                                      <p:cBhvr>
                                        <p:cTn id="235" dur="250" fill="hold"/>
                                        <p:tgtEl>
                                          <p:spTgt spid="180"/>
                                        </p:tgtEl>
                                        <p:attrNameLst>
                                          <p:attrName>ppt_w</p:attrName>
                                        </p:attrNameLst>
                                      </p:cBhvr>
                                      <p:tavLst>
                                        <p:tav tm="0">
                                          <p:val>
                                            <p:fltVal val="0"/>
                                          </p:val>
                                        </p:tav>
                                        <p:tav tm="100000">
                                          <p:val>
                                            <p:strVal val="#ppt_w"/>
                                          </p:val>
                                        </p:tav>
                                      </p:tavLst>
                                    </p:anim>
                                    <p:anim calcmode="lin" valueType="num">
                                      <p:cBhvr>
                                        <p:cTn id="236" dur="250" fill="hold"/>
                                        <p:tgtEl>
                                          <p:spTgt spid="180"/>
                                        </p:tgtEl>
                                        <p:attrNameLst>
                                          <p:attrName>ppt_h</p:attrName>
                                        </p:attrNameLst>
                                      </p:cBhvr>
                                      <p:tavLst>
                                        <p:tav tm="0">
                                          <p:val>
                                            <p:fltVal val="0"/>
                                          </p:val>
                                        </p:tav>
                                        <p:tav tm="100000">
                                          <p:val>
                                            <p:strVal val="#ppt_h"/>
                                          </p:val>
                                        </p:tav>
                                      </p:tavLst>
                                    </p:anim>
                                  </p:childTnLst>
                                </p:cTn>
                              </p:par>
                              <p:par>
                                <p:cTn id="237" presetID="6" presetClass="emph" presetSubtype="0" autoRev="1" fill="hold" nodeType="withEffect">
                                  <p:stCondLst>
                                    <p:cond delay="3750"/>
                                  </p:stCondLst>
                                  <p:childTnLst>
                                    <p:animScale>
                                      <p:cBhvr>
                                        <p:cTn id="238" dur="150" fill="hold"/>
                                        <p:tgtEl>
                                          <p:spTgt spid="180"/>
                                        </p:tgtEl>
                                      </p:cBhvr>
                                      <p:by x="110000" y="110000"/>
                                    </p:animScale>
                                  </p:childTnLst>
                                </p:cTn>
                              </p:par>
                              <p:par>
                                <p:cTn id="239" presetID="21" presetClass="entr" presetSubtype="1" fill="hold" grpId="0" nodeType="withEffect">
                                  <p:stCondLst>
                                    <p:cond delay="4100"/>
                                  </p:stCondLst>
                                  <p:childTnLst>
                                    <p:set>
                                      <p:cBhvr>
                                        <p:cTn id="240" dur="1" fill="hold">
                                          <p:stCondLst>
                                            <p:cond delay="0"/>
                                          </p:stCondLst>
                                        </p:cTn>
                                        <p:tgtEl>
                                          <p:spTgt spid="184"/>
                                        </p:tgtEl>
                                        <p:attrNameLst>
                                          <p:attrName>style.visibility</p:attrName>
                                        </p:attrNameLst>
                                      </p:cBhvr>
                                      <p:to>
                                        <p:strVal val="visible"/>
                                      </p:to>
                                    </p:set>
                                    <p:animEffect transition="in" filter="wheel(1)">
                                      <p:cBhvr>
                                        <p:cTn id="241" dur="250"/>
                                        <p:tgtEl>
                                          <p:spTgt spid="184"/>
                                        </p:tgtEl>
                                      </p:cBhvr>
                                    </p:animEffect>
                                  </p:childTnLst>
                                </p:cTn>
                              </p:par>
                              <p:par>
                                <p:cTn id="242" presetID="23" presetClass="entr" presetSubtype="16" fill="hold" nodeType="withEffect">
                                  <p:stCondLst>
                                    <p:cond delay="4250"/>
                                  </p:stCondLst>
                                  <p:childTnLst>
                                    <p:set>
                                      <p:cBhvr>
                                        <p:cTn id="243" dur="1" fill="hold">
                                          <p:stCondLst>
                                            <p:cond delay="0"/>
                                          </p:stCondLst>
                                        </p:cTn>
                                        <p:tgtEl>
                                          <p:spTgt spid="200"/>
                                        </p:tgtEl>
                                        <p:attrNameLst>
                                          <p:attrName>style.visibility</p:attrName>
                                        </p:attrNameLst>
                                      </p:cBhvr>
                                      <p:to>
                                        <p:strVal val="visible"/>
                                      </p:to>
                                    </p:set>
                                    <p:anim calcmode="lin" valueType="num">
                                      <p:cBhvr>
                                        <p:cTn id="244" dur="250" fill="hold"/>
                                        <p:tgtEl>
                                          <p:spTgt spid="200"/>
                                        </p:tgtEl>
                                        <p:attrNameLst>
                                          <p:attrName>ppt_w</p:attrName>
                                        </p:attrNameLst>
                                      </p:cBhvr>
                                      <p:tavLst>
                                        <p:tav tm="0">
                                          <p:val>
                                            <p:fltVal val="0"/>
                                          </p:val>
                                        </p:tav>
                                        <p:tav tm="100000">
                                          <p:val>
                                            <p:strVal val="#ppt_w"/>
                                          </p:val>
                                        </p:tav>
                                      </p:tavLst>
                                    </p:anim>
                                    <p:anim calcmode="lin" valueType="num">
                                      <p:cBhvr>
                                        <p:cTn id="245" dur="250" fill="hold"/>
                                        <p:tgtEl>
                                          <p:spTgt spid="200"/>
                                        </p:tgtEl>
                                        <p:attrNameLst>
                                          <p:attrName>ppt_h</p:attrName>
                                        </p:attrNameLst>
                                      </p:cBhvr>
                                      <p:tavLst>
                                        <p:tav tm="0">
                                          <p:val>
                                            <p:fltVal val="0"/>
                                          </p:val>
                                        </p:tav>
                                        <p:tav tm="100000">
                                          <p:val>
                                            <p:strVal val="#ppt_h"/>
                                          </p:val>
                                        </p:tav>
                                      </p:tavLst>
                                    </p:anim>
                                  </p:childTnLst>
                                </p:cTn>
                              </p:par>
                              <p:par>
                                <p:cTn id="246" presetID="6" presetClass="emph" presetSubtype="0" autoRev="1" fill="hold" nodeType="withEffect">
                                  <p:stCondLst>
                                    <p:cond delay="4500"/>
                                  </p:stCondLst>
                                  <p:childTnLst>
                                    <p:animScale>
                                      <p:cBhvr>
                                        <p:cTn id="247" dur="150" fill="hold"/>
                                        <p:tgtEl>
                                          <p:spTgt spid="200"/>
                                        </p:tgtEl>
                                      </p:cBhvr>
                                      <p:by x="120000" y="120000"/>
                                    </p:animScale>
                                  </p:childTnLst>
                                </p:cTn>
                              </p:par>
                              <p:par>
                                <p:cTn id="248" presetID="12" presetClass="entr" presetSubtype="8" fill="hold" grpId="0" nodeType="withEffect">
                                  <p:stCondLst>
                                    <p:cond delay="4750"/>
                                  </p:stCondLst>
                                  <p:childTnLst>
                                    <p:set>
                                      <p:cBhvr>
                                        <p:cTn id="249" dur="1" fill="hold">
                                          <p:stCondLst>
                                            <p:cond delay="0"/>
                                          </p:stCondLst>
                                        </p:cTn>
                                        <p:tgtEl>
                                          <p:spTgt spid="215"/>
                                        </p:tgtEl>
                                        <p:attrNameLst>
                                          <p:attrName>style.visibility</p:attrName>
                                        </p:attrNameLst>
                                      </p:cBhvr>
                                      <p:to>
                                        <p:strVal val="visible"/>
                                      </p:to>
                                    </p:set>
                                    <p:anim calcmode="lin" valueType="num">
                                      <p:cBhvr additive="base">
                                        <p:cTn id="250" dur="500"/>
                                        <p:tgtEl>
                                          <p:spTgt spid="215"/>
                                        </p:tgtEl>
                                        <p:attrNameLst>
                                          <p:attrName>ppt_x</p:attrName>
                                        </p:attrNameLst>
                                      </p:cBhvr>
                                      <p:tavLst>
                                        <p:tav tm="0">
                                          <p:val>
                                            <p:strVal val="#ppt_x-#ppt_w*1.125000"/>
                                          </p:val>
                                        </p:tav>
                                        <p:tav tm="100000">
                                          <p:val>
                                            <p:strVal val="#ppt_x"/>
                                          </p:val>
                                        </p:tav>
                                      </p:tavLst>
                                    </p:anim>
                                    <p:animEffect transition="in" filter="wipe(right)">
                                      <p:cBhvr>
                                        <p:cTn id="251" dur="500"/>
                                        <p:tgtEl>
                                          <p:spTgt spid="215"/>
                                        </p:tgtEl>
                                      </p:cBhvr>
                                    </p:animEffect>
                                  </p:childTnLst>
                                </p:cTn>
                              </p:par>
                              <p:par>
                                <p:cTn id="252" presetID="12" presetClass="entr" presetSubtype="1" fill="hold" grpId="0" nodeType="withEffect">
                                  <p:stCondLst>
                                    <p:cond delay="5250"/>
                                  </p:stCondLst>
                                  <p:childTnLst>
                                    <p:set>
                                      <p:cBhvr>
                                        <p:cTn id="253" dur="1" fill="hold">
                                          <p:stCondLst>
                                            <p:cond delay="0"/>
                                          </p:stCondLst>
                                        </p:cTn>
                                        <p:tgtEl>
                                          <p:spTgt spid="216"/>
                                        </p:tgtEl>
                                        <p:attrNameLst>
                                          <p:attrName>style.visibility</p:attrName>
                                        </p:attrNameLst>
                                      </p:cBhvr>
                                      <p:to>
                                        <p:strVal val="visible"/>
                                      </p:to>
                                    </p:set>
                                    <p:anim calcmode="lin" valueType="num">
                                      <p:cBhvr additive="base">
                                        <p:cTn id="254" dur="500"/>
                                        <p:tgtEl>
                                          <p:spTgt spid="216"/>
                                        </p:tgtEl>
                                        <p:attrNameLst>
                                          <p:attrName>ppt_y</p:attrName>
                                        </p:attrNameLst>
                                      </p:cBhvr>
                                      <p:tavLst>
                                        <p:tav tm="0">
                                          <p:val>
                                            <p:strVal val="#ppt_y-#ppt_h*1.125000"/>
                                          </p:val>
                                        </p:tav>
                                        <p:tav tm="100000">
                                          <p:val>
                                            <p:strVal val="#ppt_y"/>
                                          </p:val>
                                        </p:tav>
                                      </p:tavLst>
                                    </p:anim>
                                    <p:animEffect transition="in" filter="wipe(down)">
                                      <p:cBhvr>
                                        <p:cTn id="255" dur="500"/>
                                        <p:tgtEl>
                                          <p:spTgt spid="216"/>
                                        </p:tgtEl>
                                      </p:cBhvr>
                                    </p:animEffect>
                                  </p:childTnLst>
                                </p:cTn>
                              </p:par>
                              <p:par>
                                <p:cTn id="256" presetID="23" presetClass="entr" presetSubtype="16" fill="hold" nodeType="withEffect">
                                  <p:stCondLst>
                                    <p:cond delay="5250"/>
                                  </p:stCondLst>
                                  <p:childTnLst>
                                    <p:set>
                                      <p:cBhvr>
                                        <p:cTn id="257" dur="1" fill="hold">
                                          <p:stCondLst>
                                            <p:cond delay="0"/>
                                          </p:stCondLst>
                                        </p:cTn>
                                        <p:tgtEl>
                                          <p:spTgt spid="185"/>
                                        </p:tgtEl>
                                        <p:attrNameLst>
                                          <p:attrName>style.visibility</p:attrName>
                                        </p:attrNameLst>
                                      </p:cBhvr>
                                      <p:to>
                                        <p:strVal val="visible"/>
                                      </p:to>
                                    </p:set>
                                    <p:anim calcmode="lin" valueType="num">
                                      <p:cBhvr>
                                        <p:cTn id="258" dur="250" fill="hold"/>
                                        <p:tgtEl>
                                          <p:spTgt spid="185"/>
                                        </p:tgtEl>
                                        <p:attrNameLst>
                                          <p:attrName>ppt_w</p:attrName>
                                        </p:attrNameLst>
                                      </p:cBhvr>
                                      <p:tavLst>
                                        <p:tav tm="0">
                                          <p:val>
                                            <p:fltVal val="0"/>
                                          </p:val>
                                        </p:tav>
                                        <p:tav tm="100000">
                                          <p:val>
                                            <p:strVal val="#ppt_w"/>
                                          </p:val>
                                        </p:tav>
                                      </p:tavLst>
                                    </p:anim>
                                    <p:anim calcmode="lin" valueType="num">
                                      <p:cBhvr>
                                        <p:cTn id="259" dur="250" fill="hold"/>
                                        <p:tgtEl>
                                          <p:spTgt spid="185"/>
                                        </p:tgtEl>
                                        <p:attrNameLst>
                                          <p:attrName>ppt_h</p:attrName>
                                        </p:attrNameLst>
                                      </p:cBhvr>
                                      <p:tavLst>
                                        <p:tav tm="0">
                                          <p:val>
                                            <p:fltVal val="0"/>
                                          </p:val>
                                        </p:tav>
                                        <p:tav tm="100000">
                                          <p:val>
                                            <p:strVal val="#ppt_h"/>
                                          </p:val>
                                        </p:tav>
                                      </p:tavLst>
                                    </p:anim>
                                  </p:childTnLst>
                                </p:cTn>
                              </p:par>
                              <p:par>
                                <p:cTn id="260" presetID="6" presetClass="emph" presetSubtype="0" autoRev="1" fill="hold" nodeType="withEffect">
                                  <p:stCondLst>
                                    <p:cond delay="5500"/>
                                  </p:stCondLst>
                                  <p:childTnLst>
                                    <p:animScale>
                                      <p:cBhvr>
                                        <p:cTn id="261" dur="150" fill="hold"/>
                                        <p:tgtEl>
                                          <p:spTgt spid="185"/>
                                        </p:tgtEl>
                                      </p:cBhvr>
                                      <p:by x="110000" y="110000"/>
                                    </p:animScale>
                                  </p:childTnLst>
                                </p:cTn>
                              </p:par>
                              <p:par>
                                <p:cTn id="262" presetID="21" presetClass="entr" presetSubtype="1" fill="hold" grpId="0" nodeType="withEffect">
                                  <p:stCondLst>
                                    <p:cond delay="5850"/>
                                  </p:stCondLst>
                                  <p:childTnLst>
                                    <p:set>
                                      <p:cBhvr>
                                        <p:cTn id="263" dur="1" fill="hold">
                                          <p:stCondLst>
                                            <p:cond delay="0"/>
                                          </p:stCondLst>
                                        </p:cTn>
                                        <p:tgtEl>
                                          <p:spTgt spid="189"/>
                                        </p:tgtEl>
                                        <p:attrNameLst>
                                          <p:attrName>style.visibility</p:attrName>
                                        </p:attrNameLst>
                                      </p:cBhvr>
                                      <p:to>
                                        <p:strVal val="visible"/>
                                      </p:to>
                                    </p:set>
                                    <p:animEffect transition="in" filter="wheel(1)">
                                      <p:cBhvr>
                                        <p:cTn id="264" dur="250"/>
                                        <p:tgtEl>
                                          <p:spTgt spid="189"/>
                                        </p:tgtEl>
                                      </p:cBhvr>
                                    </p:animEffect>
                                  </p:childTnLst>
                                </p:cTn>
                              </p:par>
                              <p:par>
                                <p:cTn id="265" presetID="23" presetClass="entr" presetSubtype="16" fill="hold" nodeType="withEffect">
                                  <p:stCondLst>
                                    <p:cond delay="6000"/>
                                  </p:stCondLst>
                                  <p:childTnLst>
                                    <p:set>
                                      <p:cBhvr>
                                        <p:cTn id="266" dur="1" fill="hold">
                                          <p:stCondLst>
                                            <p:cond delay="0"/>
                                          </p:stCondLst>
                                        </p:cTn>
                                        <p:tgtEl>
                                          <p:spTgt spid="205"/>
                                        </p:tgtEl>
                                        <p:attrNameLst>
                                          <p:attrName>style.visibility</p:attrName>
                                        </p:attrNameLst>
                                      </p:cBhvr>
                                      <p:to>
                                        <p:strVal val="visible"/>
                                      </p:to>
                                    </p:set>
                                    <p:anim calcmode="lin" valueType="num">
                                      <p:cBhvr>
                                        <p:cTn id="267" dur="250" fill="hold"/>
                                        <p:tgtEl>
                                          <p:spTgt spid="205"/>
                                        </p:tgtEl>
                                        <p:attrNameLst>
                                          <p:attrName>ppt_w</p:attrName>
                                        </p:attrNameLst>
                                      </p:cBhvr>
                                      <p:tavLst>
                                        <p:tav tm="0">
                                          <p:val>
                                            <p:fltVal val="0"/>
                                          </p:val>
                                        </p:tav>
                                        <p:tav tm="100000">
                                          <p:val>
                                            <p:strVal val="#ppt_w"/>
                                          </p:val>
                                        </p:tav>
                                      </p:tavLst>
                                    </p:anim>
                                    <p:anim calcmode="lin" valueType="num">
                                      <p:cBhvr>
                                        <p:cTn id="268" dur="250" fill="hold"/>
                                        <p:tgtEl>
                                          <p:spTgt spid="205"/>
                                        </p:tgtEl>
                                        <p:attrNameLst>
                                          <p:attrName>ppt_h</p:attrName>
                                        </p:attrNameLst>
                                      </p:cBhvr>
                                      <p:tavLst>
                                        <p:tav tm="0">
                                          <p:val>
                                            <p:fltVal val="0"/>
                                          </p:val>
                                        </p:tav>
                                        <p:tav tm="100000">
                                          <p:val>
                                            <p:strVal val="#ppt_h"/>
                                          </p:val>
                                        </p:tav>
                                      </p:tavLst>
                                    </p:anim>
                                  </p:childTnLst>
                                </p:cTn>
                              </p:par>
                              <p:par>
                                <p:cTn id="269" presetID="6" presetClass="emph" presetSubtype="0" autoRev="1" fill="hold" nodeType="withEffect">
                                  <p:stCondLst>
                                    <p:cond delay="6250"/>
                                  </p:stCondLst>
                                  <p:childTnLst>
                                    <p:animScale>
                                      <p:cBhvr>
                                        <p:cTn id="270" dur="150" fill="hold"/>
                                        <p:tgtEl>
                                          <p:spTgt spid="205"/>
                                        </p:tgtEl>
                                      </p:cBhvr>
                                      <p:by x="120000" y="120000"/>
                                    </p:animScale>
                                  </p:childTnLst>
                                </p:cTn>
                              </p:par>
                              <p:par>
                                <p:cTn id="271" presetID="12" presetClass="entr" presetSubtype="8" fill="hold" grpId="0" nodeType="withEffect">
                                  <p:stCondLst>
                                    <p:cond delay="6250"/>
                                  </p:stCondLst>
                                  <p:childTnLst>
                                    <p:set>
                                      <p:cBhvr>
                                        <p:cTn id="272" dur="1" fill="hold">
                                          <p:stCondLst>
                                            <p:cond delay="0"/>
                                          </p:stCondLst>
                                        </p:cTn>
                                        <p:tgtEl>
                                          <p:spTgt spid="217"/>
                                        </p:tgtEl>
                                        <p:attrNameLst>
                                          <p:attrName>style.visibility</p:attrName>
                                        </p:attrNameLst>
                                      </p:cBhvr>
                                      <p:to>
                                        <p:strVal val="visible"/>
                                      </p:to>
                                    </p:set>
                                    <p:anim calcmode="lin" valueType="num">
                                      <p:cBhvr additive="base">
                                        <p:cTn id="273" dur="500"/>
                                        <p:tgtEl>
                                          <p:spTgt spid="217"/>
                                        </p:tgtEl>
                                        <p:attrNameLst>
                                          <p:attrName>ppt_x</p:attrName>
                                        </p:attrNameLst>
                                      </p:cBhvr>
                                      <p:tavLst>
                                        <p:tav tm="0">
                                          <p:val>
                                            <p:strVal val="#ppt_x-#ppt_w*1.125000"/>
                                          </p:val>
                                        </p:tav>
                                        <p:tav tm="100000">
                                          <p:val>
                                            <p:strVal val="#ppt_x"/>
                                          </p:val>
                                        </p:tav>
                                      </p:tavLst>
                                    </p:anim>
                                    <p:animEffect transition="in" filter="wipe(right)">
                                      <p:cBhvr>
                                        <p:cTn id="274" dur="500"/>
                                        <p:tgtEl>
                                          <p:spTgt spid="217"/>
                                        </p:tgtEl>
                                      </p:cBhvr>
                                    </p:animEffect>
                                  </p:childTnLst>
                                </p:cTn>
                              </p:par>
                              <p:par>
                                <p:cTn id="275" presetID="12" presetClass="entr" presetSubtype="1" fill="hold" grpId="0" nodeType="withEffect">
                                  <p:stCondLst>
                                    <p:cond delay="6750"/>
                                  </p:stCondLst>
                                  <p:childTnLst>
                                    <p:set>
                                      <p:cBhvr>
                                        <p:cTn id="276" dur="1" fill="hold">
                                          <p:stCondLst>
                                            <p:cond delay="0"/>
                                          </p:stCondLst>
                                        </p:cTn>
                                        <p:tgtEl>
                                          <p:spTgt spid="218"/>
                                        </p:tgtEl>
                                        <p:attrNameLst>
                                          <p:attrName>style.visibility</p:attrName>
                                        </p:attrNameLst>
                                      </p:cBhvr>
                                      <p:to>
                                        <p:strVal val="visible"/>
                                      </p:to>
                                    </p:set>
                                    <p:anim calcmode="lin" valueType="num">
                                      <p:cBhvr additive="base">
                                        <p:cTn id="277" dur="500"/>
                                        <p:tgtEl>
                                          <p:spTgt spid="218"/>
                                        </p:tgtEl>
                                        <p:attrNameLst>
                                          <p:attrName>ppt_y</p:attrName>
                                        </p:attrNameLst>
                                      </p:cBhvr>
                                      <p:tavLst>
                                        <p:tav tm="0">
                                          <p:val>
                                            <p:strVal val="#ppt_y-#ppt_h*1.125000"/>
                                          </p:val>
                                        </p:tav>
                                        <p:tav tm="100000">
                                          <p:val>
                                            <p:strVal val="#ppt_y"/>
                                          </p:val>
                                        </p:tav>
                                      </p:tavLst>
                                    </p:anim>
                                    <p:animEffect transition="in" filter="wipe(down)">
                                      <p:cBhvr>
                                        <p:cTn id="278" dur="500"/>
                                        <p:tgtEl>
                                          <p:spTgt spid="218"/>
                                        </p:tgtEl>
                                      </p:cBhvr>
                                    </p:animEffect>
                                  </p:childTnLst>
                                </p:cTn>
                              </p:par>
                              <p:par>
                                <p:cTn id="279" presetID="23" presetClass="entr" presetSubtype="16" fill="hold" nodeType="withEffect">
                                  <p:stCondLst>
                                    <p:cond delay="6750"/>
                                  </p:stCondLst>
                                  <p:childTnLst>
                                    <p:set>
                                      <p:cBhvr>
                                        <p:cTn id="280" dur="1" fill="hold">
                                          <p:stCondLst>
                                            <p:cond delay="0"/>
                                          </p:stCondLst>
                                        </p:cTn>
                                        <p:tgtEl>
                                          <p:spTgt spid="190"/>
                                        </p:tgtEl>
                                        <p:attrNameLst>
                                          <p:attrName>style.visibility</p:attrName>
                                        </p:attrNameLst>
                                      </p:cBhvr>
                                      <p:to>
                                        <p:strVal val="visible"/>
                                      </p:to>
                                    </p:set>
                                    <p:anim calcmode="lin" valueType="num">
                                      <p:cBhvr>
                                        <p:cTn id="281" dur="250" fill="hold"/>
                                        <p:tgtEl>
                                          <p:spTgt spid="190"/>
                                        </p:tgtEl>
                                        <p:attrNameLst>
                                          <p:attrName>ppt_w</p:attrName>
                                        </p:attrNameLst>
                                      </p:cBhvr>
                                      <p:tavLst>
                                        <p:tav tm="0">
                                          <p:val>
                                            <p:fltVal val="0"/>
                                          </p:val>
                                        </p:tav>
                                        <p:tav tm="100000">
                                          <p:val>
                                            <p:strVal val="#ppt_w"/>
                                          </p:val>
                                        </p:tav>
                                      </p:tavLst>
                                    </p:anim>
                                    <p:anim calcmode="lin" valueType="num">
                                      <p:cBhvr>
                                        <p:cTn id="282" dur="250" fill="hold"/>
                                        <p:tgtEl>
                                          <p:spTgt spid="190"/>
                                        </p:tgtEl>
                                        <p:attrNameLst>
                                          <p:attrName>ppt_h</p:attrName>
                                        </p:attrNameLst>
                                      </p:cBhvr>
                                      <p:tavLst>
                                        <p:tav tm="0">
                                          <p:val>
                                            <p:fltVal val="0"/>
                                          </p:val>
                                        </p:tav>
                                        <p:tav tm="100000">
                                          <p:val>
                                            <p:strVal val="#ppt_h"/>
                                          </p:val>
                                        </p:tav>
                                      </p:tavLst>
                                    </p:anim>
                                  </p:childTnLst>
                                </p:cTn>
                              </p:par>
                              <p:par>
                                <p:cTn id="283" presetID="6" presetClass="emph" presetSubtype="0" autoRev="1" fill="hold" nodeType="withEffect">
                                  <p:stCondLst>
                                    <p:cond delay="7000"/>
                                  </p:stCondLst>
                                  <p:childTnLst>
                                    <p:animScale>
                                      <p:cBhvr>
                                        <p:cTn id="284" dur="150" fill="hold"/>
                                        <p:tgtEl>
                                          <p:spTgt spid="190"/>
                                        </p:tgtEl>
                                      </p:cBhvr>
                                      <p:by x="110000" y="110000"/>
                                    </p:animScale>
                                  </p:childTnLst>
                                </p:cTn>
                              </p:par>
                              <p:par>
                                <p:cTn id="285" presetID="21" presetClass="entr" presetSubtype="1" fill="hold" grpId="0" nodeType="withEffect">
                                  <p:stCondLst>
                                    <p:cond delay="7100"/>
                                  </p:stCondLst>
                                  <p:childTnLst>
                                    <p:set>
                                      <p:cBhvr>
                                        <p:cTn id="286" dur="1" fill="hold">
                                          <p:stCondLst>
                                            <p:cond delay="0"/>
                                          </p:stCondLst>
                                        </p:cTn>
                                        <p:tgtEl>
                                          <p:spTgt spid="194"/>
                                        </p:tgtEl>
                                        <p:attrNameLst>
                                          <p:attrName>style.visibility</p:attrName>
                                        </p:attrNameLst>
                                      </p:cBhvr>
                                      <p:to>
                                        <p:strVal val="visible"/>
                                      </p:to>
                                    </p:set>
                                    <p:animEffect transition="in" filter="wheel(1)">
                                      <p:cBhvr>
                                        <p:cTn id="287" dur="250"/>
                                        <p:tgtEl>
                                          <p:spTgt spid="194"/>
                                        </p:tgtEl>
                                      </p:cBhvr>
                                    </p:animEffect>
                                  </p:childTnLst>
                                </p:cTn>
                              </p:par>
                              <p:par>
                                <p:cTn id="288" presetID="23" presetClass="entr" presetSubtype="16" fill="hold" nodeType="withEffect">
                                  <p:stCondLst>
                                    <p:cond delay="7250"/>
                                  </p:stCondLst>
                                  <p:childTnLst>
                                    <p:set>
                                      <p:cBhvr>
                                        <p:cTn id="289" dur="1" fill="hold">
                                          <p:stCondLst>
                                            <p:cond delay="0"/>
                                          </p:stCondLst>
                                        </p:cTn>
                                        <p:tgtEl>
                                          <p:spTgt spid="211"/>
                                        </p:tgtEl>
                                        <p:attrNameLst>
                                          <p:attrName>style.visibility</p:attrName>
                                        </p:attrNameLst>
                                      </p:cBhvr>
                                      <p:to>
                                        <p:strVal val="visible"/>
                                      </p:to>
                                    </p:set>
                                    <p:anim calcmode="lin" valueType="num">
                                      <p:cBhvr>
                                        <p:cTn id="290" dur="250" fill="hold"/>
                                        <p:tgtEl>
                                          <p:spTgt spid="211"/>
                                        </p:tgtEl>
                                        <p:attrNameLst>
                                          <p:attrName>ppt_w</p:attrName>
                                        </p:attrNameLst>
                                      </p:cBhvr>
                                      <p:tavLst>
                                        <p:tav tm="0">
                                          <p:val>
                                            <p:fltVal val="0"/>
                                          </p:val>
                                        </p:tav>
                                        <p:tav tm="100000">
                                          <p:val>
                                            <p:strVal val="#ppt_w"/>
                                          </p:val>
                                        </p:tav>
                                      </p:tavLst>
                                    </p:anim>
                                    <p:anim calcmode="lin" valueType="num">
                                      <p:cBhvr>
                                        <p:cTn id="291" dur="250" fill="hold"/>
                                        <p:tgtEl>
                                          <p:spTgt spid="211"/>
                                        </p:tgtEl>
                                        <p:attrNameLst>
                                          <p:attrName>ppt_h</p:attrName>
                                        </p:attrNameLst>
                                      </p:cBhvr>
                                      <p:tavLst>
                                        <p:tav tm="0">
                                          <p:val>
                                            <p:fltVal val="0"/>
                                          </p:val>
                                        </p:tav>
                                        <p:tav tm="100000">
                                          <p:val>
                                            <p:strVal val="#ppt_h"/>
                                          </p:val>
                                        </p:tav>
                                      </p:tavLst>
                                    </p:anim>
                                  </p:childTnLst>
                                </p:cTn>
                              </p:par>
                              <p:par>
                                <p:cTn id="292" presetID="6" presetClass="emph" presetSubtype="0" autoRev="1" fill="hold" nodeType="withEffect">
                                  <p:stCondLst>
                                    <p:cond delay="7500"/>
                                  </p:stCondLst>
                                  <p:childTnLst>
                                    <p:animScale>
                                      <p:cBhvr>
                                        <p:cTn id="293" dur="150" fill="hold"/>
                                        <p:tgtEl>
                                          <p:spTgt spid="211"/>
                                        </p:tgtEl>
                                      </p:cBhvr>
                                      <p:by x="120000" y="120000"/>
                                    </p:animScale>
                                  </p:childTnLst>
                                </p:cTn>
                              </p:par>
                              <p:par>
                                <p:cTn id="294" presetID="12" presetClass="entr" presetSubtype="8" fill="hold" grpId="0" nodeType="withEffect">
                                  <p:stCondLst>
                                    <p:cond delay="7500"/>
                                  </p:stCondLst>
                                  <p:childTnLst>
                                    <p:set>
                                      <p:cBhvr>
                                        <p:cTn id="295" dur="1" fill="hold">
                                          <p:stCondLst>
                                            <p:cond delay="0"/>
                                          </p:stCondLst>
                                        </p:cTn>
                                        <p:tgtEl>
                                          <p:spTgt spid="219"/>
                                        </p:tgtEl>
                                        <p:attrNameLst>
                                          <p:attrName>style.visibility</p:attrName>
                                        </p:attrNameLst>
                                      </p:cBhvr>
                                      <p:to>
                                        <p:strVal val="visible"/>
                                      </p:to>
                                    </p:set>
                                    <p:anim calcmode="lin" valueType="num">
                                      <p:cBhvr additive="base">
                                        <p:cTn id="296" dur="500"/>
                                        <p:tgtEl>
                                          <p:spTgt spid="219"/>
                                        </p:tgtEl>
                                        <p:attrNameLst>
                                          <p:attrName>ppt_x</p:attrName>
                                        </p:attrNameLst>
                                      </p:cBhvr>
                                      <p:tavLst>
                                        <p:tav tm="0">
                                          <p:val>
                                            <p:strVal val="#ppt_x-#ppt_w*1.125000"/>
                                          </p:val>
                                        </p:tav>
                                        <p:tav tm="100000">
                                          <p:val>
                                            <p:strVal val="#ppt_x"/>
                                          </p:val>
                                        </p:tav>
                                      </p:tavLst>
                                    </p:anim>
                                    <p:animEffect transition="in" filter="wipe(right)">
                                      <p:cBhvr>
                                        <p:cTn id="297" dur="500"/>
                                        <p:tgtEl>
                                          <p:spTgt spid="219"/>
                                        </p:tgtEl>
                                      </p:cBhvr>
                                    </p:animEffect>
                                  </p:childTnLst>
                                </p:cTn>
                              </p:par>
                              <p:par>
                                <p:cTn id="298" presetID="12" presetClass="entr" presetSubtype="1" fill="hold" grpId="0" nodeType="withEffect">
                                  <p:stCondLst>
                                    <p:cond delay="8000"/>
                                  </p:stCondLst>
                                  <p:childTnLst>
                                    <p:set>
                                      <p:cBhvr>
                                        <p:cTn id="299" dur="1" fill="hold">
                                          <p:stCondLst>
                                            <p:cond delay="0"/>
                                          </p:stCondLst>
                                        </p:cTn>
                                        <p:tgtEl>
                                          <p:spTgt spid="221"/>
                                        </p:tgtEl>
                                        <p:attrNameLst>
                                          <p:attrName>style.visibility</p:attrName>
                                        </p:attrNameLst>
                                      </p:cBhvr>
                                      <p:to>
                                        <p:strVal val="visible"/>
                                      </p:to>
                                    </p:set>
                                    <p:anim calcmode="lin" valueType="num">
                                      <p:cBhvr additive="base">
                                        <p:cTn id="300" dur="500"/>
                                        <p:tgtEl>
                                          <p:spTgt spid="221"/>
                                        </p:tgtEl>
                                        <p:attrNameLst>
                                          <p:attrName>ppt_y</p:attrName>
                                        </p:attrNameLst>
                                      </p:cBhvr>
                                      <p:tavLst>
                                        <p:tav tm="0">
                                          <p:val>
                                            <p:strVal val="#ppt_y-#ppt_h*1.125000"/>
                                          </p:val>
                                        </p:tav>
                                        <p:tav tm="100000">
                                          <p:val>
                                            <p:strVal val="#ppt_y"/>
                                          </p:val>
                                        </p:tav>
                                      </p:tavLst>
                                    </p:anim>
                                    <p:animEffect transition="in" filter="wipe(down)">
                                      <p:cBhvr>
                                        <p:cTn id="301" dur="500"/>
                                        <p:tgtEl>
                                          <p:spTgt spid="221"/>
                                        </p:tgtEl>
                                      </p:cBhvr>
                                    </p:animEffect>
                                  </p:childTnLst>
                                </p:cTn>
                              </p:par>
                              <p:par>
                                <p:cTn id="302" presetID="23" presetClass="entr" presetSubtype="16" fill="hold" nodeType="withEffect">
                                  <p:stCondLst>
                                    <p:cond delay="8000"/>
                                  </p:stCondLst>
                                  <p:childTnLst>
                                    <p:set>
                                      <p:cBhvr>
                                        <p:cTn id="303" dur="1" fill="hold">
                                          <p:stCondLst>
                                            <p:cond delay="0"/>
                                          </p:stCondLst>
                                        </p:cTn>
                                        <p:tgtEl>
                                          <p:spTgt spid="195"/>
                                        </p:tgtEl>
                                        <p:attrNameLst>
                                          <p:attrName>style.visibility</p:attrName>
                                        </p:attrNameLst>
                                      </p:cBhvr>
                                      <p:to>
                                        <p:strVal val="visible"/>
                                      </p:to>
                                    </p:set>
                                    <p:anim calcmode="lin" valueType="num">
                                      <p:cBhvr>
                                        <p:cTn id="304" dur="250" fill="hold"/>
                                        <p:tgtEl>
                                          <p:spTgt spid="195"/>
                                        </p:tgtEl>
                                        <p:attrNameLst>
                                          <p:attrName>ppt_w</p:attrName>
                                        </p:attrNameLst>
                                      </p:cBhvr>
                                      <p:tavLst>
                                        <p:tav tm="0">
                                          <p:val>
                                            <p:fltVal val="0"/>
                                          </p:val>
                                        </p:tav>
                                        <p:tav tm="100000">
                                          <p:val>
                                            <p:strVal val="#ppt_w"/>
                                          </p:val>
                                        </p:tav>
                                      </p:tavLst>
                                    </p:anim>
                                    <p:anim calcmode="lin" valueType="num">
                                      <p:cBhvr>
                                        <p:cTn id="305" dur="250" fill="hold"/>
                                        <p:tgtEl>
                                          <p:spTgt spid="195"/>
                                        </p:tgtEl>
                                        <p:attrNameLst>
                                          <p:attrName>ppt_h</p:attrName>
                                        </p:attrNameLst>
                                      </p:cBhvr>
                                      <p:tavLst>
                                        <p:tav tm="0">
                                          <p:val>
                                            <p:fltVal val="0"/>
                                          </p:val>
                                        </p:tav>
                                        <p:tav tm="100000">
                                          <p:val>
                                            <p:strVal val="#ppt_h"/>
                                          </p:val>
                                        </p:tav>
                                      </p:tavLst>
                                    </p:anim>
                                  </p:childTnLst>
                                </p:cTn>
                              </p:par>
                              <p:par>
                                <p:cTn id="306" presetID="6" presetClass="emph" presetSubtype="0" autoRev="1" fill="hold" nodeType="withEffect">
                                  <p:stCondLst>
                                    <p:cond delay="8250"/>
                                  </p:stCondLst>
                                  <p:childTnLst>
                                    <p:animScale>
                                      <p:cBhvr>
                                        <p:cTn id="307" dur="150" fill="hold"/>
                                        <p:tgtEl>
                                          <p:spTgt spid="195"/>
                                        </p:tgtEl>
                                      </p:cBhvr>
                                      <p:by x="110000" y="110000"/>
                                    </p:animScale>
                                  </p:childTnLst>
                                </p:cTn>
                              </p:par>
                              <p:par>
                                <p:cTn id="308" presetID="21" presetClass="entr" presetSubtype="1" fill="hold" grpId="0" nodeType="withEffect">
                                  <p:stCondLst>
                                    <p:cond delay="8350"/>
                                  </p:stCondLst>
                                  <p:childTnLst>
                                    <p:set>
                                      <p:cBhvr>
                                        <p:cTn id="309" dur="1" fill="hold">
                                          <p:stCondLst>
                                            <p:cond delay="0"/>
                                          </p:stCondLst>
                                        </p:cTn>
                                        <p:tgtEl>
                                          <p:spTgt spid="199"/>
                                        </p:tgtEl>
                                        <p:attrNameLst>
                                          <p:attrName>style.visibility</p:attrName>
                                        </p:attrNameLst>
                                      </p:cBhvr>
                                      <p:to>
                                        <p:strVal val="visible"/>
                                      </p:to>
                                    </p:set>
                                    <p:animEffect transition="in" filter="wheel(1)">
                                      <p:cBhvr>
                                        <p:cTn id="310" dur="250"/>
                                        <p:tgtEl>
                                          <p:spTgt spid="199"/>
                                        </p:tgtEl>
                                      </p:cBhvr>
                                    </p:animEffect>
                                  </p:childTnLst>
                                </p:cTn>
                              </p:par>
                              <p:par>
                                <p:cTn id="311" presetID="23" presetClass="entr" presetSubtype="16" fill="hold" grpId="0" nodeType="withEffect">
                                  <p:stCondLst>
                                    <p:cond delay="8500"/>
                                  </p:stCondLst>
                                  <p:childTnLst>
                                    <p:set>
                                      <p:cBhvr>
                                        <p:cTn id="312" dur="1" fill="hold">
                                          <p:stCondLst>
                                            <p:cond delay="0"/>
                                          </p:stCondLst>
                                        </p:cTn>
                                        <p:tgtEl>
                                          <p:spTgt spid="214"/>
                                        </p:tgtEl>
                                        <p:attrNameLst>
                                          <p:attrName>style.visibility</p:attrName>
                                        </p:attrNameLst>
                                      </p:cBhvr>
                                      <p:to>
                                        <p:strVal val="visible"/>
                                      </p:to>
                                    </p:set>
                                    <p:anim calcmode="lin" valueType="num">
                                      <p:cBhvr>
                                        <p:cTn id="313" dur="250" fill="hold"/>
                                        <p:tgtEl>
                                          <p:spTgt spid="214"/>
                                        </p:tgtEl>
                                        <p:attrNameLst>
                                          <p:attrName>ppt_w</p:attrName>
                                        </p:attrNameLst>
                                      </p:cBhvr>
                                      <p:tavLst>
                                        <p:tav tm="0">
                                          <p:val>
                                            <p:fltVal val="0"/>
                                          </p:val>
                                        </p:tav>
                                        <p:tav tm="100000">
                                          <p:val>
                                            <p:strVal val="#ppt_w"/>
                                          </p:val>
                                        </p:tav>
                                      </p:tavLst>
                                    </p:anim>
                                    <p:anim calcmode="lin" valueType="num">
                                      <p:cBhvr>
                                        <p:cTn id="314" dur="250" fill="hold"/>
                                        <p:tgtEl>
                                          <p:spTgt spid="214"/>
                                        </p:tgtEl>
                                        <p:attrNameLst>
                                          <p:attrName>ppt_h</p:attrName>
                                        </p:attrNameLst>
                                      </p:cBhvr>
                                      <p:tavLst>
                                        <p:tav tm="0">
                                          <p:val>
                                            <p:fltVal val="0"/>
                                          </p:val>
                                        </p:tav>
                                        <p:tav tm="100000">
                                          <p:val>
                                            <p:strVal val="#ppt_h"/>
                                          </p:val>
                                        </p:tav>
                                      </p:tavLst>
                                    </p:anim>
                                  </p:childTnLst>
                                </p:cTn>
                              </p:par>
                              <p:par>
                                <p:cTn id="315" presetID="6" presetClass="emph" presetSubtype="0" autoRev="1" fill="hold" grpId="1" nodeType="withEffect">
                                  <p:stCondLst>
                                    <p:cond delay="8750"/>
                                  </p:stCondLst>
                                  <p:childTnLst>
                                    <p:animScale>
                                      <p:cBhvr>
                                        <p:cTn id="316" dur="150" fill="hold"/>
                                        <p:tgtEl>
                                          <p:spTgt spid="214"/>
                                        </p:tgtEl>
                                      </p:cBhvr>
                                      <p:by x="120000" y="120000"/>
                                    </p:animScale>
                                  </p:childTnLst>
                                </p:cTn>
                              </p:par>
                              <p:par>
                                <p:cTn id="317" presetID="12" presetClass="entr" presetSubtype="8" fill="hold" grpId="0" nodeType="withEffect">
                                  <p:stCondLst>
                                    <p:cond delay="8750"/>
                                  </p:stCondLst>
                                  <p:childTnLst>
                                    <p:set>
                                      <p:cBhvr>
                                        <p:cTn id="318" dur="1" fill="hold">
                                          <p:stCondLst>
                                            <p:cond delay="0"/>
                                          </p:stCondLst>
                                        </p:cTn>
                                        <p:tgtEl>
                                          <p:spTgt spid="222"/>
                                        </p:tgtEl>
                                        <p:attrNameLst>
                                          <p:attrName>style.visibility</p:attrName>
                                        </p:attrNameLst>
                                      </p:cBhvr>
                                      <p:to>
                                        <p:strVal val="visible"/>
                                      </p:to>
                                    </p:set>
                                    <p:anim calcmode="lin" valueType="num">
                                      <p:cBhvr additive="base">
                                        <p:cTn id="319" dur="500"/>
                                        <p:tgtEl>
                                          <p:spTgt spid="222"/>
                                        </p:tgtEl>
                                        <p:attrNameLst>
                                          <p:attrName>ppt_x</p:attrName>
                                        </p:attrNameLst>
                                      </p:cBhvr>
                                      <p:tavLst>
                                        <p:tav tm="0">
                                          <p:val>
                                            <p:strVal val="#ppt_x-#ppt_w*1.125000"/>
                                          </p:val>
                                        </p:tav>
                                        <p:tav tm="100000">
                                          <p:val>
                                            <p:strVal val="#ppt_x"/>
                                          </p:val>
                                        </p:tav>
                                      </p:tavLst>
                                    </p:anim>
                                    <p:animEffect transition="in" filter="wipe(right)">
                                      <p:cBhvr>
                                        <p:cTn id="320" dur="500"/>
                                        <p:tgtEl>
                                          <p:spTgt spid="222"/>
                                        </p:tgtEl>
                                      </p:cBhvr>
                                    </p:animEffect>
                                  </p:childTnLst>
                                </p:cTn>
                              </p:par>
                            </p:childTnLst>
                          </p:cTn>
                        </p:par>
                        <p:par>
                          <p:cTn id="321" fill="hold">
                            <p:stCondLst>
                              <p:cond delay="9250"/>
                            </p:stCondLst>
                            <p:childTnLst>
                              <p:par>
                                <p:cTn id="322" presetID="12" presetClass="entr" presetSubtype="1" fill="hold" grpId="0" nodeType="afterEffect">
                                  <p:stCondLst>
                                    <p:cond delay="0"/>
                                  </p:stCondLst>
                                  <p:childTnLst>
                                    <p:set>
                                      <p:cBhvr>
                                        <p:cTn id="323" dur="1" fill="hold">
                                          <p:stCondLst>
                                            <p:cond delay="0"/>
                                          </p:stCondLst>
                                        </p:cTn>
                                        <p:tgtEl>
                                          <p:spTgt spid="223"/>
                                        </p:tgtEl>
                                        <p:attrNameLst>
                                          <p:attrName>style.visibility</p:attrName>
                                        </p:attrNameLst>
                                      </p:cBhvr>
                                      <p:to>
                                        <p:strVal val="visible"/>
                                      </p:to>
                                    </p:set>
                                    <p:anim calcmode="lin" valueType="num">
                                      <p:cBhvr additive="base">
                                        <p:cTn id="324" dur="500"/>
                                        <p:tgtEl>
                                          <p:spTgt spid="223"/>
                                        </p:tgtEl>
                                        <p:attrNameLst>
                                          <p:attrName>ppt_y</p:attrName>
                                        </p:attrNameLst>
                                      </p:cBhvr>
                                      <p:tavLst>
                                        <p:tav tm="0">
                                          <p:val>
                                            <p:strVal val="#ppt_y-#ppt_h*1.125000"/>
                                          </p:val>
                                        </p:tav>
                                        <p:tav tm="100000">
                                          <p:val>
                                            <p:strVal val="#ppt_y"/>
                                          </p:val>
                                        </p:tav>
                                      </p:tavLst>
                                    </p:anim>
                                    <p:animEffect transition="in" filter="wipe(down)">
                                      <p:cBhvr>
                                        <p:cTn id="325"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35" grpId="0" animBg="1"/>
      <p:bldP spid="35" grpId="1" animBg="1"/>
      <p:bldP spid="42" grpId="0" animBg="1"/>
      <p:bldP spid="42" grpId="1" animBg="1"/>
      <p:bldP spid="43" grpId="0" animBg="1"/>
      <p:bldP spid="43" grpId="1" animBg="1"/>
      <p:bldP spid="58" grpId="0" animBg="1"/>
      <p:bldP spid="58" grpId="1" animBg="1"/>
      <p:bldP spid="59" grpId="0" animBg="1"/>
      <p:bldP spid="59" grpId="1" animBg="1"/>
      <p:bldP spid="149" grpId="0" animBg="1"/>
      <p:bldP spid="149" grpId="1" animBg="1"/>
      <p:bldP spid="150" grpId="0" animBg="1"/>
      <p:bldP spid="150" grpId="1" animBg="1"/>
      <p:bldP spid="151" grpId="0" animBg="1"/>
      <p:bldP spid="151" grpId="1" animBg="1"/>
      <p:bldP spid="152" grpId="0" animBg="1"/>
      <p:bldP spid="152" grpId="1" animBg="1"/>
      <p:bldP spid="176" grpId="0" animBg="1"/>
      <p:bldP spid="176" grpId="1" animBg="1"/>
      <p:bldP spid="184" grpId="0" animBg="1"/>
      <p:bldP spid="189" grpId="0" animBg="1"/>
      <p:bldP spid="194" grpId="0" animBg="1"/>
      <p:bldP spid="199" grpId="0" animBg="1"/>
      <p:bldP spid="214" grpId="0" animBg="1"/>
      <p:bldP spid="214" grpId="1" animBg="1"/>
      <p:bldP spid="215" grpId="0"/>
      <p:bldP spid="216" grpId="0"/>
      <p:bldP spid="217" grpId="0"/>
      <p:bldP spid="218" grpId="0"/>
      <p:bldP spid="219" grpId="0"/>
      <p:bldP spid="221" grpId="0"/>
      <p:bldP spid="222" grpId="0"/>
      <p:bldP spid="223" grpId="0"/>
      <p:bldP spid="237" grpId="0" animBg="1"/>
      <p:bldP spid="243" grpId="0" animBg="1"/>
      <p:bldP spid="243" grpId="1" animBg="1"/>
      <p:bldP spid="243" grpId="2" animBg="1"/>
      <p:bldP spid="244" grpId="0" animBg="1"/>
      <p:bldP spid="244" grpId="1" animBg="1"/>
      <p:bldP spid="244"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989377" y="327095"/>
            <a:ext cx="1800493" cy="369332"/>
          </a:xfrm>
          <a:prstGeom prst="rect">
            <a:avLst/>
          </a:prstGeom>
          <a:noFill/>
        </p:spPr>
        <p:txBody>
          <a:bodyPr wrap="none" rtlCol="0">
            <a:spAutoFit/>
          </a:bodyPr>
          <a:lstStyle/>
          <a:p>
            <a:pPr defTabSz="914377"/>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点击添加小标题</a:t>
            </a:r>
            <a:endParaRPr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a:spLocks noEditPoints="1"/>
          </p:cNvSpPr>
          <p:nvPr/>
        </p:nvSpPr>
        <p:spPr bwMode="auto">
          <a:xfrm>
            <a:off x="511177" y="303531"/>
            <a:ext cx="307975" cy="523875"/>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accent1"/>
            </a:solidFill>
          </a:ln>
        </p:spPr>
        <p:txBody>
          <a:bodyPr vert="horz" wrap="square" lIns="121920" tIns="60960" rIns="121920" bIns="60960" numCol="1" anchor="t" anchorCtr="0" compatLnSpc="1"/>
          <a:lstStyle/>
          <a:p>
            <a:pPr defTabSz="914377"/>
            <a:endParaRPr lang="zh-CN" altLang="en-US" sz="320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 220"/>
          <p:cNvSpPr/>
          <p:nvPr/>
        </p:nvSpPr>
        <p:spPr>
          <a:xfrm rot="5400000">
            <a:off x="10981056" y="115571"/>
            <a:ext cx="791845" cy="5765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a:off x="994410" y="802006"/>
            <a:ext cx="9998711" cy="349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51"/>
          <p:cNvSpPr txBox="1"/>
          <p:nvPr/>
        </p:nvSpPr>
        <p:spPr>
          <a:xfrm>
            <a:off x="11075082" y="165171"/>
            <a:ext cx="639919" cy="276999"/>
          </a:xfrm>
          <a:prstGeom prst="rect">
            <a:avLst/>
          </a:prstGeom>
          <a:noFill/>
        </p:spPr>
        <p:txBody>
          <a:bodyPr wrap="none" rtlCol="0">
            <a:spAutoFit/>
          </a:bodyPr>
          <a:lstStyle/>
          <a:p>
            <a:pPr defTabSz="914377"/>
            <a:r>
              <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LOGO</a:t>
            </a:r>
          </a:p>
        </p:txBody>
      </p:sp>
      <p:sp>
        <p:nvSpPr>
          <p:cNvPr id="4" name="矩形 3"/>
          <p:cNvSpPr/>
          <p:nvPr/>
        </p:nvSpPr>
        <p:spPr>
          <a:xfrm>
            <a:off x="-55880" y="6744970"/>
            <a:ext cx="12261215" cy="118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3"/>
          <p:cNvGrpSpPr>
            <a:grpSpLocks/>
          </p:cNvGrpSpPr>
          <p:nvPr/>
        </p:nvGrpSpPr>
        <p:grpSpPr bwMode="auto">
          <a:xfrm>
            <a:off x="819158" y="1687403"/>
            <a:ext cx="5837157" cy="3855147"/>
            <a:chOff x="0" y="0"/>
            <a:chExt cx="5166566" cy="3409678"/>
          </a:xfrm>
        </p:grpSpPr>
        <p:sp>
          <p:nvSpPr>
            <p:cNvPr id="9" name="椭圆 2"/>
            <p:cNvSpPr>
              <a:spLocks/>
            </p:cNvSpPr>
            <p:nvPr/>
          </p:nvSpPr>
          <p:spPr bwMode="auto">
            <a:xfrm rot="1748642">
              <a:off x="0" y="0"/>
              <a:ext cx="2211234" cy="2230539"/>
            </a:xfrm>
            <a:custGeom>
              <a:avLst/>
              <a:gdLst>
                <a:gd name="T0" fmla="*/ 2997604 w 2997604"/>
                <a:gd name="T1" fmla="*/ 1790780 h 3024336"/>
                <a:gd name="T2" fmla="*/ 1512168 w 2997604"/>
                <a:gd name="T3" fmla="*/ 3024336 h 3024336"/>
                <a:gd name="T4" fmla="*/ 0 w 2997604"/>
                <a:gd name="T5" fmla="*/ 1512168 h 3024336"/>
                <a:gd name="T6" fmla="*/ 1512168 w 2997604"/>
                <a:gd name="T7" fmla="*/ 0 h 3024336"/>
                <a:gd name="T8" fmla="*/ 1764196 w 2997604"/>
                <a:gd name="T9" fmla="*/ 22675 h 3024336"/>
              </a:gdLst>
              <a:ahLst/>
              <a:cxnLst>
                <a:cxn ang="0">
                  <a:pos x="T0" y="T1"/>
                </a:cxn>
                <a:cxn ang="0">
                  <a:pos x="T2" y="T3"/>
                </a:cxn>
                <a:cxn ang="0">
                  <a:pos x="T4" y="T5"/>
                </a:cxn>
                <a:cxn ang="0">
                  <a:pos x="T6" y="T7"/>
                </a:cxn>
                <a:cxn ang="0">
                  <a:pos x="T8" y="T9"/>
                </a:cxn>
              </a:cxnLst>
              <a:rect l="0" t="0" r="r" b="b"/>
              <a:pathLst>
                <a:path w="2997604" h="3024336">
                  <a:moveTo>
                    <a:pt x="2997604" y="1790780"/>
                  </a:moveTo>
                  <a:cubicBezTo>
                    <a:pt x="2867846" y="2492941"/>
                    <a:pt x="2252064" y="3024336"/>
                    <a:pt x="1512168" y="3024336"/>
                  </a:cubicBezTo>
                  <a:cubicBezTo>
                    <a:pt x="677021" y="3024336"/>
                    <a:pt x="0" y="2347315"/>
                    <a:pt x="0" y="1512168"/>
                  </a:cubicBezTo>
                  <a:cubicBezTo>
                    <a:pt x="0" y="677021"/>
                    <a:pt x="677021" y="0"/>
                    <a:pt x="1512168" y="0"/>
                  </a:cubicBezTo>
                  <a:cubicBezTo>
                    <a:pt x="1598138" y="0"/>
                    <a:pt x="1682432" y="7174"/>
                    <a:pt x="1764196" y="22675"/>
                  </a:cubicBezTo>
                </a:path>
              </a:pathLst>
            </a:custGeom>
            <a:noFill/>
            <a:ln w="25400" cap="flat" cmpd="sng">
              <a:solidFill>
                <a:schemeClr val="accent1"/>
              </a:solidFill>
              <a:prstDash val="sysDash"/>
              <a:round/>
              <a:headEnd/>
              <a:tailEnd type="triangle" w="lg" len="lg"/>
            </a:ln>
            <a:extLst>
              <a:ext uri="{909E8E84-426E-40DD-AFC4-6F175D3DCCD1}">
                <a14:hiddenFill xmlns:a14="http://schemas.microsoft.com/office/drawing/2010/main">
                  <a:solidFill>
                    <a:srgbClr val="FFFFFF"/>
                  </a:solidFill>
                </a14:hiddenFill>
              </a:ext>
            </a:extLst>
          </p:spPr>
          <p:txBody>
            <a:bodyPr lIns="91412" tIns="45705" rIns="91412" bIns="45705" anchor="ctr"/>
            <a:lstStyle/>
            <a:p>
              <a:pPr defTabSz="914377"/>
              <a:endParaRPr lang="zh-CN" altLang="en-US">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椭圆 4"/>
            <p:cNvSpPr>
              <a:spLocks/>
            </p:cNvSpPr>
            <p:nvPr/>
          </p:nvSpPr>
          <p:spPr bwMode="auto">
            <a:xfrm rot="1748642">
              <a:off x="2072242" y="1513229"/>
              <a:ext cx="1573837" cy="746788"/>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accent1"/>
              </a:solidFill>
              <a:prstDash val="sysDash"/>
              <a:round/>
              <a:headEnd/>
              <a:tailEnd/>
            </a:ln>
            <a:extLst>
              <a:ext uri="{909E8E84-426E-40DD-AFC4-6F175D3DCCD1}">
                <a14:hiddenFill xmlns:a14="http://schemas.microsoft.com/office/drawing/2010/main">
                  <a:solidFill>
                    <a:srgbClr val="FFFFFF"/>
                  </a:solidFill>
                </a14:hiddenFill>
              </a:ext>
            </a:extLst>
          </p:spPr>
          <p:txBody>
            <a:bodyPr lIns="91412" tIns="45705" rIns="91412" bIns="45705" anchor="ctr"/>
            <a:lstStyle/>
            <a:p>
              <a:pPr defTabSz="914377"/>
              <a:endParaRPr lang="zh-CN" altLang="en-US">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4"/>
            <p:cNvSpPr>
              <a:spLocks/>
            </p:cNvSpPr>
            <p:nvPr/>
          </p:nvSpPr>
          <p:spPr bwMode="auto">
            <a:xfrm rot="1748643" flipV="1">
              <a:off x="3158906" y="2877661"/>
              <a:ext cx="1121762" cy="532017"/>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accent1"/>
              </a:solidFill>
              <a:prstDash val="sysDash"/>
              <a:round/>
              <a:headEnd/>
              <a:tailEnd/>
            </a:ln>
            <a:extLst>
              <a:ext uri="{909E8E84-426E-40DD-AFC4-6F175D3DCCD1}">
                <a14:hiddenFill xmlns:a14="http://schemas.microsoft.com/office/drawing/2010/main">
                  <a:solidFill>
                    <a:srgbClr val="FFFFFF"/>
                  </a:solidFill>
                </a14:hiddenFill>
              </a:ext>
            </a:extLst>
          </p:spPr>
          <p:txBody>
            <a:bodyPr lIns="91412" tIns="45705" rIns="91412" bIns="45705" anchor="ctr"/>
            <a:lstStyle/>
            <a:p>
              <a:pPr defTabSz="914377"/>
              <a:endParaRPr lang="zh-CN" altLang="en-US">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椭圆 4"/>
            <p:cNvSpPr>
              <a:spLocks/>
            </p:cNvSpPr>
            <p:nvPr/>
          </p:nvSpPr>
          <p:spPr bwMode="auto">
            <a:xfrm rot="1748642">
              <a:off x="4392985" y="3020842"/>
              <a:ext cx="773581" cy="366376"/>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accent1"/>
              </a:solidFill>
              <a:prstDash val="sysDash"/>
              <a:round/>
              <a:headEnd/>
              <a:tailEnd/>
            </a:ln>
            <a:extLst>
              <a:ext uri="{909E8E84-426E-40DD-AFC4-6F175D3DCCD1}">
                <a14:hiddenFill xmlns:a14="http://schemas.microsoft.com/office/drawing/2010/main">
                  <a:solidFill>
                    <a:srgbClr val="FFFFFF"/>
                  </a:solidFill>
                </a14:hiddenFill>
              </a:ext>
            </a:extLst>
          </p:spPr>
          <p:txBody>
            <a:bodyPr lIns="91412" tIns="45705" rIns="91412" bIns="45705" anchor="ctr"/>
            <a:lstStyle/>
            <a:p>
              <a:pPr defTabSz="914377"/>
              <a:endParaRPr lang="zh-CN" altLang="en-US">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3" name="KSO_GN4"/>
          <p:cNvSpPr>
            <a:spLocks noChangeArrowheads="1"/>
          </p:cNvSpPr>
          <p:nvPr/>
        </p:nvSpPr>
        <p:spPr bwMode="auto">
          <a:xfrm>
            <a:off x="968259" y="1842945"/>
            <a:ext cx="2219071" cy="2220399"/>
          </a:xfrm>
          <a:prstGeom prst="ellipse">
            <a:avLst/>
          </a:prstGeom>
          <a:solidFill>
            <a:schemeClr val="accent1"/>
          </a:solidFill>
          <a:ln>
            <a:solidFill>
              <a:schemeClr val="accent1"/>
            </a:solidFill>
          </a:ln>
          <a:effectLst/>
          <a:scene3d>
            <a:camera prst="orthographicFront">
              <a:rot lat="0" lon="0" rev="0"/>
            </a:camera>
            <a:lightRig rig="brightRoom" dir="t">
              <a:rot lat="0" lon="0" rev="600000"/>
            </a:lightRig>
          </a:scene3d>
          <a:sp3d prstMaterial="metal">
            <a:bevelT w="38100" h="57150" prst="angle"/>
          </a:sp3d>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defTabSz="914377">
              <a:lnSpc>
                <a:spcPct val="130000"/>
              </a:lnSpc>
            </a:pPr>
            <a:r>
              <a:rPr lang="en-US" altLang="zh-CN" sz="4265" dirty="0">
                <a:solidFill>
                  <a:srgbClr val="FFFFFF"/>
                </a:solidFill>
                <a:latin typeface="Arial" panose="020B0604020202020204" pitchFamily="34" charset="0"/>
                <a:sym typeface="Arial" panose="020B0604020202020204" pitchFamily="34" charset="0"/>
              </a:rPr>
              <a:t>04</a:t>
            </a:r>
          </a:p>
        </p:txBody>
      </p:sp>
      <p:sp>
        <p:nvSpPr>
          <p:cNvPr id="14" name="KSO_GN3"/>
          <p:cNvSpPr>
            <a:spLocks noChangeArrowheads="1"/>
          </p:cNvSpPr>
          <p:nvPr/>
        </p:nvSpPr>
        <p:spPr bwMode="auto">
          <a:xfrm>
            <a:off x="3011265" y="3469754"/>
            <a:ext cx="1570321" cy="1571261"/>
          </a:xfrm>
          <a:prstGeom prst="ellipse">
            <a:avLst/>
          </a:prstGeom>
          <a:solidFill>
            <a:schemeClr val="accent2"/>
          </a:solidFill>
          <a:ln>
            <a:noFill/>
          </a:ln>
          <a:effectLst/>
          <a:scene3d>
            <a:camera prst="orthographicFront">
              <a:rot lat="0" lon="0" rev="0"/>
            </a:camera>
            <a:lightRig rig="brightRoom" dir="t">
              <a:rot lat="0" lon="0" rev="600000"/>
            </a:lightRig>
          </a:scene3d>
          <a:sp3d prstMaterial="metal">
            <a:bevelT w="38100" h="57150" prst="angle"/>
          </a:sp3d>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defTabSz="914377">
              <a:lnSpc>
                <a:spcPct val="130000"/>
              </a:lnSpc>
            </a:pPr>
            <a:r>
              <a:rPr lang="en-US" altLang="zh-CN" sz="3199" dirty="0">
                <a:solidFill>
                  <a:srgbClr val="FFFFFF"/>
                </a:solidFill>
                <a:latin typeface="Arial" panose="020B0604020202020204" pitchFamily="34" charset="0"/>
                <a:sym typeface="Arial" panose="020B0604020202020204" pitchFamily="34" charset="0"/>
              </a:rPr>
              <a:t>03</a:t>
            </a:r>
          </a:p>
        </p:txBody>
      </p:sp>
      <p:sp>
        <p:nvSpPr>
          <p:cNvPr id="15" name="KSO_GN2"/>
          <p:cNvSpPr>
            <a:spLocks noChangeArrowheads="1"/>
          </p:cNvSpPr>
          <p:nvPr/>
        </p:nvSpPr>
        <p:spPr bwMode="auto">
          <a:xfrm rot="10800000" flipV="1">
            <a:off x="4640273" y="4337915"/>
            <a:ext cx="1119847" cy="1120516"/>
          </a:xfrm>
          <a:prstGeom prst="ellipse">
            <a:avLst/>
          </a:prstGeom>
          <a:solidFill>
            <a:schemeClr val="accent3"/>
          </a:solidFill>
          <a:ln>
            <a:solidFill>
              <a:schemeClr val="accent3"/>
            </a:solidFill>
          </a:ln>
          <a:effectLst/>
          <a:scene3d>
            <a:camera prst="orthographicFront">
              <a:rot lat="0" lon="0" rev="0"/>
            </a:camera>
            <a:lightRig rig="brightRoom" dir="t">
              <a:rot lat="0" lon="0" rev="600000"/>
            </a:lightRig>
          </a:scene3d>
          <a:sp3d prstMaterial="metal">
            <a:bevelT w="38100" h="57150" prst="angle"/>
          </a:sp3d>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defTabSz="914377">
              <a:lnSpc>
                <a:spcPct val="130000"/>
              </a:lnSpc>
            </a:pPr>
            <a:r>
              <a:rPr lang="en-US" altLang="zh-CN" sz="3199">
                <a:solidFill>
                  <a:srgbClr val="FFFFFF"/>
                </a:solidFill>
                <a:latin typeface="Arial" panose="020B0604020202020204" pitchFamily="34" charset="0"/>
                <a:sym typeface="Arial" panose="020B0604020202020204" pitchFamily="34" charset="0"/>
              </a:rPr>
              <a:t>02</a:t>
            </a:r>
          </a:p>
        </p:txBody>
      </p:sp>
      <p:sp>
        <p:nvSpPr>
          <p:cNvPr id="16" name="KSO_GN1"/>
          <p:cNvSpPr>
            <a:spLocks noChangeArrowheads="1"/>
          </p:cNvSpPr>
          <p:nvPr/>
        </p:nvSpPr>
        <p:spPr bwMode="auto">
          <a:xfrm>
            <a:off x="5707775" y="5151575"/>
            <a:ext cx="772471" cy="772933"/>
          </a:xfrm>
          <a:prstGeom prst="ellipse">
            <a:avLst/>
          </a:prstGeom>
          <a:solidFill>
            <a:schemeClr val="accent4"/>
          </a:solidFill>
          <a:ln>
            <a:noFill/>
          </a:ln>
          <a:effectLst/>
          <a:scene3d>
            <a:camera prst="orthographicFront">
              <a:rot lat="0" lon="0" rev="0"/>
            </a:camera>
            <a:lightRig rig="brightRoom" dir="t">
              <a:rot lat="0" lon="0" rev="600000"/>
            </a:lightRig>
          </a:scene3d>
          <a:sp3d prstMaterial="metal">
            <a:bevelT w="38100" h="57150" prst="angle"/>
          </a:sp3d>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defTabSz="914377">
              <a:lnSpc>
                <a:spcPct val="130000"/>
              </a:lnSpc>
            </a:pPr>
            <a:r>
              <a:rPr lang="en-US" altLang="zh-CN" sz="2665" dirty="0">
                <a:solidFill>
                  <a:srgbClr val="FFFFFF"/>
                </a:solidFill>
                <a:latin typeface="Arial" panose="020B0604020202020204" pitchFamily="34" charset="0"/>
                <a:sym typeface="Arial" panose="020B0604020202020204" pitchFamily="34" charset="0"/>
              </a:rPr>
              <a:t>01</a:t>
            </a:r>
          </a:p>
        </p:txBody>
      </p:sp>
      <p:sp>
        <p:nvSpPr>
          <p:cNvPr id="17" name="文本框 11"/>
          <p:cNvSpPr txBox="1">
            <a:spLocks noChangeArrowheads="1"/>
          </p:cNvSpPr>
          <p:nvPr/>
        </p:nvSpPr>
        <p:spPr bwMode="auto">
          <a:xfrm>
            <a:off x="3638175" y="1730935"/>
            <a:ext cx="5597767" cy="788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63" tIns="45681" rIns="91363" bIns="45681">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just" defTabSz="914377">
              <a:lnSpc>
                <a:spcPct val="130000"/>
              </a:lnSpc>
            </a:pPr>
            <a:r>
              <a:rPr lang="zh-CN" altLang="en-US" sz="1200" dirty="0">
                <a:solidFill>
                  <a:srgbClr val="000000">
                    <a:lumMod val="50000"/>
                    <a:lumOff val="50000"/>
                  </a:srgbClr>
                </a:solidFill>
                <a:latin typeface="Arial" panose="020B0604020202020204" pitchFamily="34" charset="0"/>
                <a:sym typeface="Arial" panose="020B0604020202020204" pitchFamily="34" charset="0"/>
              </a:rPr>
              <a:t>点击此处输入文字点击此处输入文字点击此处输入文字</a:t>
            </a:r>
            <a:endParaRPr lang="en-US" altLang="zh-CN" sz="1200" dirty="0">
              <a:solidFill>
                <a:srgbClr val="000000">
                  <a:lumMod val="50000"/>
                  <a:lumOff val="50000"/>
                </a:srgbClr>
              </a:solidFill>
              <a:latin typeface="Arial" panose="020B0604020202020204" pitchFamily="34" charset="0"/>
              <a:sym typeface="Arial" panose="020B0604020202020204" pitchFamily="34" charset="0"/>
            </a:endParaRPr>
          </a:p>
          <a:p>
            <a:pPr algn="just" defTabSz="914377">
              <a:lnSpc>
                <a:spcPct val="130000"/>
              </a:lnSpc>
            </a:pPr>
            <a:r>
              <a:rPr lang="zh-CN" altLang="en-US" sz="1200" dirty="0">
                <a:solidFill>
                  <a:srgbClr val="000000">
                    <a:lumMod val="50000"/>
                    <a:lumOff val="50000"/>
                  </a:srgbClr>
                </a:solidFill>
                <a:latin typeface="Arial" panose="020B0604020202020204" pitchFamily="34" charset="0"/>
                <a:sym typeface="Arial" panose="020B0604020202020204" pitchFamily="34" charset="0"/>
              </a:rPr>
              <a:t>点击此处输入文字点击此处输入文字点击此处输入文字</a:t>
            </a:r>
            <a:endParaRPr lang="en-US" altLang="zh-CN" sz="1200" dirty="0">
              <a:solidFill>
                <a:srgbClr val="000000">
                  <a:lumMod val="50000"/>
                  <a:lumOff val="50000"/>
                </a:srgbClr>
              </a:solidFill>
              <a:latin typeface="Arial" panose="020B0604020202020204" pitchFamily="34" charset="0"/>
              <a:sym typeface="Arial" panose="020B0604020202020204" pitchFamily="34" charset="0"/>
            </a:endParaRPr>
          </a:p>
          <a:p>
            <a:pPr algn="just" defTabSz="914377">
              <a:lnSpc>
                <a:spcPct val="130000"/>
              </a:lnSpc>
            </a:pPr>
            <a:r>
              <a:rPr lang="zh-CN" altLang="en-US" sz="1200" dirty="0">
                <a:solidFill>
                  <a:srgbClr val="000000">
                    <a:lumMod val="50000"/>
                    <a:lumOff val="50000"/>
                  </a:srgbClr>
                </a:solidFill>
                <a:latin typeface="Arial" panose="020B0604020202020204" pitchFamily="34" charset="0"/>
                <a:sym typeface="Arial" panose="020B0604020202020204" pitchFamily="34" charset="0"/>
              </a:rPr>
              <a:t>点击此处输入文字点击此处输入文字点击此处输入文字</a:t>
            </a:r>
          </a:p>
        </p:txBody>
      </p:sp>
      <p:sp>
        <p:nvSpPr>
          <p:cNvPr id="18" name="文本框 12"/>
          <p:cNvSpPr txBox="1">
            <a:spLocks noChangeArrowheads="1"/>
          </p:cNvSpPr>
          <p:nvPr/>
        </p:nvSpPr>
        <p:spPr bwMode="auto">
          <a:xfrm>
            <a:off x="4882164" y="3240684"/>
            <a:ext cx="5245041" cy="54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63" tIns="45681" rIns="91363" bIns="45681">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just" defTabSz="914377">
              <a:lnSpc>
                <a:spcPct val="130000"/>
              </a:lnSpc>
            </a:pPr>
            <a:r>
              <a:rPr lang="zh-CN" altLang="en-US" sz="1200" dirty="0">
                <a:solidFill>
                  <a:srgbClr val="000000">
                    <a:lumMod val="50000"/>
                    <a:lumOff val="50000"/>
                  </a:srgbClr>
                </a:solidFill>
                <a:latin typeface="Arial" panose="020B0604020202020204" pitchFamily="34" charset="0"/>
                <a:sym typeface="Arial" panose="020B0604020202020204" pitchFamily="34" charset="0"/>
              </a:rPr>
              <a:t>点击此处输入文字点击此处输入文字点击此处输入文字</a:t>
            </a:r>
            <a:endParaRPr lang="en-US" altLang="zh-CN" sz="1200" dirty="0">
              <a:solidFill>
                <a:srgbClr val="000000">
                  <a:lumMod val="50000"/>
                  <a:lumOff val="50000"/>
                </a:srgbClr>
              </a:solidFill>
              <a:latin typeface="Arial" panose="020B0604020202020204" pitchFamily="34" charset="0"/>
              <a:sym typeface="Arial" panose="020B0604020202020204" pitchFamily="34" charset="0"/>
            </a:endParaRPr>
          </a:p>
          <a:p>
            <a:pPr algn="just" defTabSz="914377">
              <a:lnSpc>
                <a:spcPct val="130000"/>
              </a:lnSpc>
            </a:pPr>
            <a:r>
              <a:rPr lang="zh-CN" altLang="en-US" sz="1200" dirty="0">
                <a:solidFill>
                  <a:srgbClr val="000000">
                    <a:lumMod val="50000"/>
                    <a:lumOff val="50000"/>
                  </a:srgbClr>
                </a:solidFill>
                <a:latin typeface="Arial" panose="020B0604020202020204" pitchFamily="34" charset="0"/>
                <a:sym typeface="Arial" panose="020B0604020202020204" pitchFamily="34" charset="0"/>
              </a:rPr>
              <a:t>点击此处输入文字点击此处输入文字点击此处输入文字</a:t>
            </a:r>
          </a:p>
        </p:txBody>
      </p:sp>
      <p:sp>
        <p:nvSpPr>
          <p:cNvPr id="19" name="文本框 13"/>
          <p:cNvSpPr txBox="1">
            <a:spLocks noChangeArrowheads="1"/>
          </p:cNvSpPr>
          <p:nvPr/>
        </p:nvSpPr>
        <p:spPr bwMode="auto">
          <a:xfrm>
            <a:off x="5903615" y="4248486"/>
            <a:ext cx="5087419" cy="54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63" tIns="45681" rIns="91363" bIns="45681">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just" defTabSz="914377">
              <a:lnSpc>
                <a:spcPct val="130000"/>
              </a:lnSpc>
            </a:pPr>
            <a:r>
              <a:rPr lang="zh-CN" altLang="en-US" sz="1200" dirty="0">
                <a:solidFill>
                  <a:srgbClr val="000000">
                    <a:lumMod val="50000"/>
                    <a:lumOff val="50000"/>
                  </a:srgbClr>
                </a:solidFill>
                <a:latin typeface="Arial" panose="020B0604020202020204" pitchFamily="34" charset="0"/>
                <a:sym typeface="Arial" panose="020B0604020202020204" pitchFamily="34" charset="0"/>
              </a:rPr>
              <a:t>点击此处输入文字点击此处输入文字点击此处输入文字</a:t>
            </a:r>
            <a:endParaRPr lang="en-US" altLang="zh-CN" sz="1200" dirty="0">
              <a:solidFill>
                <a:srgbClr val="000000">
                  <a:lumMod val="50000"/>
                  <a:lumOff val="50000"/>
                </a:srgbClr>
              </a:solidFill>
              <a:latin typeface="Arial" panose="020B0604020202020204" pitchFamily="34" charset="0"/>
              <a:sym typeface="Arial" panose="020B0604020202020204" pitchFamily="34" charset="0"/>
            </a:endParaRPr>
          </a:p>
          <a:p>
            <a:pPr algn="just" defTabSz="914377">
              <a:lnSpc>
                <a:spcPct val="130000"/>
              </a:lnSpc>
            </a:pPr>
            <a:r>
              <a:rPr lang="zh-CN" altLang="en-US" sz="1200" dirty="0">
                <a:solidFill>
                  <a:srgbClr val="000000">
                    <a:lumMod val="50000"/>
                    <a:lumOff val="50000"/>
                  </a:srgbClr>
                </a:solidFill>
                <a:latin typeface="Arial" panose="020B0604020202020204" pitchFamily="34" charset="0"/>
                <a:sym typeface="Arial" panose="020B0604020202020204" pitchFamily="34" charset="0"/>
              </a:rPr>
              <a:t>点击此处输入文字点击此处输入文字点击此处输入文字</a:t>
            </a:r>
          </a:p>
        </p:txBody>
      </p:sp>
      <p:sp>
        <p:nvSpPr>
          <p:cNvPr id="20" name="文本框 14"/>
          <p:cNvSpPr txBox="1">
            <a:spLocks noChangeArrowheads="1"/>
          </p:cNvSpPr>
          <p:nvPr/>
        </p:nvSpPr>
        <p:spPr bwMode="auto">
          <a:xfrm>
            <a:off x="6725665" y="5130240"/>
            <a:ext cx="5129199" cy="54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63" tIns="45681" rIns="91363" bIns="45681">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just" defTabSz="914377">
              <a:lnSpc>
                <a:spcPct val="130000"/>
              </a:lnSpc>
            </a:pPr>
            <a:r>
              <a:rPr lang="zh-CN" altLang="en-US" sz="1200" dirty="0">
                <a:solidFill>
                  <a:srgbClr val="000000">
                    <a:lumMod val="50000"/>
                    <a:lumOff val="50000"/>
                  </a:srgbClr>
                </a:solidFill>
                <a:latin typeface="Arial" panose="020B0604020202020204" pitchFamily="34" charset="0"/>
                <a:sym typeface="Arial" panose="020B0604020202020204" pitchFamily="34" charset="0"/>
              </a:rPr>
              <a:t>点击此处输入文字点击此处输入文字点击此处输入文字</a:t>
            </a:r>
            <a:endParaRPr lang="en-US" altLang="zh-CN" sz="1200" dirty="0">
              <a:solidFill>
                <a:srgbClr val="000000">
                  <a:lumMod val="50000"/>
                  <a:lumOff val="50000"/>
                </a:srgbClr>
              </a:solidFill>
              <a:latin typeface="Arial" panose="020B0604020202020204" pitchFamily="34" charset="0"/>
              <a:sym typeface="Arial" panose="020B0604020202020204" pitchFamily="34" charset="0"/>
            </a:endParaRPr>
          </a:p>
          <a:p>
            <a:pPr algn="just" defTabSz="914377">
              <a:lnSpc>
                <a:spcPct val="130000"/>
              </a:lnSpc>
            </a:pPr>
            <a:r>
              <a:rPr lang="zh-CN" altLang="en-US" sz="1200" dirty="0">
                <a:solidFill>
                  <a:srgbClr val="000000">
                    <a:lumMod val="50000"/>
                    <a:lumOff val="50000"/>
                  </a:srgbClr>
                </a:solidFill>
                <a:latin typeface="Arial" panose="020B0604020202020204" pitchFamily="34" charset="0"/>
                <a:sym typeface="Arial" panose="020B0604020202020204" pitchFamily="34" charset="0"/>
              </a:rPr>
              <a:t>点击此处输入文字点击此处输入文字点击此处输入文字</a:t>
            </a:r>
          </a:p>
        </p:txBody>
      </p:sp>
      <p:sp>
        <p:nvSpPr>
          <p:cNvPr id="21" name="矩形 20"/>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2" name="组合 21">
            <a:extLst>
              <a:ext uri="{FF2B5EF4-FFF2-40B4-BE49-F238E27FC236}">
                <a16:creationId xmlns:a16="http://schemas.microsoft.com/office/drawing/2014/main" id="{2DBFC5E4-48DC-4408-806F-E37DF1B21209}"/>
              </a:ext>
            </a:extLst>
          </p:cNvPr>
          <p:cNvGrpSpPr/>
          <p:nvPr>
            <p:custDataLst>
              <p:tags r:id="rId1"/>
            </p:custDataLst>
          </p:nvPr>
        </p:nvGrpSpPr>
        <p:grpSpPr>
          <a:xfrm>
            <a:off x="8314328" y="258964"/>
            <a:ext cx="3593293" cy="646277"/>
            <a:chOff x="3159125" y="2914650"/>
            <a:chExt cx="5867400" cy="1031876"/>
          </a:xfrm>
        </p:grpSpPr>
        <p:sp>
          <p:nvSpPr>
            <p:cNvPr id="23" name="Freeform 5">
              <a:extLst>
                <a:ext uri="{FF2B5EF4-FFF2-40B4-BE49-F238E27FC236}">
                  <a16:creationId xmlns:a16="http://schemas.microsoft.com/office/drawing/2014/main" id="{B7E9859F-A749-411A-AD97-AA9A45E7B101}"/>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6">
              <a:extLst>
                <a:ext uri="{FF2B5EF4-FFF2-40B4-BE49-F238E27FC236}">
                  <a16:creationId xmlns:a16="http://schemas.microsoft.com/office/drawing/2014/main" id="{22E4E117-392E-42EF-AC78-D3D5A044B001}"/>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7">
              <a:extLst>
                <a:ext uri="{FF2B5EF4-FFF2-40B4-BE49-F238E27FC236}">
                  <a16:creationId xmlns:a16="http://schemas.microsoft.com/office/drawing/2014/main" id="{2E61232A-4D84-44DA-91FC-A59CBA35AB83}"/>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8">
              <a:extLst>
                <a:ext uri="{FF2B5EF4-FFF2-40B4-BE49-F238E27FC236}">
                  <a16:creationId xmlns:a16="http://schemas.microsoft.com/office/drawing/2014/main" id="{7E5F0294-7226-447E-B9BC-88C3F973D30C}"/>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9">
              <a:extLst>
                <a:ext uri="{FF2B5EF4-FFF2-40B4-BE49-F238E27FC236}">
                  <a16:creationId xmlns:a16="http://schemas.microsoft.com/office/drawing/2014/main" id="{F22CC516-FA62-48D6-8057-DF459C12BA55}"/>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0">
              <a:extLst>
                <a:ext uri="{FF2B5EF4-FFF2-40B4-BE49-F238E27FC236}">
                  <a16:creationId xmlns:a16="http://schemas.microsoft.com/office/drawing/2014/main" id="{5BC0EBCC-3727-4716-AFB5-7592822328EE}"/>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1">
              <a:extLst>
                <a:ext uri="{FF2B5EF4-FFF2-40B4-BE49-F238E27FC236}">
                  <a16:creationId xmlns:a16="http://schemas.microsoft.com/office/drawing/2014/main" id="{8EE0F9F8-533B-42AC-841E-ACC55DACDA1F}"/>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2">
              <a:extLst>
                <a:ext uri="{FF2B5EF4-FFF2-40B4-BE49-F238E27FC236}">
                  <a16:creationId xmlns:a16="http://schemas.microsoft.com/office/drawing/2014/main" id="{209633D9-5987-4276-8342-BE732DD3CC3D}"/>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3">
              <a:extLst>
                <a:ext uri="{FF2B5EF4-FFF2-40B4-BE49-F238E27FC236}">
                  <a16:creationId xmlns:a16="http://schemas.microsoft.com/office/drawing/2014/main" id="{C3C2FBFB-1814-4063-9719-7261FAA02879}"/>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4">
              <a:extLst>
                <a:ext uri="{FF2B5EF4-FFF2-40B4-BE49-F238E27FC236}">
                  <a16:creationId xmlns:a16="http://schemas.microsoft.com/office/drawing/2014/main" id="{AFC3E033-0FD6-42A1-A1F9-3E84E7B71CB5}"/>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5">
              <a:extLst>
                <a:ext uri="{FF2B5EF4-FFF2-40B4-BE49-F238E27FC236}">
                  <a16:creationId xmlns:a16="http://schemas.microsoft.com/office/drawing/2014/main" id="{D37327F4-3B07-482B-9C0C-FDDEF863E3BB}"/>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6">
              <a:extLst>
                <a:ext uri="{FF2B5EF4-FFF2-40B4-BE49-F238E27FC236}">
                  <a16:creationId xmlns:a16="http://schemas.microsoft.com/office/drawing/2014/main" id="{C2079249-6176-49AB-8EDD-CBDBE6B85278}"/>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7">
              <a:extLst>
                <a:ext uri="{FF2B5EF4-FFF2-40B4-BE49-F238E27FC236}">
                  <a16:creationId xmlns:a16="http://schemas.microsoft.com/office/drawing/2014/main" id="{D3C689F2-BFFF-4E14-9601-635648DCB7D9}"/>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8">
              <a:extLst>
                <a:ext uri="{FF2B5EF4-FFF2-40B4-BE49-F238E27FC236}">
                  <a16:creationId xmlns:a16="http://schemas.microsoft.com/office/drawing/2014/main" id="{1ACC5826-F323-4DB8-9CE5-8AF1C88F298D}"/>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9">
              <a:extLst>
                <a:ext uri="{FF2B5EF4-FFF2-40B4-BE49-F238E27FC236}">
                  <a16:creationId xmlns:a16="http://schemas.microsoft.com/office/drawing/2014/main" id="{5DE1056F-967F-4699-AAEE-D8E031343951}"/>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16199221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750"/>
                                        <p:tgtEl>
                                          <p:spTgt spid="8"/>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1" presetClass="entr" presetSubtype="0" fill="hold" grpId="0" nodeType="clickEffect">
                                  <p:stCondLst>
                                    <p:cond delay="0"/>
                                  </p:stCondLst>
                                  <p:iterate type="lt">
                                    <p:tmPct val="10000"/>
                                  </p:iterate>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7"/>
                                        </p:tgtEl>
                                        <p:attrNameLst>
                                          <p:attrName>ppt_y</p:attrName>
                                        </p:attrNameLst>
                                      </p:cBhvr>
                                      <p:tavLst>
                                        <p:tav tm="0">
                                          <p:val>
                                            <p:strVal val="#ppt_y"/>
                                          </p:val>
                                        </p:tav>
                                        <p:tav tm="100000">
                                          <p:val>
                                            <p:strVal val="#ppt_y"/>
                                          </p:val>
                                        </p:tav>
                                      </p:tavLst>
                                    </p:anim>
                                    <p:anim calcmode="lin" valueType="num">
                                      <p:cBhvr>
                                        <p:cTn id="26"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7"/>
                                        </p:tgtEl>
                                      </p:cBhvr>
                                    </p:animEffect>
                                  </p:childTnLst>
                                </p:cTn>
                              </p:par>
                              <p:par>
                                <p:cTn id="29" presetID="41" presetClass="entr" presetSubtype="0" fill="hold" grpId="0" nodeType="withEffect">
                                  <p:stCondLst>
                                    <p:cond delay="0"/>
                                  </p:stCondLst>
                                  <p:iterate type="lt">
                                    <p:tmPct val="10000"/>
                                  </p:iterate>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18"/>
                                        </p:tgtEl>
                                        <p:attrNameLst>
                                          <p:attrName>ppt_y</p:attrName>
                                        </p:attrNameLst>
                                      </p:cBhvr>
                                      <p:tavLst>
                                        <p:tav tm="0">
                                          <p:val>
                                            <p:strVal val="#ppt_y"/>
                                          </p:val>
                                        </p:tav>
                                        <p:tav tm="100000">
                                          <p:val>
                                            <p:strVal val="#ppt_y"/>
                                          </p:val>
                                        </p:tav>
                                      </p:tavLst>
                                    </p:anim>
                                    <p:anim calcmode="lin" valueType="num">
                                      <p:cBhvr>
                                        <p:cTn id="33"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18"/>
                                        </p:tgtEl>
                                      </p:cBhvr>
                                    </p:animEffect>
                                  </p:childTnLst>
                                </p:cTn>
                              </p:par>
                              <p:par>
                                <p:cTn id="36" presetID="41" presetClass="entr" presetSubtype="0" fill="hold" grpId="0" nodeType="withEffect">
                                  <p:stCondLst>
                                    <p:cond delay="0"/>
                                  </p:stCondLst>
                                  <p:iterate type="lt">
                                    <p:tmPct val="10000"/>
                                  </p:iterate>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19"/>
                                        </p:tgtEl>
                                        <p:attrNameLst>
                                          <p:attrName>ppt_y</p:attrName>
                                        </p:attrNameLst>
                                      </p:cBhvr>
                                      <p:tavLst>
                                        <p:tav tm="0">
                                          <p:val>
                                            <p:strVal val="#ppt_y"/>
                                          </p:val>
                                        </p:tav>
                                        <p:tav tm="100000">
                                          <p:val>
                                            <p:strVal val="#ppt_y"/>
                                          </p:val>
                                        </p:tav>
                                      </p:tavLst>
                                    </p:anim>
                                    <p:anim calcmode="lin" valueType="num">
                                      <p:cBhvr>
                                        <p:cTn id="40"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19"/>
                                        </p:tgtEl>
                                      </p:cBhvr>
                                    </p:animEffect>
                                  </p:childTnLst>
                                </p:cTn>
                              </p:par>
                              <p:par>
                                <p:cTn id="43" presetID="41" presetClass="entr" presetSubtype="0" fill="hold" grpId="0" nodeType="withEffect">
                                  <p:stCondLst>
                                    <p:cond delay="0"/>
                                  </p:stCondLst>
                                  <p:iterate type="lt">
                                    <p:tmPct val="10000"/>
                                  </p:iterate>
                                  <p:childTnLst>
                                    <p:set>
                                      <p:cBhvr>
                                        <p:cTn id="44" dur="1" fill="hold">
                                          <p:stCondLst>
                                            <p:cond delay="0"/>
                                          </p:stCondLst>
                                        </p:cTn>
                                        <p:tgtEl>
                                          <p:spTgt spid="20"/>
                                        </p:tgtEl>
                                        <p:attrNameLst>
                                          <p:attrName>style.visibility</p:attrName>
                                        </p:attrNameLst>
                                      </p:cBhvr>
                                      <p:to>
                                        <p:strVal val="visible"/>
                                      </p:to>
                                    </p:set>
                                    <p:anim calcmode="lin" valueType="num">
                                      <p:cBhvr>
                                        <p:cTn id="45"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20"/>
                                        </p:tgtEl>
                                        <p:attrNameLst>
                                          <p:attrName>ppt_y</p:attrName>
                                        </p:attrNameLst>
                                      </p:cBhvr>
                                      <p:tavLst>
                                        <p:tav tm="0">
                                          <p:val>
                                            <p:strVal val="#ppt_y"/>
                                          </p:val>
                                        </p:tav>
                                        <p:tav tm="100000">
                                          <p:val>
                                            <p:strVal val="#ppt_y"/>
                                          </p:val>
                                        </p:tav>
                                      </p:tavLst>
                                    </p:anim>
                                    <p:anim calcmode="lin" valueType="num">
                                      <p:cBhvr>
                                        <p:cTn id="47"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14" grpId="0" animBg="1" autoUpdateAnimBg="0"/>
      <p:bldP spid="15" grpId="0" animBg="1" autoUpdateAnimBg="0"/>
      <p:bldP spid="16" grpId="0" animBg="1" autoUpdateAnimBg="0"/>
      <p:bldP spid="17" grpId="0"/>
      <p:bldP spid="18" grpId="0"/>
      <p:bldP spid="19"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989377" y="327095"/>
            <a:ext cx="1800493" cy="369332"/>
          </a:xfrm>
          <a:prstGeom prst="rect">
            <a:avLst/>
          </a:prstGeom>
          <a:noFill/>
        </p:spPr>
        <p:txBody>
          <a:bodyPr wrap="none" rtlCol="0">
            <a:spAutoFit/>
          </a:bodyPr>
          <a:lstStyle/>
          <a:p>
            <a:pPr defTabSz="914377"/>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点击添加小标题</a:t>
            </a:r>
            <a:endParaRPr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a:spLocks noEditPoints="1"/>
          </p:cNvSpPr>
          <p:nvPr/>
        </p:nvSpPr>
        <p:spPr bwMode="auto">
          <a:xfrm>
            <a:off x="511177" y="303531"/>
            <a:ext cx="307975" cy="523875"/>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accent1"/>
            </a:solidFill>
          </a:ln>
        </p:spPr>
        <p:txBody>
          <a:bodyPr vert="horz" wrap="square" lIns="121920" tIns="60960" rIns="121920" bIns="60960" numCol="1" anchor="t" anchorCtr="0" compatLnSpc="1"/>
          <a:lstStyle/>
          <a:p>
            <a:pPr defTabSz="914377"/>
            <a:endParaRPr lang="zh-CN" altLang="en-US" sz="320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 220"/>
          <p:cNvSpPr/>
          <p:nvPr/>
        </p:nvSpPr>
        <p:spPr>
          <a:xfrm rot="5400000">
            <a:off x="10981056" y="115571"/>
            <a:ext cx="791845" cy="5765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a:off x="994410" y="802006"/>
            <a:ext cx="9998711" cy="349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51"/>
          <p:cNvSpPr txBox="1"/>
          <p:nvPr/>
        </p:nvSpPr>
        <p:spPr>
          <a:xfrm>
            <a:off x="11075082" y="165171"/>
            <a:ext cx="639919" cy="276999"/>
          </a:xfrm>
          <a:prstGeom prst="rect">
            <a:avLst/>
          </a:prstGeom>
          <a:noFill/>
        </p:spPr>
        <p:txBody>
          <a:bodyPr wrap="none" rtlCol="0">
            <a:spAutoFit/>
          </a:bodyPr>
          <a:lstStyle/>
          <a:p>
            <a:pPr defTabSz="914377"/>
            <a:r>
              <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LOGO</a:t>
            </a:r>
          </a:p>
        </p:txBody>
      </p:sp>
      <p:sp>
        <p:nvSpPr>
          <p:cNvPr id="4" name="矩形 3"/>
          <p:cNvSpPr/>
          <p:nvPr/>
        </p:nvSpPr>
        <p:spPr>
          <a:xfrm>
            <a:off x="-55880" y="6744970"/>
            <a:ext cx="12261215" cy="118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a:off x="0" y="7937"/>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任意形状 85"/>
          <p:cNvSpPr/>
          <p:nvPr/>
        </p:nvSpPr>
        <p:spPr>
          <a:xfrm>
            <a:off x="5967498" y="5407049"/>
            <a:ext cx="1311253" cy="259835"/>
          </a:xfrm>
          <a:custGeom>
            <a:avLst/>
            <a:gdLst>
              <a:gd name="connsiteX0" fmla="*/ 0 w 1481629"/>
              <a:gd name="connsiteY0" fmla="*/ 27609 h 404928"/>
              <a:gd name="connsiteX1" fmla="*/ 9203 w 1481629"/>
              <a:gd name="connsiteY1" fmla="*/ 101232 h 404928"/>
              <a:gd name="connsiteX2" fmla="*/ 46013 w 1481629"/>
              <a:gd name="connsiteY2" fmla="*/ 174855 h 404928"/>
              <a:gd name="connsiteX3" fmla="*/ 73621 w 1481629"/>
              <a:gd name="connsiteY3" fmla="*/ 202464 h 404928"/>
              <a:gd name="connsiteX4" fmla="*/ 119635 w 1481629"/>
              <a:gd name="connsiteY4" fmla="*/ 239276 h 404928"/>
              <a:gd name="connsiteX5" fmla="*/ 202459 w 1481629"/>
              <a:gd name="connsiteY5" fmla="*/ 257682 h 404928"/>
              <a:gd name="connsiteX6" fmla="*/ 561363 w 1481629"/>
              <a:gd name="connsiteY6" fmla="*/ 211667 h 404928"/>
              <a:gd name="connsiteX7" fmla="*/ 598173 w 1481629"/>
              <a:gd name="connsiteY7" fmla="*/ 147247 h 404928"/>
              <a:gd name="connsiteX8" fmla="*/ 588971 w 1481629"/>
              <a:gd name="connsiteY8" fmla="*/ 27609 h 404928"/>
              <a:gd name="connsiteX9" fmla="*/ 552160 w 1481629"/>
              <a:gd name="connsiteY9" fmla="*/ 0 h 404928"/>
              <a:gd name="connsiteX10" fmla="*/ 450931 w 1481629"/>
              <a:gd name="connsiteY10" fmla="*/ 36812 h 404928"/>
              <a:gd name="connsiteX11" fmla="*/ 432525 w 1481629"/>
              <a:gd name="connsiteY11" fmla="*/ 64421 h 404928"/>
              <a:gd name="connsiteX12" fmla="*/ 404917 w 1481629"/>
              <a:gd name="connsiteY12" fmla="*/ 110435 h 404928"/>
              <a:gd name="connsiteX13" fmla="*/ 386512 w 1481629"/>
              <a:gd name="connsiteY13" fmla="*/ 211667 h 404928"/>
              <a:gd name="connsiteX14" fmla="*/ 404917 w 1481629"/>
              <a:gd name="connsiteY14" fmla="*/ 285290 h 404928"/>
              <a:gd name="connsiteX15" fmla="*/ 423323 w 1481629"/>
              <a:gd name="connsiteY15" fmla="*/ 303696 h 404928"/>
              <a:gd name="connsiteX16" fmla="*/ 662592 w 1481629"/>
              <a:gd name="connsiteY16" fmla="*/ 386522 h 404928"/>
              <a:gd name="connsiteX17" fmla="*/ 828240 w 1481629"/>
              <a:gd name="connsiteY17" fmla="*/ 404928 h 404928"/>
              <a:gd name="connsiteX18" fmla="*/ 1085915 w 1481629"/>
              <a:gd name="connsiteY18" fmla="*/ 395725 h 404928"/>
              <a:gd name="connsiteX19" fmla="*/ 1223955 w 1481629"/>
              <a:gd name="connsiteY19" fmla="*/ 358913 h 404928"/>
              <a:gd name="connsiteX20" fmla="*/ 1325184 w 1481629"/>
              <a:gd name="connsiteY20" fmla="*/ 349711 h 404928"/>
              <a:gd name="connsiteX21" fmla="*/ 1463224 w 1481629"/>
              <a:gd name="connsiteY21" fmla="*/ 285290 h 404928"/>
              <a:gd name="connsiteX22" fmla="*/ 1472427 w 1481629"/>
              <a:gd name="connsiteY22" fmla="*/ 257682 h 404928"/>
              <a:gd name="connsiteX23" fmla="*/ 1481629 w 1481629"/>
              <a:gd name="connsiteY23" fmla="*/ 239276 h 40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1629" h="404928">
                <a:moveTo>
                  <a:pt x="0" y="27609"/>
                </a:moveTo>
                <a:cubicBezTo>
                  <a:pt x="3068" y="52150"/>
                  <a:pt x="3642" y="77133"/>
                  <a:pt x="9203" y="101232"/>
                </a:cubicBezTo>
                <a:cubicBezTo>
                  <a:pt x="14601" y="124626"/>
                  <a:pt x="29903" y="155522"/>
                  <a:pt x="46013" y="174855"/>
                </a:cubicBezTo>
                <a:cubicBezTo>
                  <a:pt x="54345" y="184853"/>
                  <a:pt x="63827" y="193894"/>
                  <a:pt x="73621" y="202464"/>
                </a:cubicBezTo>
                <a:cubicBezTo>
                  <a:pt x="88403" y="215399"/>
                  <a:pt x="102465" y="229737"/>
                  <a:pt x="119635" y="239276"/>
                </a:cubicBezTo>
                <a:cubicBezTo>
                  <a:pt x="126946" y="243338"/>
                  <a:pt x="199292" y="257049"/>
                  <a:pt x="202459" y="257682"/>
                </a:cubicBezTo>
                <a:cubicBezTo>
                  <a:pt x="350312" y="252912"/>
                  <a:pt x="450183" y="289496"/>
                  <a:pt x="561363" y="211667"/>
                </a:cubicBezTo>
                <a:cubicBezTo>
                  <a:pt x="571368" y="204663"/>
                  <a:pt x="594679" y="154235"/>
                  <a:pt x="598173" y="147247"/>
                </a:cubicBezTo>
                <a:cubicBezTo>
                  <a:pt x="606346" y="98211"/>
                  <a:pt x="618129" y="76207"/>
                  <a:pt x="588971" y="27609"/>
                </a:cubicBezTo>
                <a:cubicBezTo>
                  <a:pt x="581080" y="14457"/>
                  <a:pt x="564430" y="9203"/>
                  <a:pt x="552160" y="0"/>
                </a:cubicBezTo>
                <a:cubicBezTo>
                  <a:pt x="518417" y="12271"/>
                  <a:pt x="482544" y="19789"/>
                  <a:pt x="450931" y="36812"/>
                </a:cubicBezTo>
                <a:cubicBezTo>
                  <a:pt x="441193" y="42056"/>
                  <a:pt x="438387" y="55042"/>
                  <a:pt x="432525" y="64421"/>
                </a:cubicBezTo>
                <a:cubicBezTo>
                  <a:pt x="423045" y="79589"/>
                  <a:pt x="414120" y="95097"/>
                  <a:pt x="404917" y="110435"/>
                </a:cubicBezTo>
                <a:cubicBezTo>
                  <a:pt x="402446" y="122794"/>
                  <a:pt x="385893" y="202997"/>
                  <a:pt x="386512" y="211667"/>
                </a:cubicBezTo>
                <a:cubicBezTo>
                  <a:pt x="388314" y="236899"/>
                  <a:pt x="395522" y="261803"/>
                  <a:pt x="404917" y="285290"/>
                </a:cubicBezTo>
                <a:cubicBezTo>
                  <a:pt x="408139" y="293346"/>
                  <a:pt x="415482" y="299982"/>
                  <a:pt x="423323" y="303696"/>
                </a:cubicBezTo>
                <a:cubicBezTo>
                  <a:pt x="508625" y="344103"/>
                  <a:pt x="573506" y="373324"/>
                  <a:pt x="662592" y="386522"/>
                </a:cubicBezTo>
                <a:cubicBezTo>
                  <a:pt x="717548" y="394664"/>
                  <a:pt x="773024" y="398793"/>
                  <a:pt x="828240" y="404928"/>
                </a:cubicBezTo>
                <a:cubicBezTo>
                  <a:pt x="914132" y="401860"/>
                  <a:pt x="1000544" y="405652"/>
                  <a:pt x="1085915" y="395725"/>
                </a:cubicBezTo>
                <a:cubicBezTo>
                  <a:pt x="1133218" y="390224"/>
                  <a:pt x="1177191" y="367906"/>
                  <a:pt x="1223955" y="358913"/>
                </a:cubicBezTo>
                <a:cubicBezTo>
                  <a:pt x="1257227" y="352514"/>
                  <a:pt x="1291441" y="352778"/>
                  <a:pt x="1325184" y="349711"/>
                </a:cubicBezTo>
                <a:cubicBezTo>
                  <a:pt x="1342275" y="342875"/>
                  <a:pt x="1438442" y="310073"/>
                  <a:pt x="1463224" y="285290"/>
                </a:cubicBezTo>
                <a:cubicBezTo>
                  <a:pt x="1470083" y="278431"/>
                  <a:pt x="1468824" y="266689"/>
                  <a:pt x="1472427" y="257682"/>
                </a:cubicBezTo>
                <a:cubicBezTo>
                  <a:pt x="1474974" y="251313"/>
                  <a:pt x="1478562" y="245411"/>
                  <a:pt x="1481629" y="239276"/>
                </a:cubicBezTo>
              </a:path>
            </a:pathLst>
          </a:custGeom>
          <a:ln>
            <a:solidFill>
              <a:srgbClr val="7F7F7F"/>
            </a:solidFill>
            <a:prstDash val="sysDash"/>
          </a:ln>
        </p:spPr>
        <p:style>
          <a:lnRef idx="2">
            <a:schemeClr val="accent1"/>
          </a:lnRef>
          <a:fillRef idx="0">
            <a:schemeClr val="accent1"/>
          </a:fillRef>
          <a:effectRef idx="1">
            <a:schemeClr val="accent1"/>
          </a:effectRef>
          <a:fontRef idx="minor">
            <a:schemeClr val="tx1"/>
          </a:fontRef>
        </p:style>
        <p:txBody>
          <a:bodyPr lIns="91423" tIns="45711" rIns="91423" bIns="45711" rtlCol="0" anchor="ctr"/>
          <a:lstStyle/>
          <a:p>
            <a:pPr algn="ctr" defTabSz="914377"/>
            <a:endParaRPr kumimoji="1" lang="zh-CN" altLang="en-US" sz="2399">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形状 86"/>
          <p:cNvSpPr/>
          <p:nvPr/>
        </p:nvSpPr>
        <p:spPr>
          <a:xfrm>
            <a:off x="6976964" y="4158893"/>
            <a:ext cx="1277333" cy="1023727"/>
          </a:xfrm>
          <a:custGeom>
            <a:avLst/>
            <a:gdLst>
              <a:gd name="connsiteX0" fmla="*/ 0 w 1205550"/>
              <a:gd name="connsiteY0" fmla="*/ 0 h 1085942"/>
              <a:gd name="connsiteX1" fmla="*/ 165648 w 1205550"/>
              <a:gd name="connsiteY1" fmla="*/ 27609 h 1085942"/>
              <a:gd name="connsiteX2" fmla="*/ 211661 w 1205550"/>
              <a:gd name="connsiteY2" fmla="*/ 55218 h 1085942"/>
              <a:gd name="connsiteX3" fmla="*/ 294485 w 1205550"/>
              <a:gd name="connsiteY3" fmla="*/ 119638 h 1085942"/>
              <a:gd name="connsiteX4" fmla="*/ 368107 w 1205550"/>
              <a:gd name="connsiteY4" fmla="*/ 230073 h 1085942"/>
              <a:gd name="connsiteX5" fmla="*/ 395715 w 1205550"/>
              <a:gd name="connsiteY5" fmla="*/ 349710 h 1085942"/>
              <a:gd name="connsiteX6" fmla="*/ 368107 w 1205550"/>
              <a:gd name="connsiteY6" fmla="*/ 487754 h 1085942"/>
              <a:gd name="connsiteX7" fmla="*/ 349701 w 1205550"/>
              <a:gd name="connsiteY7" fmla="*/ 506160 h 1085942"/>
              <a:gd name="connsiteX8" fmla="*/ 322093 w 1205550"/>
              <a:gd name="connsiteY8" fmla="*/ 515363 h 1085942"/>
              <a:gd name="connsiteX9" fmla="*/ 294485 w 1205550"/>
              <a:gd name="connsiteY9" fmla="*/ 506160 h 1085942"/>
              <a:gd name="connsiteX10" fmla="*/ 257675 w 1205550"/>
              <a:gd name="connsiteY10" fmla="*/ 404928 h 1085942"/>
              <a:gd name="connsiteX11" fmla="*/ 266877 w 1205550"/>
              <a:gd name="connsiteY11" fmla="*/ 358913 h 1085942"/>
              <a:gd name="connsiteX12" fmla="*/ 377309 w 1205550"/>
              <a:gd name="connsiteY12" fmla="*/ 312899 h 1085942"/>
              <a:gd name="connsiteX13" fmla="*/ 450931 w 1205550"/>
              <a:gd name="connsiteY13" fmla="*/ 322102 h 1085942"/>
              <a:gd name="connsiteX14" fmla="*/ 736214 w 1205550"/>
              <a:gd name="connsiteY14" fmla="*/ 441739 h 1085942"/>
              <a:gd name="connsiteX15" fmla="*/ 1058307 w 1205550"/>
              <a:gd name="connsiteY15" fmla="*/ 662609 h 1085942"/>
              <a:gd name="connsiteX16" fmla="*/ 1122726 w 1205550"/>
              <a:gd name="connsiteY16" fmla="*/ 745435 h 1085942"/>
              <a:gd name="connsiteX17" fmla="*/ 1141131 w 1205550"/>
              <a:gd name="connsiteY17" fmla="*/ 791450 h 1085942"/>
              <a:gd name="connsiteX18" fmla="*/ 1187144 w 1205550"/>
              <a:gd name="connsiteY18" fmla="*/ 938696 h 1085942"/>
              <a:gd name="connsiteX19" fmla="*/ 1196347 w 1205550"/>
              <a:gd name="connsiteY19" fmla="*/ 984710 h 1085942"/>
              <a:gd name="connsiteX20" fmla="*/ 1205550 w 1205550"/>
              <a:gd name="connsiteY20" fmla="*/ 1021522 h 1085942"/>
              <a:gd name="connsiteX21" fmla="*/ 1196347 w 1205550"/>
              <a:gd name="connsiteY21" fmla="*/ 1085942 h 108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05550" h="1085942">
                <a:moveTo>
                  <a:pt x="0" y="0"/>
                </a:moveTo>
                <a:cubicBezTo>
                  <a:pt x="55216" y="9203"/>
                  <a:pt x="111483" y="13479"/>
                  <a:pt x="165648" y="27609"/>
                </a:cubicBezTo>
                <a:cubicBezTo>
                  <a:pt x="182956" y="32124"/>
                  <a:pt x="197106" y="44821"/>
                  <a:pt x="211661" y="55218"/>
                </a:cubicBezTo>
                <a:cubicBezTo>
                  <a:pt x="240122" y="75548"/>
                  <a:pt x="269754" y="94906"/>
                  <a:pt x="294485" y="119638"/>
                </a:cubicBezTo>
                <a:cubicBezTo>
                  <a:pt x="315061" y="140214"/>
                  <a:pt x="355156" y="194456"/>
                  <a:pt x="368107" y="230073"/>
                </a:cubicBezTo>
                <a:cubicBezTo>
                  <a:pt x="386207" y="279848"/>
                  <a:pt x="387378" y="299691"/>
                  <a:pt x="395715" y="349710"/>
                </a:cubicBezTo>
                <a:cubicBezTo>
                  <a:pt x="388615" y="434910"/>
                  <a:pt x="406097" y="440266"/>
                  <a:pt x="368107" y="487754"/>
                </a:cubicBezTo>
                <a:cubicBezTo>
                  <a:pt x="362687" y="494529"/>
                  <a:pt x="357141" y="501696"/>
                  <a:pt x="349701" y="506160"/>
                </a:cubicBezTo>
                <a:cubicBezTo>
                  <a:pt x="341383" y="511151"/>
                  <a:pt x="331296" y="512295"/>
                  <a:pt x="322093" y="515363"/>
                </a:cubicBezTo>
                <a:cubicBezTo>
                  <a:pt x="312890" y="512295"/>
                  <a:pt x="300305" y="513920"/>
                  <a:pt x="294485" y="506160"/>
                </a:cubicBezTo>
                <a:cubicBezTo>
                  <a:pt x="274115" y="478999"/>
                  <a:pt x="265927" y="437938"/>
                  <a:pt x="257675" y="404928"/>
                </a:cubicBezTo>
                <a:cubicBezTo>
                  <a:pt x="260742" y="389590"/>
                  <a:pt x="256485" y="370604"/>
                  <a:pt x="266877" y="358913"/>
                </a:cubicBezTo>
                <a:cubicBezTo>
                  <a:pt x="298196" y="323678"/>
                  <a:pt x="336568" y="321048"/>
                  <a:pt x="377309" y="312899"/>
                </a:cubicBezTo>
                <a:cubicBezTo>
                  <a:pt x="401850" y="315967"/>
                  <a:pt x="426788" y="316737"/>
                  <a:pt x="450931" y="322102"/>
                </a:cubicBezTo>
                <a:cubicBezTo>
                  <a:pt x="551343" y="344416"/>
                  <a:pt x="647615" y="393411"/>
                  <a:pt x="736214" y="441739"/>
                </a:cubicBezTo>
                <a:cubicBezTo>
                  <a:pt x="843760" y="500402"/>
                  <a:pt x="968568" y="572868"/>
                  <a:pt x="1058307" y="662609"/>
                </a:cubicBezTo>
                <a:cubicBezTo>
                  <a:pt x="1083039" y="687341"/>
                  <a:pt x="1103813" y="716014"/>
                  <a:pt x="1122726" y="745435"/>
                </a:cubicBezTo>
                <a:cubicBezTo>
                  <a:pt x="1131659" y="759331"/>
                  <a:pt x="1135575" y="775893"/>
                  <a:pt x="1141131" y="791450"/>
                </a:cubicBezTo>
                <a:cubicBezTo>
                  <a:pt x="1155691" y="832219"/>
                  <a:pt x="1176177" y="894826"/>
                  <a:pt x="1187144" y="938696"/>
                </a:cubicBezTo>
                <a:cubicBezTo>
                  <a:pt x="1190938" y="953871"/>
                  <a:pt x="1192954" y="969441"/>
                  <a:pt x="1196347" y="984710"/>
                </a:cubicBezTo>
                <a:cubicBezTo>
                  <a:pt x="1199091" y="997057"/>
                  <a:pt x="1202482" y="1009251"/>
                  <a:pt x="1205550" y="1021522"/>
                </a:cubicBezTo>
                <a:lnTo>
                  <a:pt x="1196347" y="1085942"/>
                </a:lnTo>
              </a:path>
            </a:pathLst>
          </a:custGeom>
          <a:ln>
            <a:solidFill>
              <a:srgbClr val="7F7F7F"/>
            </a:solidFill>
            <a:prstDash val="sysDash"/>
          </a:ln>
        </p:spPr>
        <p:style>
          <a:lnRef idx="2">
            <a:schemeClr val="accent1"/>
          </a:lnRef>
          <a:fillRef idx="0">
            <a:schemeClr val="accent1"/>
          </a:fillRef>
          <a:effectRef idx="1">
            <a:schemeClr val="accent1"/>
          </a:effectRef>
          <a:fontRef idx="minor">
            <a:schemeClr val="tx1"/>
          </a:fontRef>
        </p:style>
        <p:txBody>
          <a:bodyPr lIns="91423" tIns="45711" rIns="91423" bIns="45711" rtlCol="0" anchor="ctr"/>
          <a:lstStyle/>
          <a:p>
            <a:pPr algn="ctr" defTabSz="914377"/>
            <a:endParaRPr kumimoji="1" lang="zh-CN" altLang="en-US" sz="2399">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任意形状 87"/>
          <p:cNvSpPr/>
          <p:nvPr/>
        </p:nvSpPr>
        <p:spPr>
          <a:xfrm>
            <a:off x="9671702" y="4102852"/>
            <a:ext cx="635265" cy="956665"/>
          </a:xfrm>
          <a:custGeom>
            <a:avLst/>
            <a:gdLst>
              <a:gd name="connsiteX0" fmla="*/ 607376 w 717808"/>
              <a:gd name="connsiteY0" fmla="*/ 0 h 1490869"/>
              <a:gd name="connsiteX1" fmla="*/ 634984 w 717808"/>
              <a:gd name="connsiteY1" fmla="*/ 64420 h 1490869"/>
              <a:gd name="connsiteX2" fmla="*/ 680997 w 717808"/>
              <a:gd name="connsiteY2" fmla="*/ 174855 h 1490869"/>
              <a:gd name="connsiteX3" fmla="*/ 717808 w 717808"/>
              <a:gd name="connsiteY3" fmla="*/ 395725 h 1490869"/>
              <a:gd name="connsiteX4" fmla="*/ 671794 w 717808"/>
              <a:gd name="connsiteY4" fmla="*/ 552174 h 1490869"/>
              <a:gd name="connsiteX5" fmla="*/ 616578 w 717808"/>
              <a:gd name="connsiteY5" fmla="*/ 588985 h 1490869"/>
              <a:gd name="connsiteX6" fmla="*/ 450930 w 717808"/>
              <a:gd name="connsiteY6" fmla="*/ 662609 h 1490869"/>
              <a:gd name="connsiteX7" fmla="*/ 276080 w 717808"/>
              <a:gd name="connsiteY7" fmla="*/ 690217 h 1490869"/>
              <a:gd name="connsiteX8" fmla="*/ 230066 w 717808"/>
              <a:gd name="connsiteY8" fmla="*/ 681014 h 1490869"/>
              <a:gd name="connsiteX9" fmla="*/ 239269 w 717808"/>
              <a:gd name="connsiteY9" fmla="*/ 533768 h 1490869"/>
              <a:gd name="connsiteX10" fmla="*/ 312890 w 717808"/>
              <a:gd name="connsiteY10" fmla="*/ 441739 h 1490869"/>
              <a:gd name="connsiteX11" fmla="*/ 368106 w 717808"/>
              <a:gd name="connsiteY11" fmla="*/ 395725 h 1490869"/>
              <a:gd name="connsiteX12" fmla="*/ 404917 w 717808"/>
              <a:gd name="connsiteY12" fmla="*/ 386522 h 1490869"/>
              <a:gd name="connsiteX13" fmla="*/ 515349 w 717808"/>
              <a:gd name="connsiteY13" fmla="*/ 478551 h 1490869"/>
              <a:gd name="connsiteX14" fmla="*/ 607376 w 717808"/>
              <a:gd name="connsiteY14" fmla="*/ 644203 h 1490869"/>
              <a:gd name="connsiteX15" fmla="*/ 644186 w 717808"/>
              <a:gd name="connsiteY15" fmla="*/ 782246 h 1490869"/>
              <a:gd name="connsiteX16" fmla="*/ 616578 w 717808"/>
              <a:gd name="connsiteY16" fmla="*/ 947898 h 1490869"/>
              <a:gd name="connsiteX17" fmla="*/ 450930 w 717808"/>
              <a:gd name="connsiteY17" fmla="*/ 1168768 h 1490869"/>
              <a:gd name="connsiteX18" fmla="*/ 285282 w 717808"/>
              <a:gd name="connsiteY18" fmla="*/ 1334420 h 1490869"/>
              <a:gd name="connsiteX19" fmla="*/ 27608 w 717808"/>
              <a:gd name="connsiteY19" fmla="*/ 1490869 h 1490869"/>
              <a:gd name="connsiteX20" fmla="*/ 0 w 717808"/>
              <a:gd name="connsiteY20" fmla="*/ 1490869 h 149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7808" h="1490869">
                <a:moveTo>
                  <a:pt x="607376" y="0"/>
                </a:moveTo>
                <a:cubicBezTo>
                  <a:pt x="616579" y="21473"/>
                  <a:pt x="625317" y="43152"/>
                  <a:pt x="634984" y="64420"/>
                </a:cubicBezTo>
                <a:cubicBezTo>
                  <a:pt x="655884" y="110403"/>
                  <a:pt x="666197" y="115654"/>
                  <a:pt x="680997" y="174855"/>
                </a:cubicBezTo>
                <a:cubicBezTo>
                  <a:pt x="702440" y="260630"/>
                  <a:pt x="707722" y="315033"/>
                  <a:pt x="717808" y="395725"/>
                </a:cubicBezTo>
                <a:cubicBezTo>
                  <a:pt x="702470" y="447875"/>
                  <a:pt x="697016" y="504021"/>
                  <a:pt x="671794" y="552174"/>
                </a:cubicBezTo>
                <a:cubicBezTo>
                  <a:pt x="661530" y="571769"/>
                  <a:pt x="635417" y="577391"/>
                  <a:pt x="616578" y="588985"/>
                </a:cubicBezTo>
                <a:cubicBezTo>
                  <a:pt x="555993" y="626269"/>
                  <a:pt x="524580" y="642522"/>
                  <a:pt x="450930" y="662609"/>
                </a:cubicBezTo>
                <a:cubicBezTo>
                  <a:pt x="402644" y="675778"/>
                  <a:pt x="328009" y="683726"/>
                  <a:pt x="276080" y="690217"/>
                </a:cubicBezTo>
                <a:cubicBezTo>
                  <a:pt x="260742" y="687149"/>
                  <a:pt x="243647" y="688775"/>
                  <a:pt x="230066" y="681014"/>
                </a:cubicBezTo>
                <a:cubicBezTo>
                  <a:pt x="181307" y="653152"/>
                  <a:pt x="237488" y="539110"/>
                  <a:pt x="239269" y="533768"/>
                </a:cubicBezTo>
                <a:cubicBezTo>
                  <a:pt x="251211" y="497940"/>
                  <a:pt x="286760" y="465494"/>
                  <a:pt x="312890" y="441739"/>
                </a:cubicBezTo>
                <a:cubicBezTo>
                  <a:pt x="330618" y="425623"/>
                  <a:pt x="347562" y="408052"/>
                  <a:pt x="368106" y="395725"/>
                </a:cubicBezTo>
                <a:cubicBezTo>
                  <a:pt x="378952" y="389218"/>
                  <a:pt x="392647" y="389590"/>
                  <a:pt x="404917" y="386522"/>
                </a:cubicBezTo>
                <a:cubicBezTo>
                  <a:pt x="479688" y="411445"/>
                  <a:pt x="463588" y="394438"/>
                  <a:pt x="515349" y="478551"/>
                </a:cubicBezTo>
                <a:cubicBezTo>
                  <a:pt x="548454" y="532347"/>
                  <a:pt x="607376" y="644203"/>
                  <a:pt x="607376" y="644203"/>
                </a:cubicBezTo>
                <a:cubicBezTo>
                  <a:pt x="619646" y="690217"/>
                  <a:pt x="642744" y="734646"/>
                  <a:pt x="644186" y="782246"/>
                </a:cubicBezTo>
                <a:cubicBezTo>
                  <a:pt x="645881" y="838199"/>
                  <a:pt x="635849" y="895341"/>
                  <a:pt x="616578" y="947898"/>
                </a:cubicBezTo>
                <a:cubicBezTo>
                  <a:pt x="599271" y="995100"/>
                  <a:pt x="481499" y="1136015"/>
                  <a:pt x="450930" y="1168768"/>
                </a:cubicBezTo>
                <a:cubicBezTo>
                  <a:pt x="397650" y="1225855"/>
                  <a:pt x="343835" y="1282754"/>
                  <a:pt x="285282" y="1334420"/>
                </a:cubicBezTo>
                <a:cubicBezTo>
                  <a:pt x="254379" y="1361688"/>
                  <a:pt x="98316" y="1490869"/>
                  <a:pt x="27608" y="1490869"/>
                </a:cubicBezTo>
                <a:lnTo>
                  <a:pt x="0" y="1490869"/>
                </a:lnTo>
              </a:path>
            </a:pathLst>
          </a:custGeom>
          <a:ln>
            <a:solidFill>
              <a:srgbClr val="7F7F7F"/>
            </a:solidFill>
            <a:prstDash val="sysDash"/>
          </a:ln>
        </p:spPr>
        <p:style>
          <a:lnRef idx="2">
            <a:schemeClr val="accent1"/>
          </a:lnRef>
          <a:fillRef idx="0">
            <a:schemeClr val="accent1"/>
          </a:fillRef>
          <a:effectRef idx="1">
            <a:schemeClr val="accent1"/>
          </a:effectRef>
          <a:fontRef idx="minor">
            <a:schemeClr val="tx1"/>
          </a:fontRef>
        </p:style>
        <p:txBody>
          <a:bodyPr lIns="91423" tIns="45711" rIns="91423" bIns="45711" rtlCol="0" anchor="ctr"/>
          <a:lstStyle/>
          <a:p>
            <a:pPr algn="ctr" defTabSz="914377"/>
            <a:endParaRPr kumimoji="1" lang="zh-CN" altLang="en-US" sz="2399">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任意形状 88"/>
          <p:cNvSpPr/>
          <p:nvPr/>
        </p:nvSpPr>
        <p:spPr>
          <a:xfrm>
            <a:off x="8471169" y="4039563"/>
            <a:ext cx="285073" cy="1033435"/>
          </a:xfrm>
          <a:custGeom>
            <a:avLst/>
            <a:gdLst>
              <a:gd name="connsiteX0" fmla="*/ 46013 w 322113"/>
              <a:gd name="connsiteY0" fmla="*/ 0 h 1610508"/>
              <a:gd name="connsiteX1" fmla="*/ 18405 w 322113"/>
              <a:gd name="connsiteY1" fmla="*/ 174856 h 1610508"/>
              <a:gd name="connsiteX2" fmla="*/ 0 w 322113"/>
              <a:gd name="connsiteY2" fmla="*/ 349711 h 1610508"/>
              <a:gd name="connsiteX3" fmla="*/ 18405 w 322113"/>
              <a:gd name="connsiteY3" fmla="*/ 754638 h 1610508"/>
              <a:gd name="connsiteX4" fmla="*/ 36810 w 322113"/>
              <a:gd name="connsiteY4" fmla="*/ 782247 h 1610508"/>
              <a:gd name="connsiteX5" fmla="*/ 82824 w 322113"/>
              <a:gd name="connsiteY5" fmla="*/ 809856 h 1610508"/>
              <a:gd name="connsiteX6" fmla="*/ 147242 w 322113"/>
              <a:gd name="connsiteY6" fmla="*/ 800653 h 1610508"/>
              <a:gd name="connsiteX7" fmla="*/ 174850 w 322113"/>
              <a:gd name="connsiteY7" fmla="*/ 727029 h 1610508"/>
              <a:gd name="connsiteX8" fmla="*/ 165648 w 322113"/>
              <a:gd name="connsiteY8" fmla="*/ 598189 h 1610508"/>
              <a:gd name="connsiteX9" fmla="*/ 128837 w 322113"/>
              <a:gd name="connsiteY9" fmla="*/ 625798 h 1610508"/>
              <a:gd name="connsiteX10" fmla="*/ 110432 w 322113"/>
              <a:gd name="connsiteY10" fmla="*/ 662609 h 1610508"/>
              <a:gd name="connsiteX11" fmla="*/ 73621 w 322113"/>
              <a:gd name="connsiteY11" fmla="*/ 745435 h 1610508"/>
              <a:gd name="connsiteX12" fmla="*/ 55216 w 322113"/>
              <a:gd name="connsiteY12" fmla="*/ 947899 h 1610508"/>
              <a:gd name="connsiteX13" fmla="*/ 73621 w 322113"/>
              <a:gd name="connsiteY13" fmla="*/ 1049131 h 1610508"/>
              <a:gd name="connsiteX14" fmla="*/ 119634 w 322113"/>
              <a:gd name="connsiteY14" fmla="*/ 1196377 h 1610508"/>
              <a:gd name="connsiteX15" fmla="*/ 138040 w 322113"/>
              <a:gd name="connsiteY15" fmla="*/ 1233189 h 1610508"/>
              <a:gd name="connsiteX16" fmla="*/ 174850 w 322113"/>
              <a:gd name="connsiteY16" fmla="*/ 1334421 h 1610508"/>
              <a:gd name="connsiteX17" fmla="*/ 211661 w 322113"/>
              <a:gd name="connsiteY17" fmla="*/ 1408044 h 1610508"/>
              <a:gd name="connsiteX18" fmla="*/ 220864 w 322113"/>
              <a:gd name="connsiteY18" fmla="*/ 1435653 h 1610508"/>
              <a:gd name="connsiteX19" fmla="*/ 248472 w 322113"/>
              <a:gd name="connsiteY19" fmla="*/ 1472464 h 1610508"/>
              <a:gd name="connsiteX20" fmla="*/ 294485 w 322113"/>
              <a:gd name="connsiteY20" fmla="*/ 1536885 h 1610508"/>
              <a:gd name="connsiteX21" fmla="*/ 303688 w 322113"/>
              <a:gd name="connsiteY21" fmla="*/ 1564493 h 1610508"/>
              <a:gd name="connsiteX22" fmla="*/ 322093 w 322113"/>
              <a:gd name="connsiteY22" fmla="*/ 1610508 h 1610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113" h="1610508">
                <a:moveTo>
                  <a:pt x="46013" y="0"/>
                </a:moveTo>
                <a:cubicBezTo>
                  <a:pt x="23376" y="249005"/>
                  <a:pt x="53347" y="-23155"/>
                  <a:pt x="18405" y="174856"/>
                </a:cubicBezTo>
                <a:cubicBezTo>
                  <a:pt x="15493" y="191358"/>
                  <a:pt x="1206" y="337655"/>
                  <a:pt x="0" y="349711"/>
                </a:cubicBezTo>
                <a:cubicBezTo>
                  <a:pt x="6135" y="484687"/>
                  <a:pt x="6948" y="620010"/>
                  <a:pt x="18405" y="754638"/>
                </a:cubicBezTo>
                <a:cubicBezTo>
                  <a:pt x="19343" y="765659"/>
                  <a:pt x="28412" y="775049"/>
                  <a:pt x="36810" y="782247"/>
                </a:cubicBezTo>
                <a:cubicBezTo>
                  <a:pt x="50391" y="793888"/>
                  <a:pt x="67486" y="800653"/>
                  <a:pt x="82824" y="809856"/>
                </a:cubicBezTo>
                <a:cubicBezTo>
                  <a:pt x="104297" y="806788"/>
                  <a:pt x="129194" y="812685"/>
                  <a:pt x="147242" y="800653"/>
                </a:cubicBezTo>
                <a:cubicBezTo>
                  <a:pt x="151961" y="797507"/>
                  <a:pt x="170577" y="739848"/>
                  <a:pt x="174850" y="727029"/>
                </a:cubicBezTo>
                <a:cubicBezTo>
                  <a:pt x="171783" y="684082"/>
                  <a:pt x="183464" y="637386"/>
                  <a:pt x="165648" y="598189"/>
                </a:cubicBezTo>
                <a:cubicBezTo>
                  <a:pt x="159301" y="584226"/>
                  <a:pt x="138819" y="614152"/>
                  <a:pt x="128837" y="625798"/>
                </a:cubicBezTo>
                <a:cubicBezTo>
                  <a:pt x="119909" y="636214"/>
                  <a:pt x="116181" y="650153"/>
                  <a:pt x="110432" y="662609"/>
                </a:cubicBezTo>
                <a:cubicBezTo>
                  <a:pt x="97771" y="690041"/>
                  <a:pt x="85891" y="717826"/>
                  <a:pt x="73621" y="745435"/>
                </a:cubicBezTo>
                <a:cubicBezTo>
                  <a:pt x="64117" y="811962"/>
                  <a:pt x="52635" y="880793"/>
                  <a:pt x="55216" y="947899"/>
                </a:cubicBezTo>
                <a:cubicBezTo>
                  <a:pt x="56534" y="982171"/>
                  <a:pt x="66895" y="1015500"/>
                  <a:pt x="73621" y="1049131"/>
                </a:cubicBezTo>
                <a:cubicBezTo>
                  <a:pt x="81595" y="1089001"/>
                  <a:pt x="111468" y="1180045"/>
                  <a:pt x="119634" y="1196377"/>
                </a:cubicBezTo>
                <a:cubicBezTo>
                  <a:pt x="125769" y="1208648"/>
                  <a:pt x="132945" y="1220451"/>
                  <a:pt x="138040" y="1233189"/>
                </a:cubicBezTo>
                <a:cubicBezTo>
                  <a:pt x="167033" y="1305673"/>
                  <a:pt x="144672" y="1269034"/>
                  <a:pt x="174850" y="1334421"/>
                </a:cubicBezTo>
                <a:cubicBezTo>
                  <a:pt x="186348" y="1359333"/>
                  <a:pt x="202984" y="1382014"/>
                  <a:pt x="211661" y="1408044"/>
                </a:cubicBezTo>
                <a:cubicBezTo>
                  <a:pt x="214729" y="1417247"/>
                  <a:pt x="216051" y="1427230"/>
                  <a:pt x="220864" y="1435653"/>
                </a:cubicBezTo>
                <a:cubicBezTo>
                  <a:pt x="228474" y="1448970"/>
                  <a:pt x="240343" y="1459457"/>
                  <a:pt x="248472" y="1472464"/>
                </a:cubicBezTo>
                <a:cubicBezTo>
                  <a:pt x="288849" y="1537070"/>
                  <a:pt x="241853" y="1484251"/>
                  <a:pt x="294485" y="1536885"/>
                </a:cubicBezTo>
                <a:cubicBezTo>
                  <a:pt x="297553" y="1546088"/>
                  <a:pt x="299867" y="1555577"/>
                  <a:pt x="303688" y="1564493"/>
                </a:cubicBezTo>
                <a:cubicBezTo>
                  <a:pt x="323465" y="1610640"/>
                  <a:pt x="322093" y="1586112"/>
                  <a:pt x="322093" y="1610508"/>
                </a:cubicBezTo>
              </a:path>
            </a:pathLst>
          </a:custGeom>
          <a:ln>
            <a:solidFill>
              <a:srgbClr val="7F7F7F"/>
            </a:solidFill>
            <a:prstDash val="sysDash"/>
          </a:ln>
        </p:spPr>
        <p:style>
          <a:lnRef idx="2">
            <a:schemeClr val="accent1"/>
          </a:lnRef>
          <a:fillRef idx="0">
            <a:schemeClr val="accent1"/>
          </a:fillRef>
          <a:effectRef idx="1">
            <a:schemeClr val="accent1"/>
          </a:effectRef>
          <a:fontRef idx="minor">
            <a:schemeClr val="tx1"/>
          </a:fontRef>
        </p:style>
        <p:txBody>
          <a:bodyPr lIns="91423" tIns="45711" rIns="91423" bIns="45711" rtlCol="0" anchor="ctr"/>
          <a:lstStyle/>
          <a:p>
            <a:pPr algn="ctr" defTabSz="914377"/>
            <a:endParaRPr kumimoji="1" lang="zh-CN" altLang="en-US" sz="2399">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rot="20738916">
            <a:off x="4314933" y="1333895"/>
            <a:ext cx="2039131" cy="1437189"/>
          </a:xfrm>
          <a:prstGeom prst="rect">
            <a:avLst/>
          </a:prstGeom>
          <a:blipFill dpi="0" rotWithShape="1">
            <a:blip r:embed="rId3"/>
            <a:srcRect/>
            <a:stretch>
              <a:fillRect/>
            </a:stretch>
          </a:blipFill>
          <a:ln w="762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377"/>
            <a:endParaRPr kumimoji="1" lang="zh-CN" altLang="en-US" sz="2399">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矩形 27"/>
          <p:cNvSpPr/>
          <p:nvPr/>
        </p:nvSpPr>
        <p:spPr>
          <a:xfrm rot="21331181">
            <a:off x="5058090" y="2424262"/>
            <a:ext cx="2106877" cy="1354289"/>
          </a:xfrm>
          <a:prstGeom prst="rect">
            <a:avLst/>
          </a:prstGeom>
          <a:blipFill dpi="0" rotWithShape="1">
            <a:blip r:embed="rId3"/>
            <a:srcRect/>
            <a:stretch>
              <a:fillRect/>
            </a:stretch>
          </a:blipFill>
          <a:ln w="762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377"/>
            <a:endParaRPr kumimoji="1" lang="zh-CN" altLang="en-US" sz="2399">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28"/>
          <p:cNvSpPr/>
          <p:nvPr/>
        </p:nvSpPr>
        <p:spPr>
          <a:xfrm rot="915053">
            <a:off x="7507098" y="1099716"/>
            <a:ext cx="2308997" cy="1626608"/>
          </a:xfrm>
          <a:prstGeom prst="rect">
            <a:avLst/>
          </a:prstGeom>
          <a:blipFill dpi="0" rotWithShape="1">
            <a:blip r:embed="rId4"/>
            <a:srcRect/>
            <a:stretch>
              <a:fillRect/>
            </a:stretch>
          </a:blipFill>
          <a:ln w="762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377"/>
            <a:endParaRPr kumimoji="1" lang="zh-CN" altLang="en-US" sz="2399">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矩形 29"/>
          <p:cNvSpPr/>
          <p:nvPr/>
        </p:nvSpPr>
        <p:spPr>
          <a:xfrm rot="21331181">
            <a:off x="8940700" y="2432278"/>
            <a:ext cx="2308997" cy="1416509"/>
          </a:xfrm>
          <a:prstGeom prst="rect">
            <a:avLst/>
          </a:prstGeom>
          <a:blipFill dpi="0" rotWithShape="1">
            <a:blip r:embed="rId5"/>
            <a:srcRect/>
            <a:stretch>
              <a:fillRect/>
            </a:stretch>
          </a:blipFill>
          <a:ln w="762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377"/>
            <a:endParaRPr kumimoji="1" lang="zh-CN" altLang="en-US" sz="2399">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矩形 30"/>
          <p:cNvSpPr/>
          <p:nvPr/>
        </p:nvSpPr>
        <p:spPr>
          <a:xfrm rot="20398142">
            <a:off x="4283622" y="3863122"/>
            <a:ext cx="2211556" cy="1634001"/>
          </a:xfrm>
          <a:prstGeom prst="rect">
            <a:avLst/>
          </a:prstGeom>
          <a:blipFill dpi="0" rotWithShape="1">
            <a:blip r:embed="rId6"/>
            <a:srcRect/>
            <a:stretch>
              <a:fillRect/>
            </a:stretch>
          </a:blipFill>
          <a:ln w="762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377"/>
            <a:endParaRPr kumimoji="1" lang="zh-CN" altLang="en-US" sz="2399">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2" name="组合 11"/>
          <p:cNvGrpSpPr/>
          <p:nvPr/>
        </p:nvGrpSpPr>
        <p:grpSpPr>
          <a:xfrm>
            <a:off x="7414295" y="5279327"/>
            <a:ext cx="2155652" cy="472748"/>
            <a:chOff x="7413735" y="5276118"/>
            <a:chExt cx="2156037" cy="472747"/>
          </a:xfrm>
          <a:solidFill>
            <a:schemeClr val="accent1"/>
          </a:solidFill>
        </p:grpSpPr>
        <p:sp>
          <p:nvSpPr>
            <p:cNvPr id="33" name="矩形 32"/>
            <p:cNvSpPr/>
            <p:nvPr/>
          </p:nvSpPr>
          <p:spPr>
            <a:xfrm rot="21288071">
              <a:off x="7413735" y="5276118"/>
              <a:ext cx="2156037" cy="47274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600">
                <a:ln>
                  <a:solidFill>
                    <a:srgbClr val="127210"/>
                  </a:solidFill>
                </a:ln>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文本框 35"/>
            <p:cNvSpPr txBox="1"/>
            <p:nvPr/>
          </p:nvSpPr>
          <p:spPr>
            <a:xfrm rot="21284246">
              <a:off x="7691650" y="5350906"/>
              <a:ext cx="1545969" cy="338553"/>
            </a:xfrm>
            <a:prstGeom prst="rect">
              <a:avLst/>
            </a:prstGeom>
            <a:grpFill/>
          </p:spPr>
          <p:txBody>
            <a:bodyPr wrap="square" rtlCol="0">
              <a:spAutoFit/>
            </a:bodyPr>
            <a:lstStyle/>
            <a:p>
              <a:pPr algn="ctr" defTabSz="914377"/>
              <a:r>
                <a:rPr lang="zh-CN" altLang="en-US" sz="1600" kern="0" dirty="0">
                  <a:solidFill>
                    <a:srgbClr val="FFFFFF"/>
                  </a:solidFill>
                  <a:latin typeface="Arial" panose="020B0604020202020204" pitchFamily="34" charset="0"/>
                  <a:ea typeface="微软雅黑" panose="020B0503020204020204" pitchFamily="34" charset="-122"/>
                  <a:sym typeface="Arial" panose="020B0604020202020204" pitchFamily="34" charset="0"/>
                </a:rPr>
                <a:t>输入标题</a:t>
              </a:r>
            </a:p>
          </p:txBody>
        </p:sp>
      </p:grpSp>
      <p:sp>
        <p:nvSpPr>
          <p:cNvPr id="35" name="文本框 36"/>
          <p:cNvSpPr txBox="1"/>
          <p:nvPr/>
        </p:nvSpPr>
        <p:spPr>
          <a:xfrm>
            <a:off x="804428" y="3872317"/>
            <a:ext cx="3009168" cy="1402804"/>
          </a:xfrm>
          <a:prstGeom prst="rect">
            <a:avLst/>
          </a:prstGeom>
          <a:noFill/>
        </p:spPr>
        <p:txBody>
          <a:bodyPr wrap="square" lIns="91424" tIns="45712" rIns="91424" bIns="45712" rtlCol="0">
            <a:spAutoFit/>
          </a:bodyPr>
          <a:lstStyle/>
          <a:p>
            <a:pPr defTabSz="914377">
              <a:lnSpc>
                <a:spcPct val="120000"/>
              </a:lnSpc>
            </a:pPr>
            <a:r>
              <a:rPr lang="zh-CN" altLang="en-US" sz="1200"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点击输入简要文字内容，概括精炼言简意赅的说明分项内容。点击输入简要文字内容，概括精炼言简意赅的说明分项内容。点击输入简要文字内容，概括精炼言简意赅的说明分项内容。点击输入简要文字内容，概括精炼言简意赅的说明分项内容。</a:t>
            </a:r>
          </a:p>
        </p:txBody>
      </p:sp>
      <p:sp>
        <p:nvSpPr>
          <p:cNvPr id="36" name="文本框 48"/>
          <p:cNvSpPr txBox="1"/>
          <p:nvPr/>
        </p:nvSpPr>
        <p:spPr>
          <a:xfrm>
            <a:off x="1872835" y="3279515"/>
            <a:ext cx="1830291" cy="584759"/>
          </a:xfrm>
          <a:prstGeom prst="rect">
            <a:avLst/>
          </a:prstGeom>
          <a:noFill/>
        </p:spPr>
        <p:txBody>
          <a:bodyPr wrap="square" lIns="91424" tIns="45712" rIns="91424" bIns="45712" rtlCol="0">
            <a:spAutoFit/>
          </a:bodyPr>
          <a:lstStyle/>
          <a:p>
            <a:pPr algn="ctr" defTabSz="914377"/>
            <a:r>
              <a:rPr lang="zh-CN" altLang="en-US" sz="1600" kern="0" dirty="0">
                <a:solidFill>
                  <a:srgbClr val="000000">
                    <a:lumMod val="75000"/>
                    <a:lumOff val="25000"/>
                  </a:srgbClr>
                </a:solidFill>
                <a:latin typeface="Arial" panose="020B0604020202020204" pitchFamily="34" charset="0"/>
                <a:ea typeface="微软雅黑" pitchFamily="34" charset="-122"/>
                <a:sym typeface="Arial" panose="020B0604020202020204" pitchFamily="34" charset="0"/>
              </a:rPr>
              <a:t>单击输入标题</a:t>
            </a:r>
          </a:p>
          <a:p>
            <a:pPr algn="ctr" defTabSz="914377"/>
            <a:endParaRPr lang="zh-CN" altLang="en-US" sz="1600" kern="0" dirty="0">
              <a:solidFill>
                <a:srgbClr val="000000">
                  <a:lumMod val="75000"/>
                  <a:lumOff val="25000"/>
                </a:srgbClr>
              </a:solidFill>
              <a:latin typeface="Arial" panose="020B0604020202020204" pitchFamily="34" charset="0"/>
              <a:ea typeface="微软雅黑" pitchFamily="34" charset="-122"/>
              <a:sym typeface="Arial" panose="020B0604020202020204" pitchFamily="34" charset="0"/>
            </a:endParaRPr>
          </a:p>
        </p:txBody>
      </p:sp>
      <p:grpSp>
        <p:nvGrpSpPr>
          <p:cNvPr id="37" name="组合 16"/>
          <p:cNvGrpSpPr/>
          <p:nvPr/>
        </p:nvGrpSpPr>
        <p:grpSpPr>
          <a:xfrm>
            <a:off x="1078155" y="2568114"/>
            <a:ext cx="2570011" cy="1076293"/>
            <a:chOff x="1076465" y="2732150"/>
            <a:chExt cx="2570469" cy="1076293"/>
          </a:xfrm>
          <a:solidFill>
            <a:schemeClr val="accent1"/>
          </a:solidFill>
        </p:grpSpPr>
        <p:grpSp>
          <p:nvGrpSpPr>
            <p:cNvPr id="38" name="组合 17"/>
            <p:cNvGrpSpPr/>
            <p:nvPr/>
          </p:nvGrpSpPr>
          <p:grpSpPr>
            <a:xfrm>
              <a:off x="1076465" y="2732150"/>
              <a:ext cx="777672" cy="1076293"/>
              <a:chOff x="4135438" y="709613"/>
              <a:chExt cx="3927475" cy="5435600"/>
            </a:xfrm>
            <a:grpFill/>
          </p:grpSpPr>
          <p:sp>
            <p:nvSpPr>
              <p:cNvPr id="40" name="Freeform 188"/>
              <p:cNvSpPr>
                <a:spLocks/>
              </p:cNvSpPr>
              <p:nvPr/>
            </p:nvSpPr>
            <p:spPr bwMode="auto">
              <a:xfrm>
                <a:off x="6167438" y="4014788"/>
                <a:ext cx="1895475" cy="2130425"/>
              </a:xfrm>
              <a:custGeom>
                <a:avLst/>
                <a:gdLst>
                  <a:gd name="T0" fmla="*/ 504 w 504"/>
                  <a:gd name="T1" fmla="*/ 227 h 567"/>
                  <a:gd name="T2" fmla="*/ 504 w 504"/>
                  <a:gd name="T3" fmla="*/ 567 h 567"/>
                  <a:gd name="T4" fmla="*/ 37 w 504"/>
                  <a:gd name="T5" fmla="*/ 567 h 567"/>
                  <a:gd name="T6" fmla="*/ 92 w 504"/>
                  <a:gd name="T7" fmla="*/ 482 h 567"/>
                  <a:gd name="T8" fmla="*/ 0 w 504"/>
                  <a:gd name="T9" fmla="*/ 150 h 567"/>
                  <a:gd name="T10" fmla="*/ 220 w 504"/>
                  <a:gd name="T11" fmla="*/ 0 h 567"/>
                  <a:gd name="T12" fmla="*/ 504 w 504"/>
                  <a:gd name="T13" fmla="*/ 227 h 567"/>
                </a:gdLst>
                <a:ahLst/>
                <a:cxnLst>
                  <a:cxn ang="0">
                    <a:pos x="T0" y="T1"/>
                  </a:cxn>
                  <a:cxn ang="0">
                    <a:pos x="T2" y="T3"/>
                  </a:cxn>
                  <a:cxn ang="0">
                    <a:pos x="T4" y="T5"/>
                  </a:cxn>
                  <a:cxn ang="0">
                    <a:pos x="T6" y="T7"/>
                  </a:cxn>
                  <a:cxn ang="0">
                    <a:pos x="T8" y="T9"/>
                  </a:cxn>
                  <a:cxn ang="0">
                    <a:pos x="T10" y="T11"/>
                  </a:cxn>
                  <a:cxn ang="0">
                    <a:pos x="T12" y="T13"/>
                  </a:cxn>
                </a:cxnLst>
                <a:rect l="0" t="0" r="r" b="b"/>
                <a:pathLst>
                  <a:path w="504" h="567">
                    <a:moveTo>
                      <a:pt x="504" y="227"/>
                    </a:moveTo>
                    <a:cubicBezTo>
                      <a:pt x="504" y="457"/>
                      <a:pt x="504" y="567"/>
                      <a:pt x="504" y="567"/>
                    </a:cubicBezTo>
                    <a:cubicBezTo>
                      <a:pt x="37" y="567"/>
                      <a:pt x="37" y="567"/>
                      <a:pt x="37" y="567"/>
                    </a:cubicBezTo>
                    <a:cubicBezTo>
                      <a:pt x="92" y="482"/>
                      <a:pt x="92" y="482"/>
                      <a:pt x="92" y="482"/>
                    </a:cubicBezTo>
                    <a:cubicBezTo>
                      <a:pt x="0" y="150"/>
                      <a:pt x="0" y="150"/>
                      <a:pt x="0" y="150"/>
                    </a:cubicBezTo>
                    <a:cubicBezTo>
                      <a:pt x="98" y="144"/>
                      <a:pt x="180" y="84"/>
                      <a:pt x="220" y="0"/>
                    </a:cubicBezTo>
                    <a:cubicBezTo>
                      <a:pt x="358" y="38"/>
                      <a:pt x="504" y="106"/>
                      <a:pt x="504"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zh-CN" altLang="en-US" sz="2399">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89"/>
              <p:cNvSpPr>
                <a:spLocks/>
              </p:cNvSpPr>
              <p:nvPr/>
            </p:nvSpPr>
            <p:spPr bwMode="auto">
              <a:xfrm>
                <a:off x="7559676" y="2328863"/>
                <a:ext cx="450850" cy="209550"/>
              </a:xfrm>
              <a:custGeom>
                <a:avLst/>
                <a:gdLst>
                  <a:gd name="T0" fmla="*/ 92 w 120"/>
                  <a:gd name="T1" fmla="*/ 0 h 56"/>
                  <a:gd name="T2" fmla="*/ 120 w 120"/>
                  <a:gd name="T3" fmla="*/ 28 h 56"/>
                  <a:gd name="T4" fmla="*/ 92 w 120"/>
                  <a:gd name="T5" fmla="*/ 56 h 56"/>
                  <a:gd name="T6" fmla="*/ 28 w 120"/>
                  <a:gd name="T7" fmla="*/ 56 h 56"/>
                  <a:gd name="T8" fmla="*/ 0 w 120"/>
                  <a:gd name="T9" fmla="*/ 28 h 56"/>
                  <a:gd name="T10" fmla="*/ 8 w 120"/>
                  <a:gd name="T11" fmla="*/ 8 h 56"/>
                  <a:gd name="T12" fmla="*/ 28 w 120"/>
                  <a:gd name="T13" fmla="*/ 0 h 56"/>
                  <a:gd name="T14" fmla="*/ 92 w 12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56">
                    <a:moveTo>
                      <a:pt x="92" y="0"/>
                    </a:moveTo>
                    <a:cubicBezTo>
                      <a:pt x="107" y="0"/>
                      <a:pt x="120" y="12"/>
                      <a:pt x="120" y="28"/>
                    </a:cubicBezTo>
                    <a:cubicBezTo>
                      <a:pt x="120" y="43"/>
                      <a:pt x="107" y="56"/>
                      <a:pt x="92" y="56"/>
                    </a:cubicBezTo>
                    <a:cubicBezTo>
                      <a:pt x="28" y="56"/>
                      <a:pt x="28" y="56"/>
                      <a:pt x="28" y="56"/>
                    </a:cubicBezTo>
                    <a:cubicBezTo>
                      <a:pt x="12" y="56"/>
                      <a:pt x="0" y="43"/>
                      <a:pt x="0" y="28"/>
                    </a:cubicBezTo>
                    <a:cubicBezTo>
                      <a:pt x="0" y="20"/>
                      <a:pt x="3" y="13"/>
                      <a:pt x="8" y="8"/>
                    </a:cubicBezTo>
                    <a:cubicBezTo>
                      <a:pt x="13" y="3"/>
                      <a:pt x="20" y="0"/>
                      <a:pt x="28" y="0"/>
                    </a:cubicBezTo>
                    <a:lnTo>
                      <a:pt x="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zh-CN" altLang="en-US" sz="2399">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190"/>
              <p:cNvSpPr>
                <a:spLocks/>
              </p:cNvSpPr>
              <p:nvPr/>
            </p:nvSpPr>
            <p:spPr bwMode="auto">
              <a:xfrm>
                <a:off x="7153276" y="1246188"/>
                <a:ext cx="390525" cy="398463"/>
              </a:xfrm>
              <a:custGeom>
                <a:avLst/>
                <a:gdLst>
                  <a:gd name="T0" fmla="*/ 93 w 104"/>
                  <a:gd name="T1" fmla="*/ 11 h 106"/>
                  <a:gd name="T2" fmla="*/ 93 w 104"/>
                  <a:gd name="T3" fmla="*/ 50 h 106"/>
                  <a:gd name="T4" fmla="*/ 48 w 104"/>
                  <a:gd name="T5" fmla="*/ 95 h 106"/>
                  <a:gd name="T6" fmla="*/ 9 w 104"/>
                  <a:gd name="T7" fmla="*/ 95 h 106"/>
                  <a:gd name="T8" fmla="*/ 0 w 104"/>
                  <a:gd name="T9" fmla="*/ 76 h 106"/>
                  <a:gd name="T10" fmla="*/ 9 w 104"/>
                  <a:gd name="T11" fmla="*/ 56 h 106"/>
                  <a:gd name="T12" fmla="*/ 54 w 104"/>
                  <a:gd name="T13" fmla="*/ 11 h 106"/>
                  <a:gd name="T14" fmla="*/ 93 w 104"/>
                  <a:gd name="T15" fmla="*/ 11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6">
                    <a:moveTo>
                      <a:pt x="93" y="11"/>
                    </a:moveTo>
                    <a:cubicBezTo>
                      <a:pt x="104" y="22"/>
                      <a:pt x="104" y="39"/>
                      <a:pt x="93" y="50"/>
                    </a:cubicBezTo>
                    <a:cubicBezTo>
                      <a:pt x="48" y="95"/>
                      <a:pt x="48" y="95"/>
                      <a:pt x="48" y="95"/>
                    </a:cubicBezTo>
                    <a:cubicBezTo>
                      <a:pt x="37" y="106"/>
                      <a:pt x="19" y="106"/>
                      <a:pt x="9" y="95"/>
                    </a:cubicBezTo>
                    <a:cubicBezTo>
                      <a:pt x="3" y="90"/>
                      <a:pt x="0" y="83"/>
                      <a:pt x="0" y="76"/>
                    </a:cubicBezTo>
                    <a:cubicBezTo>
                      <a:pt x="0" y="69"/>
                      <a:pt x="3" y="61"/>
                      <a:pt x="9" y="56"/>
                    </a:cubicBezTo>
                    <a:cubicBezTo>
                      <a:pt x="54" y="11"/>
                      <a:pt x="54" y="11"/>
                      <a:pt x="54" y="11"/>
                    </a:cubicBezTo>
                    <a:cubicBezTo>
                      <a:pt x="65" y="0"/>
                      <a:pt x="82" y="0"/>
                      <a:pt x="9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zh-CN" altLang="en-US" sz="2399">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191"/>
              <p:cNvSpPr>
                <a:spLocks noEditPoints="1"/>
              </p:cNvSpPr>
              <p:nvPr/>
            </p:nvSpPr>
            <p:spPr bwMode="auto">
              <a:xfrm>
                <a:off x="4779963" y="1235076"/>
                <a:ext cx="2640013" cy="2438400"/>
              </a:xfrm>
              <a:custGeom>
                <a:avLst/>
                <a:gdLst>
                  <a:gd name="T0" fmla="*/ 702 w 702"/>
                  <a:gd name="T1" fmla="*/ 351 h 649"/>
                  <a:gd name="T2" fmla="*/ 537 w 702"/>
                  <a:gd name="T3" fmla="*/ 649 h 649"/>
                  <a:gd name="T4" fmla="*/ 164 w 702"/>
                  <a:gd name="T5" fmla="*/ 649 h 649"/>
                  <a:gd name="T6" fmla="*/ 0 w 702"/>
                  <a:gd name="T7" fmla="*/ 351 h 649"/>
                  <a:gd name="T8" fmla="*/ 351 w 702"/>
                  <a:gd name="T9" fmla="*/ 0 h 649"/>
                  <a:gd name="T10" fmla="*/ 702 w 702"/>
                  <a:gd name="T11" fmla="*/ 351 h 649"/>
                  <a:gd name="T12" fmla="*/ 492 w 702"/>
                  <a:gd name="T13" fmla="*/ 577 h 649"/>
                  <a:gd name="T14" fmla="*/ 492 w 702"/>
                  <a:gd name="T15" fmla="*/ 261 h 649"/>
                  <a:gd name="T16" fmla="*/ 369 w 702"/>
                  <a:gd name="T17" fmla="*/ 261 h 649"/>
                  <a:gd name="T18" fmla="*/ 369 w 702"/>
                  <a:gd name="T19" fmla="*/ 404 h 649"/>
                  <a:gd name="T20" fmla="*/ 330 w 702"/>
                  <a:gd name="T21" fmla="*/ 404 h 649"/>
                  <a:gd name="T22" fmla="*/ 330 w 702"/>
                  <a:gd name="T23" fmla="*/ 261 h 649"/>
                  <a:gd name="T24" fmla="*/ 209 w 702"/>
                  <a:gd name="T25" fmla="*/ 261 h 649"/>
                  <a:gd name="T26" fmla="*/ 209 w 702"/>
                  <a:gd name="T27" fmla="*/ 577 h 649"/>
                  <a:gd name="T28" fmla="*/ 231 w 702"/>
                  <a:gd name="T29" fmla="*/ 587 h 649"/>
                  <a:gd name="T30" fmla="*/ 253 w 702"/>
                  <a:gd name="T31" fmla="*/ 577 h 649"/>
                  <a:gd name="T32" fmla="*/ 253 w 702"/>
                  <a:gd name="T33" fmla="*/ 304 h 649"/>
                  <a:gd name="T34" fmla="*/ 287 w 702"/>
                  <a:gd name="T35" fmla="*/ 304 h 649"/>
                  <a:gd name="T36" fmla="*/ 287 w 702"/>
                  <a:gd name="T37" fmla="*/ 448 h 649"/>
                  <a:gd name="T38" fmla="*/ 413 w 702"/>
                  <a:gd name="T39" fmla="*/ 448 h 649"/>
                  <a:gd name="T40" fmla="*/ 413 w 702"/>
                  <a:gd name="T41" fmla="*/ 304 h 649"/>
                  <a:gd name="T42" fmla="*/ 449 w 702"/>
                  <a:gd name="T43" fmla="*/ 304 h 649"/>
                  <a:gd name="T44" fmla="*/ 449 w 702"/>
                  <a:gd name="T45" fmla="*/ 577 h 649"/>
                  <a:gd name="T46" fmla="*/ 471 w 702"/>
                  <a:gd name="T47" fmla="*/ 587 h 649"/>
                  <a:gd name="T48" fmla="*/ 492 w 702"/>
                  <a:gd name="T49" fmla="*/ 577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2" h="649">
                    <a:moveTo>
                      <a:pt x="702" y="351"/>
                    </a:moveTo>
                    <a:cubicBezTo>
                      <a:pt x="702" y="476"/>
                      <a:pt x="636" y="586"/>
                      <a:pt x="537" y="649"/>
                    </a:cubicBezTo>
                    <a:cubicBezTo>
                      <a:pt x="164" y="649"/>
                      <a:pt x="164" y="649"/>
                      <a:pt x="164" y="649"/>
                    </a:cubicBezTo>
                    <a:cubicBezTo>
                      <a:pt x="66" y="586"/>
                      <a:pt x="0" y="476"/>
                      <a:pt x="0" y="351"/>
                    </a:cubicBezTo>
                    <a:cubicBezTo>
                      <a:pt x="0" y="157"/>
                      <a:pt x="157" y="0"/>
                      <a:pt x="351" y="0"/>
                    </a:cubicBezTo>
                    <a:cubicBezTo>
                      <a:pt x="545" y="0"/>
                      <a:pt x="702" y="157"/>
                      <a:pt x="702" y="351"/>
                    </a:cubicBezTo>
                    <a:close/>
                    <a:moveTo>
                      <a:pt x="492" y="577"/>
                    </a:moveTo>
                    <a:cubicBezTo>
                      <a:pt x="492" y="261"/>
                      <a:pt x="492" y="261"/>
                      <a:pt x="492" y="261"/>
                    </a:cubicBezTo>
                    <a:cubicBezTo>
                      <a:pt x="369" y="261"/>
                      <a:pt x="369" y="261"/>
                      <a:pt x="369" y="261"/>
                    </a:cubicBezTo>
                    <a:cubicBezTo>
                      <a:pt x="369" y="404"/>
                      <a:pt x="369" y="404"/>
                      <a:pt x="369" y="404"/>
                    </a:cubicBezTo>
                    <a:cubicBezTo>
                      <a:pt x="330" y="404"/>
                      <a:pt x="330" y="404"/>
                      <a:pt x="330" y="404"/>
                    </a:cubicBezTo>
                    <a:cubicBezTo>
                      <a:pt x="330" y="261"/>
                      <a:pt x="330" y="261"/>
                      <a:pt x="330" y="261"/>
                    </a:cubicBezTo>
                    <a:cubicBezTo>
                      <a:pt x="209" y="261"/>
                      <a:pt x="209" y="261"/>
                      <a:pt x="209" y="261"/>
                    </a:cubicBezTo>
                    <a:cubicBezTo>
                      <a:pt x="209" y="577"/>
                      <a:pt x="209" y="577"/>
                      <a:pt x="209" y="577"/>
                    </a:cubicBezTo>
                    <a:cubicBezTo>
                      <a:pt x="209" y="583"/>
                      <a:pt x="219" y="587"/>
                      <a:pt x="231" y="587"/>
                    </a:cubicBezTo>
                    <a:cubicBezTo>
                      <a:pt x="243" y="587"/>
                      <a:pt x="253" y="583"/>
                      <a:pt x="253" y="577"/>
                    </a:cubicBezTo>
                    <a:cubicBezTo>
                      <a:pt x="253" y="304"/>
                      <a:pt x="253" y="304"/>
                      <a:pt x="253" y="304"/>
                    </a:cubicBezTo>
                    <a:cubicBezTo>
                      <a:pt x="287" y="304"/>
                      <a:pt x="287" y="304"/>
                      <a:pt x="287" y="304"/>
                    </a:cubicBezTo>
                    <a:cubicBezTo>
                      <a:pt x="287" y="448"/>
                      <a:pt x="287" y="448"/>
                      <a:pt x="287" y="448"/>
                    </a:cubicBezTo>
                    <a:cubicBezTo>
                      <a:pt x="413" y="448"/>
                      <a:pt x="413" y="448"/>
                      <a:pt x="413" y="448"/>
                    </a:cubicBezTo>
                    <a:cubicBezTo>
                      <a:pt x="413" y="304"/>
                      <a:pt x="413" y="304"/>
                      <a:pt x="413" y="304"/>
                    </a:cubicBezTo>
                    <a:cubicBezTo>
                      <a:pt x="449" y="304"/>
                      <a:pt x="449" y="304"/>
                      <a:pt x="449" y="304"/>
                    </a:cubicBezTo>
                    <a:cubicBezTo>
                      <a:pt x="449" y="577"/>
                      <a:pt x="449" y="577"/>
                      <a:pt x="449" y="577"/>
                    </a:cubicBezTo>
                    <a:cubicBezTo>
                      <a:pt x="449" y="583"/>
                      <a:pt x="459" y="587"/>
                      <a:pt x="471" y="587"/>
                    </a:cubicBezTo>
                    <a:cubicBezTo>
                      <a:pt x="483" y="587"/>
                      <a:pt x="492" y="583"/>
                      <a:pt x="492" y="5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zh-CN" altLang="en-US" sz="2399">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192"/>
              <p:cNvSpPr>
                <a:spLocks/>
              </p:cNvSpPr>
              <p:nvPr/>
            </p:nvSpPr>
            <p:spPr bwMode="auto">
              <a:xfrm>
                <a:off x="5475288" y="3781426"/>
                <a:ext cx="1249363" cy="225425"/>
              </a:xfrm>
              <a:custGeom>
                <a:avLst/>
                <a:gdLst>
                  <a:gd name="T0" fmla="*/ 298 w 332"/>
                  <a:gd name="T1" fmla="*/ 0 h 60"/>
                  <a:gd name="T2" fmla="*/ 332 w 332"/>
                  <a:gd name="T3" fmla="*/ 30 h 60"/>
                  <a:gd name="T4" fmla="*/ 298 w 332"/>
                  <a:gd name="T5" fmla="*/ 60 h 60"/>
                  <a:gd name="T6" fmla="*/ 34 w 332"/>
                  <a:gd name="T7" fmla="*/ 60 h 60"/>
                  <a:gd name="T8" fmla="*/ 0 w 332"/>
                  <a:gd name="T9" fmla="*/ 30 h 60"/>
                  <a:gd name="T10" fmla="*/ 10 w 332"/>
                  <a:gd name="T11" fmla="*/ 9 h 60"/>
                  <a:gd name="T12" fmla="*/ 34 w 332"/>
                  <a:gd name="T13" fmla="*/ 0 h 60"/>
                  <a:gd name="T14" fmla="*/ 298 w 332"/>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2" h="60">
                    <a:moveTo>
                      <a:pt x="298" y="0"/>
                    </a:moveTo>
                    <a:cubicBezTo>
                      <a:pt x="316" y="0"/>
                      <a:pt x="332" y="13"/>
                      <a:pt x="332" y="30"/>
                    </a:cubicBezTo>
                    <a:cubicBezTo>
                      <a:pt x="332" y="46"/>
                      <a:pt x="316" y="60"/>
                      <a:pt x="298" y="60"/>
                    </a:cubicBezTo>
                    <a:cubicBezTo>
                      <a:pt x="34" y="60"/>
                      <a:pt x="34" y="60"/>
                      <a:pt x="34" y="60"/>
                    </a:cubicBezTo>
                    <a:cubicBezTo>
                      <a:pt x="15" y="60"/>
                      <a:pt x="0" y="46"/>
                      <a:pt x="0" y="30"/>
                    </a:cubicBezTo>
                    <a:cubicBezTo>
                      <a:pt x="0" y="22"/>
                      <a:pt x="4" y="14"/>
                      <a:pt x="10" y="9"/>
                    </a:cubicBezTo>
                    <a:cubicBezTo>
                      <a:pt x="16" y="3"/>
                      <a:pt x="25" y="0"/>
                      <a:pt x="34" y="0"/>
                    </a:cubicBezTo>
                    <a:lnTo>
                      <a:pt x="2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zh-CN" altLang="en-US" sz="2399">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193"/>
              <p:cNvSpPr>
                <a:spLocks/>
              </p:cNvSpPr>
              <p:nvPr/>
            </p:nvSpPr>
            <p:spPr bwMode="auto">
              <a:xfrm>
                <a:off x="5595938" y="4089401"/>
                <a:ext cx="1008063" cy="222250"/>
              </a:xfrm>
              <a:custGeom>
                <a:avLst/>
                <a:gdLst>
                  <a:gd name="T0" fmla="*/ 233 w 268"/>
                  <a:gd name="T1" fmla="*/ 0 h 59"/>
                  <a:gd name="T2" fmla="*/ 268 w 268"/>
                  <a:gd name="T3" fmla="*/ 30 h 59"/>
                  <a:gd name="T4" fmla="*/ 233 w 268"/>
                  <a:gd name="T5" fmla="*/ 59 h 59"/>
                  <a:gd name="T6" fmla="*/ 35 w 268"/>
                  <a:gd name="T7" fmla="*/ 59 h 59"/>
                  <a:gd name="T8" fmla="*/ 0 w 268"/>
                  <a:gd name="T9" fmla="*/ 30 h 59"/>
                  <a:gd name="T10" fmla="*/ 10 w 268"/>
                  <a:gd name="T11" fmla="*/ 9 h 59"/>
                  <a:gd name="T12" fmla="*/ 35 w 268"/>
                  <a:gd name="T13" fmla="*/ 0 h 59"/>
                  <a:gd name="T14" fmla="*/ 233 w 26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59">
                    <a:moveTo>
                      <a:pt x="233" y="0"/>
                    </a:moveTo>
                    <a:cubicBezTo>
                      <a:pt x="252" y="0"/>
                      <a:pt x="268" y="13"/>
                      <a:pt x="268" y="30"/>
                    </a:cubicBezTo>
                    <a:cubicBezTo>
                      <a:pt x="268" y="46"/>
                      <a:pt x="252" y="59"/>
                      <a:pt x="233" y="59"/>
                    </a:cubicBezTo>
                    <a:cubicBezTo>
                      <a:pt x="35" y="59"/>
                      <a:pt x="35" y="59"/>
                      <a:pt x="35" y="59"/>
                    </a:cubicBezTo>
                    <a:cubicBezTo>
                      <a:pt x="16" y="59"/>
                      <a:pt x="0" y="46"/>
                      <a:pt x="0" y="30"/>
                    </a:cubicBezTo>
                    <a:cubicBezTo>
                      <a:pt x="0" y="21"/>
                      <a:pt x="4" y="14"/>
                      <a:pt x="10" y="9"/>
                    </a:cubicBezTo>
                    <a:cubicBezTo>
                      <a:pt x="17" y="3"/>
                      <a:pt x="25" y="0"/>
                      <a:pt x="35" y="0"/>
                    </a:cubicBezTo>
                    <a:lnTo>
                      <a:pt x="2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zh-CN" altLang="en-US" sz="2399">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194"/>
              <p:cNvSpPr>
                <a:spLocks/>
              </p:cNvSpPr>
              <p:nvPr/>
            </p:nvSpPr>
            <p:spPr bwMode="auto">
              <a:xfrm>
                <a:off x="5994401" y="709613"/>
                <a:ext cx="211138" cy="450850"/>
              </a:xfrm>
              <a:custGeom>
                <a:avLst/>
                <a:gdLst>
                  <a:gd name="T0" fmla="*/ 56 w 56"/>
                  <a:gd name="T1" fmla="*/ 28 h 120"/>
                  <a:gd name="T2" fmla="*/ 56 w 56"/>
                  <a:gd name="T3" fmla="*/ 92 h 120"/>
                  <a:gd name="T4" fmla="*/ 28 w 56"/>
                  <a:gd name="T5" fmla="*/ 120 h 120"/>
                  <a:gd name="T6" fmla="*/ 8 w 56"/>
                  <a:gd name="T7" fmla="*/ 112 h 120"/>
                  <a:gd name="T8" fmla="*/ 0 w 56"/>
                  <a:gd name="T9" fmla="*/ 92 h 120"/>
                  <a:gd name="T10" fmla="*/ 0 w 56"/>
                  <a:gd name="T11" fmla="*/ 28 h 120"/>
                  <a:gd name="T12" fmla="*/ 28 w 56"/>
                  <a:gd name="T13" fmla="*/ 0 h 120"/>
                  <a:gd name="T14" fmla="*/ 56 w 56"/>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120">
                    <a:moveTo>
                      <a:pt x="56" y="28"/>
                    </a:moveTo>
                    <a:cubicBezTo>
                      <a:pt x="56" y="92"/>
                      <a:pt x="56" y="92"/>
                      <a:pt x="56" y="92"/>
                    </a:cubicBezTo>
                    <a:cubicBezTo>
                      <a:pt x="56" y="108"/>
                      <a:pt x="43" y="120"/>
                      <a:pt x="28" y="120"/>
                    </a:cubicBezTo>
                    <a:cubicBezTo>
                      <a:pt x="20" y="120"/>
                      <a:pt x="13" y="117"/>
                      <a:pt x="8" y="112"/>
                    </a:cubicBezTo>
                    <a:cubicBezTo>
                      <a:pt x="3" y="107"/>
                      <a:pt x="0" y="100"/>
                      <a:pt x="0" y="92"/>
                    </a:cubicBezTo>
                    <a:cubicBezTo>
                      <a:pt x="0" y="28"/>
                      <a:pt x="0" y="28"/>
                      <a:pt x="0" y="28"/>
                    </a:cubicBezTo>
                    <a:cubicBezTo>
                      <a:pt x="0" y="13"/>
                      <a:pt x="12" y="0"/>
                      <a:pt x="28" y="0"/>
                    </a:cubicBezTo>
                    <a:cubicBezTo>
                      <a:pt x="43" y="0"/>
                      <a:pt x="56" y="13"/>
                      <a:pt x="5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zh-CN" altLang="en-US" sz="2399">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195"/>
              <p:cNvSpPr>
                <a:spLocks/>
              </p:cNvSpPr>
              <p:nvPr/>
            </p:nvSpPr>
            <p:spPr bwMode="auto">
              <a:xfrm>
                <a:off x="4135438" y="4014788"/>
                <a:ext cx="1892300" cy="2130425"/>
              </a:xfrm>
              <a:custGeom>
                <a:avLst/>
                <a:gdLst>
                  <a:gd name="T0" fmla="*/ 503 w 503"/>
                  <a:gd name="T1" fmla="*/ 150 h 567"/>
                  <a:gd name="T2" fmla="*/ 412 w 503"/>
                  <a:gd name="T3" fmla="*/ 482 h 567"/>
                  <a:gd name="T4" fmla="*/ 467 w 503"/>
                  <a:gd name="T5" fmla="*/ 567 h 567"/>
                  <a:gd name="T6" fmla="*/ 0 w 503"/>
                  <a:gd name="T7" fmla="*/ 567 h 567"/>
                  <a:gd name="T8" fmla="*/ 0 w 503"/>
                  <a:gd name="T9" fmla="*/ 227 h 567"/>
                  <a:gd name="T10" fmla="*/ 284 w 503"/>
                  <a:gd name="T11" fmla="*/ 0 h 567"/>
                  <a:gd name="T12" fmla="*/ 503 w 503"/>
                  <a:gd name="T13" fmla="*/ 150 h 567"/>
                </a:gdLst>
                <a:ahLst/>
                <a:cxnLst>
                  <a:cxn ang="0">
                    <a:pos x="T0" y="T1"/>
                  </a:cxn>
                  <a:cxn ang="0">
                    <a:pos x="T2" y="T3"/>
                  </a:cxn>
                  <a:cxn ang="0">
                    <a:pos x="T4" y="T5"/>
                  </a:cxn>
                  <a:cxn ang="0">
                    <a:pos x="T6" y="T7"/>
                  </a:cxn>
                  <a:cxn ang="0">
                    <a:pos x="T8" y="T9"/>
                  </a:cxn>
                  <a:cxn ang="0">
                    <a:pos x="T10" y="T11"/>
                  </a:cxn>
                  <a:cxn ang="0">
                    <a:pos x="T12" y="T13"/>
                  </a:cxn>
                </a:cxnLst>
                <a:rect l="0" t="0" r="r" b="b"/>
                <a:pathLst>
                  <a:path w="503" h="567">
                    <a:moveTo>
                      <a:pt x="503" y="150"/>
                    </a:moveTo>
                    <a:cubicBezTo>
                      <a:pt x="412" y="482"/>
                      <a:pt x="412" y="482"/>
                      <a:pt x="412" y="482"/>
                    </a:cubicBezTo>
                    <a:cubicBezTo>
                      <a:pt x="467" y="567"/>
                      <a:pt x="467" y="567"/>
                      <a:pt x="467" y="567"/>
                    </a:cubicBezTo>
                    <a:cubicBezTo>
                      <a:pt x="0" y="567"/>
                      <a:pt x="0" y="567"/>
                      <a:pt x="0" y="567"/>
                    </a:cubicBezTo>
                    <a:cubicBezTo>
                      <a:pt x="0" y="567"/>
                      <a:pt x="0" y="457"/>
                      <a:pt x="0" y="227"/>
                    </a:cubicBezTo>
                    <a:cubicBezTo>
                      <a:pt x="0" y="106"/>
                      <a:pt x="146" y="38"/>
                      <a:pt x="284" y="0"/>
                    </a:cubicBezTo>
                    <a:cubicBezTo>
                      <a:pt x="324" y="84"/>
                      <a:pt x="406" y="144"/>
                      <a:pt x="503"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zh-CN" altLang="en-US" sz="2399">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196"/>
              <p:cNvSpPr>
                <a:spLocks/>
              </p:cNvSpPr>
              <p:nvPr/>
            </p:nvSpPr>
            <p:spPr bwMode="auto">
              <a:xfrm>
                <a:off x="4629151" y="1246188"/>
                <a:ext cx="390525" cy="398463"/>
              </a:xfrm>
              <a:custGeom>
                <a:avLst/>
                <a:gdLst>
                  <a:gd name="T0" fmla="*/ 96 w 104"/>
                  <a:gd name="T1" fmla="*/ 56 h 106"/>
                  <a:gd name="T2" fmla="*/ 104 w 104"/>
                  <a:gd name="T3" fmla="*/ 76 h 106"/>
                  <a:gd name="T4" fmla="*/ 96 w 104"/>
                  <a:gd name="T5" fmla="*/ 95 h 106"/>
                  <a:gd name="T6" fmla="*/ 56 w 104"/>
                  <a:gd name="T7" fmla="*/ 95 h 106"/>
                  <a:gd name="T8" fmla="*/ 11 w 104"/>
                  <a:gd name="T9" fmla="*/ 50 h 106"/>
                  <a:gd name="T10" fmla="*/ 11 w 104"/>
                  <a:gd name="T11" fmla="*/ 11 h 106"/>
                  <a:gd name="T12" fmla="*/ 50 w 104"/>
                  <a:gd name="T13" fmla="*/ 11 h 106"/>
                  <a:gd name="T14" fmla="*/ 96 w 104"/>
                  <a:gd name="T15" fmla="*/ 5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6">
                    <a:moveTo>
                      <a:pt x="96" y="56"/>
                    </a:moveTo>
                    <a:cubicBezTo>
                      <a:pt x="101" y="61"/>
                      <a:pt x="104" y="69"/>
                      <a:pt x="104" y="76"/>
                    </a:cubicBezTo>
                    <a:cubicBezTo>
                      <a:pt x="104" y="83"/>
                      <a:pt x="101" y="90"/>
                      <a:pt x="96" y="95"/>
                    </a:cubicBezTo>
                    <a:cubicBezTo>
                      <a:pt x="85" y="106"/>
                      <a:pt x="67" y="106"/>
                      <a:pt x="56" y="95"/>
                    </a:cubicBezTo>
                    <a:cubicBezTo>
                      <a:pt x="11" y="50"/>
                      <a:pt x="11" y="50"/>
                      <a:pt x="11" y="50"/>
                    </a:cubicBezTo>
                    <a:cubicBezTo>
                      <a:pt x="0" y="39"/>
                      <a:pt x="0" y="22"/>
                      <a:pt x="11" y="11"/>
                    </a:cubicBezTo>
                    <a:cubicBezTo>
                      <a:pt x="22" y="0"/>
                      <a:pt x="40" y="0"/>
                      <a:pt x="50" y="11"/>
                    </a:cubicBezTo>
                    <a:lnTo>
                      <a:pt x="96"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zh-CN" altLang="en-US" sz="2399">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197"/>
              <p:cNvSpPr>
                <a:spLocks/>
              </p:cNvSpPr>
              <p:nvPr/>
            </p:nvSpPr>
            <p:spPr bwMode="auto">
              <a:xfrm>
                <a:off x="4176713" y="2328863"/>
                <a:ext cx="452438" cy="209550"/>
              </a:xfrm>
              <a:custGeom>
                <a:avLst/>
                <a:gdLst>
                  <a:gd name="T0" fmla="*/ 92 w 120"/>
                  <a:gd name="T1" fmla="*/ 0 h 56"/>
                  <a:gd name="T2" fmla="*/ 120 w 120"/>
                  <a:gd name="T3" fmla="*/ 28 h 56"/>
                  <a:gd name="T4" fmla="*/ 92 w 120"/>
                  <a:gd name="T5" fmla="*/ 56 h 56"/>
                  <a:gd name="T6" fmla="*/ 28 w 120"/>
                  <a:gd name="T7" fmla="*/ 56 h 56"/>
                  <a:gd name="T8" fmla="*/ 0 w 120"/>
                  <a:gd name="T9" fmla="*/ 28 h 56"/>
                  <a:gd name="T10" fmla="*/ 8 w 120"/>
                  <a:gd name="T11" fmla="*/ 8 h 56"/>
                  <a:gd name="T12" fmla="*/ 28 w 120"/>
                  <a:gd name="T13" fmla="*/ 0 h 56"/>
                  <a:gd name="T14" fmla="*/ 92 w 12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56">
                    <a:moveTo>
                      <a:pt x="92" y="0"/>
                    </a:moveTo>
                    <a:cubicBezTo>
                      <a:pt x="107" y="0"/>
                      <a:pt x="120" y="12"/>
                      <a:pt x="120" y="28"/>
                    </a:cubicBezTo>
                    <a:cubicBezTo>
                      <a:pt x="120" y="43"/>
                      <a:pt x="107" y="56"/>
                      <a:pt x="92" y="56"/>
                    </a:cubicBezTo>
                    <a:cubicBezTo>
                      <a:pt x="28" y="56"/>
                      <a:pt x="28" y="56"/>
                      <a:pt x="28" y="56"/>
                    </a:cubicBezTo>
                    <a:cubicBezTo>
                      <a:pt x="13" y="56"/>
                      <a:pt x="0" y="43"/>
                      <a:pt x="0" y="28"/>
                    </a:cubicBezTo>
                    <a:cubicBezTo>
                      <a:pt x="0" y="20"/>
                      <a:pt x="3" y="13"/>
                      <a:pt x="8" y="8"/>
                    </a:cubicBezTo>
                    <a:cubicBezTo>
                      <a:pt x="13" y="3"/>
                      <a:pt x="20" y="0"/>
                      <a:pt x="28" y="0"/>
                    </a:cubicBezTo>
                    <a:lnTo>
                      <a:pt x="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endParaRPr lang="zh-CN" altLang="en-US" sz="2399">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cxnSp>
          <p:nvCxnSpPr>
            <p:cNvPr id="39" name="直接连接符 38"/>
            <p:cNvCxnSpPr>
              <a:stCxn id="47" idx="3"/>
            </p:cNvCxnSpPr>
            <p:nvPr/>
          </p:nvCxnSpPr>
          <p:spPr>
            <a:xfrm>
              <a:off x="1076465" y="3808443"/>
              <a:ext cx="2570469" cy="0"/>
            </a:xfrm>
            <a:prstGeom prst="line">
              <a:avLst/>
            </a:prstGeom>
            <a:grpFill/>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D5CEF9A4-AEB8-4C94-807A-E6F80F86DCEA}"/>
              </a:ext>
            </a:extLst>
          </p:cNvPr>
          <p:cNvGrpSpPr/>
          <p:nvPr>
            <p:custDataLst>
              <p:tags r:id="rId1"/>
            </p:custDataLst>
          </p:nvPr>
        </p:nvGrpSpPr>
        <p:grpSpPr>
          <a:xfrm>
            <a:off x="8314328" y="258964"/>
            <a:ext cx="3593293" cy="646277"/>
            <a:chOff x="3159125" y="2914650"/>
            <a:chExt cx="5867400" cy="1031876"/>
          </a:xfrm>
        </p:grpSpPr>
        <p:sp>
          <p:nvSpPr>
            <p:cNvPr id="51" name="Freeform 5">
              <a:extLst>
                <a:ext uri="{FF2B5EF4-FFF2-40B4-BE49-F238E27FC236}">
                  <a16:creationId xmlns:a16="http://schemas.microsoft.com/office/drawing/2014/main" id="{6E14B7DC-858F-4B80-83AA-7A898D4A3A9F}"/>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6">
              <a:extLst>
                <a:ext uri="{FF2B5EF4-FFF2-40B4-BE49-F238E27FC236}">
                  <a16:creationId xmlns:a16="http://schemas.microsoft.com/office/drawing/2014/main" id="{4C526231-8852-4421-B2A6-88D141641090}"/>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7">
              <a:extLst>
                <a:ext uri="{FF2B5EF4-FFF2-40B4-BE49-F238E27FC236}">
                  <a16:creationId xmlns:a16="http://schemas.microsoft.com/office/drawing/2014/main" id="{8C59C444-DD6D-4066-8176-BC9451817CB0}"/>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8">
              <a:extLst>
                <a:ext uri="{FF2B5EF4-FFF2-40B4-BE49-F238E27FC236}">
                  <a16:creationId xmlns:a16="http://schemas.microsoft.com/office/drawing/2014/main" id="{BD987276-15BE-494B-9725-4992A37287C1}"/>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9">
              <a:extLst>
                <a:ext uri="{FF2B5EF4-FFF2-40B4-BE49-F238E27FC236}">
                  <a16:creationId xmlns:a16="http://schemas.microsoft.com/office/drawing/2014/main" id="{1B652690-4FEE-40F5-8D88-6C518DEF8ECB}"/>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0">
              <a:extLst>
                <a:ext uri="{FF2B5EF4-FFF2-40B4-BE49-F238E27FC236}">
                  <a16:creationId xmlns:a16="http://schemas.microsoft.com/office/drawing/2014/main" id="{00805531-0810-4E48-9DEF-1C17A15604E4}"/>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1">
              <a:extLst>
                <a:ext uri="{FF2B5EF4-FFF2-40B4-BE49-F238E27FC236}">
                  <a16:creationId xmlns:a16="http://schemas.microsoft.com/office/drawing/2014/main" id="{7EE507DB-E1C9-42C1-9F9D-E7301E9AC64B}"/>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2">
              <a:extLst>
                <a:ext uri="{FF2B5EF4-FFF2-40B4-BE49-F238E27FC236}">
                  <a16:creationId xmlns:a16="http://schemas.microsoft.com/office/drawing/2014/main" id="{084F1F55-C854-4306-AA5C-3920035C28E3}"/>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3">
              <a:extLst>
                <a:ext uri="{FF2B5EF4-FFF2-40B4-BE49-F238E27FC236}">
                  <a16:creationId xmlns:a16="http://schemas.microsoft.com/office/drawing/2014/main" id="{9AA68964-FF6A-493C-8275-C2EA50318970}"/>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4">
              <a:extLst>
                <a:ext uri="{FF2B5EF4-FFF2-40B4-BE49-F238E27FC236}">
                  <a16:creationId xmlns:a16="http://schemas.microsoft.com/office/drawing/2014/main" id="{65EFF62A-E226-4005-A885-573F696F4A4E}"/>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5">
              <a:extLst>
                <a:ext uri="{FF2B5EF4-FFF2-40B4-BE49-F238E27FC236}">
                  <a16:creationId xmlns:a16="http://schemas.microsoft.com/office/drawing/2014/main" id="{24825E51-DD68-47D2-B3BD-BBB90874D8F5}"/>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6">
              <a:extLst>
                <a:ext uri="{FF2B5EF4-FFF2-40B4-BE49-F238E27FC236}">
                  <a16:creationId xmlns:a16="http://schemas.microsoft.com/office/drawing/2014/main" id="{8BD5B074-B6DF-405D-8752-92128DBA3FB4}"/>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7">
              <a:extLst>
                <a:ext uri="{FF2B5EF4-FFF2-40B4-BE49-F238E27FC236}">
                  <a16:creationId xmlns:a16="http://schemas.microsoft.com/office/drawing/2014/main" id="{2767A9C4-18DC-433C-8AE8-6A1E4C8E5593}"/>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8">
              <a:extLst>
                <a:ext uri="{FF2B5EF4-FFF2-40B4-BE49-F238E27FC236}">
                  <a16:creationId xmlns:a16="http://schemas.microsoft.com/office/drawing/2014/main" id="{BA8B210E-0823-4C6C-90E5-7DEB0A8E306B}"/>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19">
              <a:extLst>
                <a:ext uri="{FF2B5EF4-FFF2-40B4-BE49-F238E27FC236}">
                  <a16:creationId xmlns:a16="http://schemas.microsoft.com/office/drawing/2014/main" id="{F4D61A09-8D61-461B-92C3-9748DB745A50}"/>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8088820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750"/>
                                        <p:tgtEl>
                                          <p:spTgt spid="2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750"/>
                                        <p:tgtEl>
                                          <p:spTgt spid="2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750"/>
                                        <p:tgtEl>
                                          <p:spTgt spid="2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750"/>
                                        <p:tgtEl>
                                          <p:spTgt spid="25"/>
                                        </p:tgtEl>
                                      </p:cBhvr>
                                    </p:animEffect>
                                  </p:childTnLst>
                                </p:cTn>
                              </p:par>
                            </p:childTnLst>
                          </p:cTn>
                        </p:par>
                        <p:par>
                          <p:cTn id="23" fill="hold">
                            <p:stCondLst>
                              <p:cond delay="1750"/>
                            </p:stCondLst>
                            <p:childTnLst>
                              <p:par>
                                <p:cTn id="24" presetID="42"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1000"/>
                                        <p:tgtEl>
                                          <p:spTgt spid="31"/>
                                        </p:tgtEl>
                                      </p:cBhvr>
                                    </p:animEffect>
                                    <p:anim calcmode="lin" valueType="num">
                                      <p:cBhvr>
                                        <p:cTn id="27" dur="1000" fill="hold"/>
                                        <p:tgtEl>
                                          <p:spTgt spid="31"/>
                                        </p:tgtEl>
                                        <p:attrNameLst>
                                          <p:attrName>ppt_x</p:attrName>
                                        </p:attrNameLst>
                                      </p:cBhvr>
                                      <p:tavLst>
                                        <p:tav tm="0">
                                          <p:val>
                                            <p:strVal val="#ppt_x"/>
                                          </p:val>
                                        </p:tav>
                                        <p:tav tm="100000">
                                          <p:val>
                                            <p:strVal val="#ppt_x"/>
                                          </p:val>
                                        </p:tav>
                                      </p:tavLst>
                                    </p:anim>
                                    <p:anim calcmode="lin" valueType="num">
                                      <p:cBhvr>
                                        <p:cTn id="28" dur="1000" fill="hold"/>
                                        <p:tgtEl>
                                          <p:spTgt spid="3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25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1000"/>
                                        <p:tgtEl>
                                          <p:spTgt spid="27"/>
                                        </p:tgtEl>
                                      </p:cBhvr>
                                    </p:animEffect>
                                    <p:anim calcmode="lin" valueType="num">
                                      <p:cBhvr>
                                        <p:cTn id="37" dur="1000" fill="hold"/>
                                        <p:tgtEl>
                                          <p:spTgt spid="27"/>
                                        </p:tgtEl>
                                        <p:attrNameLst>
                                          <p:attrName>ppt_x</p:attrName>
                                        </p:attrNameLst>
                                      </p:cBhvr>
                                      <p:tavLst>
                                        <p:tav tm="0">
                                          <p:val>
                                            <p:strVal val="#ppt_x"/>
                                          </p:val>
                                        </p:tav>
                                        <p:tav tm="100000">
                                          <p:val>
                                            <p:strVal val="#ppt_x"/>
                                          </p:val>
                                        </p:tav>
                                      </p:tavLst>
                                    </p:anim>
                                    <p:anim calcmode="lin" valueType="num">
                                      <p:cBhvr>
                                        <p:cTn id="38" dur="1000" fill="hold"/>
                                        <p:tgtEl>
                                          <p:spTgt spid="2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50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1000"/>
                                        <p:tgtEl>
                                          <p:spTgt spid="29"/>
                                        </p:tgtEl>
                                      </p:cBhvr>
                                    </p:animEffect>
                                    <p:anim calcmode="lin" valueType="num">
                                      <p:cBhvr>
                                        <p:cTn id="42" dur="1000" fill="hold"/>
                                        <p:tgtEl>
                                          <p:spTgt spid="29"/>
                                        </p:tgtEl>
                                        <p:attrNameLst>
                                          <p:attrName>ppt_x</p:attrName>
                                        </p:attrNameLst>
                                      </p:cBhvr>
                                      <p:tavLst>
                                        <p:tav tm="0">
                                          <p:val>
                                            <p:strVal val="#ppt_x"/>
                                          </p:val>
                                        </p:tav>
                                        <p:tav tm="100000">
                                          <p:val>
                                            <p:strVal val="#ppt_x"/>
                                          </p:val>
                                        </p:tav>
                                      </p:tavLst>
                                    </p:anim>
                                    <p:anim calcmode="lin" valueType="num">
                                      <p:cBhvr>
                                        <p:cTn id="43" dur="1000" fill="hold"/>
                                        <p:tgtEl>
                                          <p:spTgt spid="2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1000"/>
                                        <p:tgtEl>
                                          <p:spTgt spid="30"/>
                                        </p:tgtEl>
                                      </p:cBhvr>
                                    </p:animEffect>
                                    <p:anim calcmode="lin" valueType="num">
                                      <p:cBhvr>
                                        <p:cTn id="47" dur="1000" fill="hold"/>
                                        <p:tgtEl>
                                          <p:spTgt spid="30"/>
                                        </p:tgtEl>
                                        <p:attrNameLst>
                                          <p:attrName>ppt_x</p:attrName>
                                        </p:attrNameLst>
                                      </p:cBhvr>
                                      <p:tavLst>
                                        <p:tav tm="0">
                                          <p:val>
                                            <p:strVal val="#ppt_x"/>
                                          </p:val>
                                        </p:tav>
                                        <p:tav tm="100000">
                                          <p:val>
                                            <p:strVal val="#ppt_x"/>
                                          </p:val>
                                        </p:tav>
                                      </p:tavLst>
                                    </p:anim>
                                    <p:anim calcmode="lin" valueType="num">
                                      <p:cBhvr>
                                        <p:cTn id="48" dur="1000" fill="hold"/>
                                        <p:tgtEl>
                                          <p:spTgt spid="30"/>
                                        </p:tgtEl>
                                        <p:attrNameLst>
                                          <p:attrName>ppt_y</p:attrName>
                                        </p:attrNameLst>
                                      </p:cBhvr>
                                      <p:tavLst>
                                        <p:tav tm="0">
                                          <p:val>
                                            <p:strVal val="#ppt_y+.1"/>
                                          </p:val>
                                        </p:tav>
                                        <p:tav tm="100000">
                                          <p:val>
                                            <p:strVal val="#ppt_y"/>
                                          </p:val>
                                        </p:tav>
                                      </p:tavLst>
                                    </p:anim>
                                  </p:childTnLst>
                                </p:cTn>
                              </p:par>
                            </p:childTnLst>
                          </p:cTn>
                        </p:par>
                        <p:par>
                          <p:cTn id="49" fill="hold">
                            <p:stCondLst>
                              <p:cond delay="3250"/>
                            </p:stCondLst>
                            <p:childTnLst>
                              <p:par>
                                <p:cTn id="50" presetID="42" presetClass="entr" presetSubtype="0"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anim calcmode="lin" valueType="num">
                                      <p:cBhvr>
                                        <p:cTn id="53" dur="500" fill="hold"/>
                                        <p:tgtEl>
                                          <p:spTgt spid="37"/>
                                        </p:tgtEl>
                                        <p:attrNameLst>
                                          <p:attrName>ppt_x</p:attrName>
                                        </p:attrNameLst>
                                      </p:cBhvr>
                                      <p:tavLst>
                                        <p:tav tm="0">
                                          <p:val>
                                            <p:strVal val="#ppt_x"/>
                                          </p:val>
                                        </p:tav>
                                        <p:tav tm="100000">
                                          <p:val>
                                            <p:strVal val="#ppt_x"/>
                                          </p:val>
                                        </p:tav>
                                      </p:tavLst>
                                    </p:anim>
                                    <p:anim calcmode="lin" valueType="num">
                                      <p:cBhvr>
                                        <p:cTn id="54" dur="500" fill="hold"/>
                                        <p:tgtEl>
                                          <p:spTgt spid="37"/>
                                        </p:tgtEl>
                                        <p:attrNameLst>
                                          <p:attrName>ppt_y</p:attrName>
                                        </p:attrNameLst>
                                      </p:cBhvr>
                                      <p:tavLst>
                                        <p:tav tm="0">
                                          <p:val>
                                            <p:strVal val="#ppt_y+.1"/>
                                          </p:val>
                                        </p:tav>
                                        <p:tav tm="100000">
                                          <p:val>
                                            <p:strVal val="#ppt_y"/>
                                          </p:val>
                                        </p:tav>
                                      </p:tavLst>
                                    </p:anim>
                                  </p:childTnLst>
                                </p:cTn>
                              </p:par>
                            </p:childTnLst>
                          </p:cTn>
                        </p:par>
                        <p:par>
                          <p:cTn id="55" fill="hold">
                            <p:stCondLst>
                              <p:cond delay="3750"/>
                            </p:stCondLst>
                            <p:childTnLst>
                              <p:par>
                                <p:cTn id="56" presetID="22" presetClass="entr" presetSubtype="8"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left)">
                                      <p:cBhvr>
                                        <p:cTn id="58" dur="500"/>
                                        <p:tgtEl>
                                          <p:spTgt spid="36"/>
                                        </p:tgtEl>
                                      </p:cBhvr>
                                    </p:animEffect>
                                  </p:childTnLst>
                                </p:cTn>
                              </p:par>
                            </p:childTnLst>
                          </p:cTn>
                        </p:par>
                        <p:par>
                          <p:cTn id="59" fill="hold">
                            <p:stCondLst>
                              <p:cond delay="4250"/>
                            </p:stCondLst>
                            <p:childTnLst>
                              <p:par>
                                <p:cTn id="60" presetID="14" presetClass="entr" presetSubtype="10" fill="hold" grpId="0" nodeType="after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randombar(horizontal)">
                                      <p:cBhvr>
                                        <p:cTn id="6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31" grpId="0" animBg="1"/>
      <p:bldP spid="35" grpId="0"/>
      <p:bldP spid="3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71" y="567"/>
            <a:ext cx="12190663" cy="6856869"/>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77"/>
            <a:endParaRPr lang="zh-CN" altLang="en-US" sz="1707">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nvSpPr>
        <p:spPr>
          <a:xfrm>
            <a:off x="2853331" y="2131933"/>
            <a:ext cx="6485341" cy="2594137"/>
          </a:xfrm>
          <a:prstGeom prst="rect">
            <a:avLst/>
          </a:prstGeom>
          <a:no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77"/>
            <a:endParaRPr lang="zh-CN" altLang="en-US" sz="1707">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5970691" y="2786609"/>
            <a:ext cx="3018960" cy="583365"/>
          </a:xfrm>
          <a:prstGeom prst="rect">
            <a:avLst/>
          </a:prstGeom>
        </p:spPr>
        <p:txBody>
          <a:bodyPr wrap="square" lIns="0" tIns="0" rIns="0" bIns="0">
            <a:spAutoFit/>
          </a:bodyPr>
          <a:lstStyle/>
          <a:p>
            <a:pPr defTabSz="914377"/>
            <a:r>
              <a:rPr lang="zh-CN" altLang="en-US" sz="3791" b="1">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添加标题</a:t>
            </a:r>
          </a:p>
        </p:txBody>
      </p:sp>
      <p:sp>
        <p:nvSpPr>
          <p:cNvPr id="11" name="TextBox 11"/>
          <p:cNvSpPr txBox="1"/>
          <p:nvPr/>
        </p:nvSpPr>
        <p:spPr>
          <a:xfrm>
            <a:off x="5916174" y="3581434"/>
            <a:ext cx="1413207" cy="252826"/>
          </a:xfrm>
          <a:prstGeom prst="rect">
            <a:avLst/>
          </a:prstGeom>
          <a:noFill/>
        </p:spPr>
        <p:txBody>
          <a:bodyPr wrap="none" rtlCol="0">
            <a:spAutoFit/>
          </a:bodyPr>
          <a:lstStyle/>
          <a:p>
            <a:pPr marL="162509" lvl="1" indent="-162509" defTabSz="914377">
              <a:buFont typeface="Arial" panose="020B0604020202020204" pitchFamily="34" charset="0"/>
              <a:buChar char="•"/>
            </a:pPr>
            <a:r>
              <a:rPr lang="zh-CN" altLang="en-US" sz="1043">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43">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7539787" y="3581434"/>
            <a:ext cx="1413207" cy="252826"/>
          </a:xfrm>
          <a:prstGeom prst="rect">
            <a:avLst/>
          </a:prstGeom>
          <a:noFill/>
        </p:spPr>
        <p:txBody>
          <a:bodyPr wrap="none" rtlCol="0">
            <a:spAutoFit/>
          </a:bodyPr>
          <a:lstStyle/>
          <a:p>
            <a:pPr marL="162509" lvl="1" indent="-162509" defTabSz="914377">
              <a:buFont typeface="Arial" panose="020B0604020202020204" pitchFamily="34" charset="0"/>
              <a:buChar char="•"/>
            </a:pPr>
            <a:r>
              <a:rPr lang="zh-CN" altLang="en-US" sz="1043">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43">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TextBox 11"/>
          <p:cNvSpPr txBox="1"/>
          <p:nvPr/>
        </p:nvSpPr>
        <p:spPr>
          <a:xfrm>
            <a:off x="5916174" y="3840090"/>
            <a:ext cx="1413207" cy="252826"/>
          </a:xfrm>
          <a:prstGeom prst="rect">
            <a:avLst/>
          </a:prstGeom>
          <a:noFill/>
        </p:spPr>
        <p:txBody>
          <a:bodyPr wrap="none" rtlCol="0">
            <a:spAutoFit/>
          </a:bodyPr>
          <a:lstStyle/>
          <a:p>
            <a:pPr marL="162509" lvl="1" indent="-162509" defTabSz="914377">
              <a:buFont typeface="Arial" panose="020B0604020202020204" pitchFamily="34" charset="0"/>
              <a:buChar char="•"/>
            </a:pPr>
            <a:r>
              <a:rPr lang="zh-CN" altLang="en-US" sz="1043">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43">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extBox 11"/>
          <p:cNvSpPr txBox="1"/>
          <p:nvPr/>
        </p:nvSpPr>
        <p:spPr>
          <a:xfrm>
            <a:off x="7539787" y="3840090"/>
            <a:ext cx="1413207" cy="252826"/>
          </a:xfrm>
          <a:prstGeom prst="rect">
            <a:avLst/>
          </a:prstGeom>
          <a:noFill/>
        </p:spPr>
        <p:txBody>
          <a:bodyPr wrap="none" rtlCol="0">
            <a:spAutoFit/>
          </a:bodyPr>
          <a:lstStyle/>
          <a:p>
            <a:pPr marL="162509" lvl="1" indent="-162509" defTabSz="914377">
              <a:buFont typeface="Arial" panose="020B0604020202020204" pitchFamily="34" charset="0"/>
              <a:buChar char="•"/>
            </a:pPr>
            <a:r>
              <a:rPr lang="zh-CN" altLang="en-US" sz="1043">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43">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259"/>
          <p:cNvSpPr>
            <a:spLocks noChangeArrowheads="1"/>
          </p:cNvSpPr>
          <p:nvPr/>
        </p:nvSpPr>
        <p:spPr bwMode="auto">
          <a:xfrm>
            <a:off x="2959520" y="2076533"/>
            <a:ext cx="2255869" cy="2573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377">
              <a:buNone/>
            </a:pPr>
            <a:r>
              <a:rPr lang="en-US" altLang="zh-CN" sz="13080" cap="all">
                <a:solidFill>
                  <a:srgbClr val="FFFFFF"/>
                </a:solidFill>
                <a:latin typeface="Arial" panose="020B0604020202020204" pitchFamily="34" charset="0"/>
                <a:cs typeface="Arial" panose="020B0604020202020204" pitchFamily="34" charset="0"/>
                <a:sym typeface="Arial" panose="020B0604020202020204" pitchFamily="34" charset="0"/>
              </a:rPr>
              <a:t>05</a:t>
            </a:r>
          </a:p>
          <a:p>
            <a:pPr algn="ctr" defTabSz="914377">
              <a:buNone/>
            </a:pPr>
            <a:r>
              <a:rPr lang="en-US" altLang="zh-CN" sz="3035" cap="all">
                <a:solidFill>
                  <a:srgbClr val="FFFFFF"/>
                </a:solidFill>
                <a:latin typeface="Arial" panose="020B0604020202020204" pitchFamily="34" charset="0"/>
                <a:cs typeface="Arial" panose="020B0604020202020204" pitchFamily="34" charset="0"/>
                <a:sym typeface="Arial" panose="020B0604020202020204" pitchFamily="34" charset="0"/>
              </a:rPr>
              <a:t>chapter</a:t>
            </a:r>
            <a:endParaRPr lang="zh-CN" altLang="en-US" sz="3035" cap="all">
              <a:solidFill>
                <a:srgbClr val="FFFFFF"/>
              </a:solidFill>
              <a:latin typeface="Arial" panose="020B0604020202020204" pitchFamily="34" charset="0"/>
              <a:cs typeface="Arial" panose="020B0604020202020204" pitchFamily="34" charset="0"/>
              <a:sym typeface="Arial" panose="020B0604020202020204" pitchFamily="34" charset="0"/>
            </a:endParaRPr>
          </a:p>
        </p:txBody>
      </p:sp>
      <p:cxnSp>
        <p:nvCxnSpPr>
          <p:cNvPr id="16" name="直接连接符 15"/>
          <p:cNvCxnSpPr/>
          <p:nvPr/>
        </p:nvCxnSpPr>
        <p:spPr>
          <a:xfrm>
            <a:off x="5424556" y="2281597"/>
            <a:ext cx="0" cy="2211679"/>
          </a:xfrm>
          <a:prstGeom prst="line">
            <a:avLst/>
          </a:prstGeom>
          <a:ln>
            <a:solidFill>
              <a:schemeClr val="bg1"/>
            </a:solidFill>
          </a:ln>
        </p:spPr>
        <p:style>
          <a:lnRef idx="1">
            <a:schemeClr val="accent5"/>
          </a:lnRef>
          <a:fillRef idx="0">
            <a:schemeClr val="accent5"/>
          </a:fillRef>
          <a:effectRef idx="0">
            <a:schemeClr val="accent5"/>
          </a:effectRef>
          <a:fontRef idx="minor">
            <a:schemeClr val="tx1"/>
          </a:fontRef>
        </p:style>
      </p:cxnSp>
      <p:grpSp>
        <p:nvGrpSpPr>
          <p:cNvPr id="17" name="组合 16">
            <a:extLst>
              <a:ext uri="{FF2B5EF4-FFF2-40B4-BE49-F238E27FC236}">
                <a16:creationId xmlns:a16="http://schemas.microsoft.com/office/drawing/2014/main" id="{ECA6C778-82AB-43E3-A3E2-DD706C717931}"/>
              </a:ext>
            </a:extLst>
          </p:cNvPr>
          <p:cNvGrpSpPr/>
          <p:nvPr>
            <p:custDataLst>
              <p:tags r:id="rId1"/>
            </p:custDataLst>
          </p:nvPr>
        </p:nvGrpSpPr>
        <p:grpSpPr>
          <a:xfrm>
            <a:off x="8314328" y="258964"/>
            <a:ext cx="3593293" cy="646277"/>
            <a:chOff x="3159125" y="2914650"/>
            <a:chExt cx="5867400" cy="1031876"/>
          </a:xfrm>
        </p:grpSpPr>
        <p:sp>
          <p:nvSpPr>
            <p:cNvPr id="18" name="Freeform 5">
              <a:extLst>
                <a:ext uri="{FF2B5EF4-FFF2-40B4-BE49-F238E27FC236}">
                  <a16:creationId xmlns:a16="http://schemas.microsoft.com/office/drawing/2014/main" id="{9088B2EB-A718-4363-8CD5-983826D14957}"/>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6">
              <a:extLst>
                <a:ext uri="{FF2B5EF4-FFF2-40B4-BE49-F238E27FC236}">
                  <a16:creationId xmlns:a16="http://schemas.microsoft.com/office/drawing/2014/main" id="{39807CC9-7ED2-4106-9F44-17B172316A1B}"/>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7">
              <a:extLst>
                <a:ext uri="{FF2B5EF4-FFF2-40B4-BE49-F238E27FC236}">
                  <a16:creationId xmlns:a16="http://schemas.microsoft.com/office/drawing/2014/main" id="{C9945F61-1278-4D6E-870B-9025C086B8D9}"/>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8">
              <a:extLst>
                <a:ext uri="{FF2B5EF4-FFF2-40B4-BE49-F238E27FC236}">
                  <a16:creationId xmlns:a16="http://schemas.microsoft.com/office/drawing/2014/main" id="{D88FF18D-2D4D-45D1-80FD-8F0FA5CF6D61}"/>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9">
              <a:extLst>
                <a:ext uri="{FF2B5EF4-FFF2-40B4-BE49-F238E27FC236}">
                  <a16:creationId xmlns:a16="http://schemas.microsoft.com/office/drawing/2014/main" id="{5603F9EC-B5CF-46B5-A348-822D7F0C193E}"/>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0">
              <a:extLst>
                <a:ext uri="{FF2B5EF4-FFF2-40B4-BE49-F238E27FC236}">
                  <a16:creationId xmlns:a16="http://schemas.microsoft.com/office/drawing/2014/main" id="{B15EF351-963A-4C1E-A34C-3B7D7F4F605D}"/>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1">
              <a:extLst>
                <a:ext uri="{FF2B5EF4-FFF2-40B4-BE49-F238E27FC236}">
                  <a16:creationId xmlns:a16="http://schemas.microsoft.com/office/drawing/2014/main" id="{0805333A-5B38-433F-915F-50CFAEA2B261}"/>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2">
              <a:extLst>
                <a:ext uri="{FF2B5EF4-FFF2-40B4-BE49-F238E27FC236}">
                  <a16:creationId xmlns:a16="http://schemas.microsoft.com/office/drawing/2014/main" id="{C3126431-5555-4241-BF40-87191651CFB5}"/>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13">
              <a:extLst>
                <a:ext uri="{FF2B5EF4-FFF2-40B4-BE49-F238E27FC236}">
                  <a16:creationId xmlns:a16="http://schemas.microsoft.com/office/drawing/2014/main" id="{D4C79113-9F13-4159-8970-4F7A7FC9885A}"/>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3C9365E9-0D36-453D-BD52-C5F39C71F1EE}"/>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5">
              <a:extLst>
                <a:ext uri="{FF2B5EF4-FFF2-40B4-BE49-F238E27FC236}">
                  <a16:creationId xmlns:a16="http://schemas.microsoft.com/office/drawing/2014/main" id="{2DCC01B7-8288-459A-A91D-BE6DBA6477E2}"/>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6">
              <a:extLst>
                <a:ext uri="{FF2B5EF4-FFF2-40B4-BE49-F238E27FC236}">
                  <a16:creationId xmlns:a16="http://schemas.microsoft.com/office/drawing/2014/main" id="{CB8EC56A-A23D-4C53-8C67-CAC2B529EAB7}"/>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7">
              <a:extLst>
                <a:ext uri="{FF2B5EF4-FFF2-40B4-BE49-F238E27FC236}">
                  <a16:creationId xmlns:a16="http://schemas.microsoft.com/office/drawing/2014/main" id="{A1203C04-3E76-438B-AF38-8C0B99F17196}"/>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8">
              <a:extLst>
                <a:ext uri="{FF2B5EF4-FFF2-40B4-BE49-F238E27FC236}">
                  <a16:creationId xmlns:a16="http://schemas.microsoft.com/office/drawing/2014/main" id="{27E19924-454C-452F-B965-C0885D90B988}"/>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9">
              <a:extLst>
                <a:ext uri="{FF2B5EF4-FFF2-40B4-BE49-F238E27FC236}">
                  <a16:creationId xmlns:a16="http://schemas.microsoft.com/office/drawing/2014/main" id="{9B8CB4A1-9B32-421B-89CC-F760F94CD6DA}"/>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2914006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15"/>
                                        </p:tgtEl>
                                        <p:attrNameLst>
                                          <p:attrName>style.visibility</p:attrName>
                                        </p:attrNameLst>
                                      </p:cBhvr>
                                      <p:to>
                                        <p:strVal val="visible"/>
                                      </p:to>
                                    </p:set>
                                    <p:anim by="(-#ppt_w*2)" calcmode="lin" valueType="num">
                                      <p:cBhvr rctx="PPT">
                                        <p:cTn id="17" dur="500" autoRev="1" fill="hold">
                                          <p:stCondLst>
                                            <p:cond delay="0"/>
                                          </p:stCondLst>
                                        </p:cTn>
                                        <p:tgtEl>
                                          <p:spTgt spid="15"/>
                                        </p:tgtEl>
                                        <p:attrNameLst>
                                          <p:attrName>ppt_w</p:attrName>
                                        </p:attrNameLst>
                                      </p:cBhvr>
                                    </p:anim>
                                    <p:anim by="(#ppt_w*0.50)" calcmode="lin" valueType="num">
                                      <p:cBhvr>
                                        <p:cTn id="18" dur="500" decel="50000" autoRev="1" fill="hold">
                                          <p:stCondLst>
                                            <p:cond delay="0"/>
                                          </p:stCondLst>
                                        </p:cTn>
                                        <p:tgtEl>
                                          <p:spTgt spid="15"/>
                                        </p:tgtEl>
                                        <p:attrNameLst>
                                          <p:attrName>ppt_x</p:attrName>
                                        </p:attrNameLst>
                                      </p:cBhvr>
                                    </p:anim>
                                    <p:anim from="(-#ppt_h/2)" to="(#ppt_y)" calcmode="lin" valueType="num">
                                      <p:cBhvr>
                                        <p:cTn id="19" dur="1000" fill="hold">
                                          <p:stCondLst>
                                            <p:cond delay="0"/>
                                          </p:stCondLst>
                                        </p:cTn>
                                        <p:tgtEl>
                                          <p:spTgt spid="15"/>
                                        </p:tgtEl>
                                        <p:attrNameLst>
                                          <p:attrName>ppt_y</p:attrName>
                                        </p:attrNameLst>
                                      </p:cBhvr>
                                    </p:anim>
                                    <p:animRot by="21600000">
                                      <p:cBhvr>
                                        <p:cTn id="20" dur="1000" fill="hold">
                                          <p:stCondLst>
                                            <p:cond delay="0"/>
                                          </p:stCondLst>
                                        </p:cTn>
                                        <p:tgtEl>
                                          <p:spTgt spid="15"/>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16" presetClass="entr" presetSubtype="4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outHorizont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3" presetClass="entr" presetSubtype="32"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strVal val="4*#ppt_w"/>
                                          </p:val>
                                        </p:tav>
                                        <p:tav tm="100000">
                                          <p:val>
                                            <p:strVal val="#ppt_w"/>
                                          </p:val>
                                        </p:tav>
                                      </p:tavLst>
                                    </p:anim>
                                    <p:anim calcmode="lin" valueType="num">
                                      <p:cBhvr>
                                        <p:cTn id="31" dur="500" fill="hold"/>
                                        <p:tgtEl>
                                          <p:spTgt spid="10"/>
                                        </p:tgtEl>
                                        <p:attrNameLst>
                                          <p:attrName>ppt_h</p:attrName>
                                        </p:attrNameLst>
                                      </p:cBhvr>
                                      <p:tavLst>
                                        <p:tav tm="0">
                                          <p:val>
                                            <p:strVal val="4*#ppt_h"/>
                                          </p:val>
                                        </p:tav>
                                        <p:tav tm="100000">
                                          <p:val>
                                            <p:strVal val="#ppt_h"/>
                                          </p:val>
                                        </p:tav>
                                      </p:tavLst>
                                    </p:anim>
                                  </p:childTnLst>
                                </p:cTn>
                              </p:par>
                            </p:childTnLst>
                          </p:cTn>
                        </p:par>
                        <p:par>
                          <p:cTn id="32" fill="hold">
                            <p:stCondLst>
                              <p:cond delay="500"/>
                            </p:stCondLst>
                            <p:childTnLst>
                              <p:par>
                                <p:cTn id="33" presetID="1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ppt_x</p:attrName>
                                        </p:attrNameLst>
                                      </p:cBhvr>
                                      <p:tavLst>
                                        <p:tav tm="0">
                                          <p:val>
                                            <p:strVal val="#ppt_x-#ppt_w*1.125000"/>
                                          </p:val>
                                        </p:tav>
                                        <p:tav tm="100000">
                                          <p:val>
                                            <p:strVal val="#ppt_x"/>
                                          </p:val>
                                        </p:tav>
                                      </p:tavLst>
                                    </p:anim>
                                    <p:animEffect transition="in" filter="wipe(right)">
                                      <p:cBhvr>
                                        <p:cTn id="36" dur="500"/>
                                        <p:tgtEl>
                                          <p:spTgt spid="11"/>
                                        </p:tgtEl>
                                      </p:cBhvr>
                                    </p:animEffect>
                                  </p:childTnLst>
                                </p:cTn>
                              </p:par>
                            </p:childTnLst>
                          </p:cTn>
                        </p:par>
                        <p:par>
                          <p:cTn id="37" fill="hold">
                            <p:stCondLst>
                              <p:cond delay="1000"/>
                            </p:stCondLst>
                            <p:childTnLst>
                              <p:par>
                                <p:cTn id="38" presetID="12" presetClass="entr" presetSubtype="8"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p:tgtEl>
                                          <p:spTgt spid="12"/>
                                        </p:tgtEl>
                                        <p:attrNameLst>
                                          <p:attrName>ppt_x</p:attrName>
                                        </p:attrNameLst>
                                      </p:cBhvr>
                                      <p:tavLst>
                                        <p:tav tm="0">
                                          <p:val>
                                            <p:strVal val="#ppt_x-#ppt_w*1.125000"/>
                                          </p:val>
                                        </p:tav>
                                        <p:tav tm="100000">
                                          <p:val>
                                            <p:strVal val="#ppt_x"/>
                                          </p:val>
                                        </p:tav>
                                      </p:tavLst>
                                    </p:anim>
                                    <p:animEffect transition="in" filter="wipe(right)">
                                      <p:cBhvr>
                                        <p:cTn id="41" dur="500"/>
                                        <p:tgtEl>
                                          <p:spTgt spid="12"/>
                                        </p:tgtEl>
                                      </p:cBhvr>
                                    </p:animEffect>
                                  </p:childTnLst>
                                </p:cTn>
                              </p:par>
                            </p:childTnLst>
                          </p:cTn>
                        </p:par>
                        <p:par>
                          <p:cTn id="42" fill="hold">
                            <p:stCondLst>
                              <p:cond delay="1500"/>
                            </p:stCondLst>
                            <p:childTnLst>
                              <p:par>
                                <p:cTn id="43" presetID="12" presetClass="entr" presetSubtype="8"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p:tgtEl>
                                          <p:spTgt spid="13"/>
                                        </p:tgtEl>
                                        <p:attrNameLst>
                                          <p:attrName>ppt_x</p:attrName>
                                        </p:attrNameLst>
                                      </p:cBhvr>
                                      <p:tavLst>
                                        <p:tav tm="0">
                                          <p:val>
                                            <p:strVal val="#ppt_x-#ppt_w*1.125000"/>
                                          </p:val>
                                        </p:tav>
                                        <p:tav tm="100000">
                                          <p:val>
                                            <p:strVal val="#ppt_x"/>
                                          </p:val>
                                        </p:tav>
                                      </p:tavLst>
                                    </p:anim>
                                    <p:animEffect transition="in" filter="wipe(right)">
                                      <p:cBhvr>
                                        <p:cTn id="46" dur="500"/>
                                        <p:tgtEl>
                                          <p:spTgt spid="13"/>
                                        </p:tgtEl>
                                      </p:cBhvr>
                                    </p:animEffect>
                                  </p:childTnLst>
                                </p:cTn>
                              </p:par>
                            </p:childTnLst>
                          </p:cTn>
                        </p:par>
                        <p:par>
                          <p:cTn id="47" fill="hold">
                            <p:stCondLst>
                              <p:cond delay="2000"/>
                            </p:stCondLst>
                            <p:childTnLst>
                              <p:par>
                                <p:cTn id="48" presetID="12" presetClass="entr" presetSubtype="8"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p:tgtEl>
                                          <p:spTgt spid="14"/>
                                        </p:tgtEl>
                                        <p:attrNameLst>
                                          <p:attrName>ppt_x</p:attrName>
                                        </p:attrNameLst>
                                      </p:cBhvr>
                                      <p:tavLst>
                                        <p:tav tm="0">
                                          <p:val>
                                            <p:strVal val="#ppt_x-#ppt_w*1.125000"/>
                                          </p:val>
                                        </p:tav>
                                        <p:tav tm="100000">
                                          <p:val>
                                            <p:strVal val="#ppt_x"/>
                                          </p:val>
                                        </p:tav>
                                      </p:tavLst>
                                    </p:anim>
                                    <p:animEffect transition="in" filter="wipe(right)">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p:bldP spid="11" grpId="0"/>
      <p:bldP spid="12" grpId="0"/>
      <p:bldP spid="13" grpId="0"/>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989377" y="327095"/>
            <a:ext cx="1800493" cy="369332"/>
          </a:xfrm>
          <a:prstGeom prst="rect">
            <a:avLst/>
          </a:prstGeom>
          <a:noFill/>
        </p:spPr>
        <p:txBody>
          <a:bodyPr wrap="none" rtlCol="0">
            <a:spAutoFit/>
          </a:bodyPr>
          <a:lstStyle/>
          <a:p>
            <a:pPr defTabSz="914377"/>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点击添加小标题</a:t>
            </a:r>
            <a:endParaRPr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a:spLocks noEditPoints="1"/>
          </p:cNvSpPr>
          <p:nvPr/>
        </p:nvSpPr>
        <p:spPr bwMode="auto">
          <a:xfrm>
            <a:off x="511177" y="303531"/>
            <a:ext cx="307975" cy="523875"/>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accent1"/>
            </a:solidFill>
          </a:ln>
        </p:spPr>
        <p:txBody>
          <a:bodyPr vert="horz" wrap="square" lIns="121920" tIns="60960" rIns="121920" bIns="60960" numCol="1" anchor="t" anchorCtr="0" compatLnSpc="1"/>
          <a:lstStyle/>
          <a:p>
            <a:pPr defTabSz="914377"/>
            <a:endParaRPr lang="zh-CN" altLang="en-US" sz="320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 220"/>
          <p:cNvSpPr/>
          <p:nvPr/>
        </p:nvSpPr>
        <p:spPr>
          <a:xfrm rot="5400000">
            <a:off x="10981056" y="115571"/>
            <a:ext cx="791845" cy="5765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a:off x="994410" y="802006"/>
            <a:ext cx="9998711" cy="349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51"/>
          <p:cNvSpPr txBox="1"/>
          <p:nvPr/>
        </p:nvSpPr>
        <p:spPr>
          <a:xfrm>
            <a:off x="11075082" y="165171"/>
            <a:ext cx="639919" cy="276999"/>
          </a:xfrm>
          <a:prstGeom prst="rect">
            <a:avLst/>
          </a:prstGeom>
          <a:noFill/>
        </p:spPr>
        <p:txBody>
          <a:bodyPr wrap="none" rtlCol="0">
            <a:spAutoFit/>
          </a:bodyPr>
          <a:lstStyle/>
          <a:p>
            <a:pPr defTabSz="914377"/>
            <a:r>
              <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LOGO</a:t>
            </a:r>
          </a:p>
        </p:txBody>
      </p:sp>
      <p:sp>
        <p:nvSpPr>
          <p:cNvPr id="4" name="矩形 3"/>
          <p:cNvSpPr/>
          <p:nvPr/>
        </p:nvSpPr>
        <p:spPr>
          <a:xfrm>
            <a:off x="-55880" y="6744970"/>
            <a:ext cx="12261215" cy="118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3"/>
          <p:cNvGrpSpPr/>
          <p:nvPr/>
        </p:nvGrpSpPr>
        <p:grpSpPr bwMode="auto">
          <a:xfrm>
            <a:off x="913734" y="2113071"/>
            <a:ext cx="2911316" cy="3495483"/>
            <a:chOff x="9152481" y="4161629"/>
            <a:chExt cx="6110782" cy="7588586"/>
          </a:xfrm>
        </p:grpSpPr>
        <p:sp>
          <p:nvSpPr>
            <p:cNvPr id="9" name="Freeform 17"/>
            <p:cNvSpPr>
              <a:spLocks noChangeArrowheads="1"/>
            </p:cNvSpPr>
            <p:nvPr/>
          </p:nvSpPr>
          <p:spPr bwMode="auto">
            <a:xfrm>
              <a:off x="10998164" y="4161629"/>
              <a:ext cx="2745973" cy="1313791"/>
            </a:xfrm>
            <a:custGeom>
              <a:avLst/>
              <a:gdLst>
                <a:gd name="T0" fmla="*/ 554513151 w 6713"/>
                <a:gd name="T1" fmla="*/ 1675186 h 3210"/>
                <a:gd name="T2" fmla="*/ 554513151 w 6713"/>
                <a:gd name="T3" fmla="*/ 1675186 h 3210"/>
                <a:gd name="T4" fmla="*/ 538784657 w 6713"/>
                <a:gd name="T5" fmla="*/ 0 h 3210"/>
                <a:gd name="T6" fmla="*/ 524729190 w 6713"/>
                <a:gd name="T7" fmla="*/ 1675186 h 3210"/>
                <a:gd name="T8" fmla="*/ 0 w 6713"/>
                <a:gd name="T9" fmla="*/ 537541926 h 3210"/>
                <a:gd name="T10" fmla="*/ 78977099 w 6713"/>
                <a:gd name="T11" fmla="*/ 537541926 h 3210"/>
                <a:gd name="T12" fmla="*/ 554513151 w 6713"/>
                <a:gd name="T13" fmla="*/ 105364395 h 3210"/>
                <a:gd name="T14" fmla="*/ 1038917087 w 6713"/>
                <a:gd name="T15" fmla="*/ 537541926 h 3210"/>
                <a:gd name="T16" fmla="*/ 1123081359 w 6713"/>
                <a:gd name="T17" fmla="*/ 537541926 h 3210"/>
                <a:gd name="T18" fmla="*/ 554513151 w 6713"/>
                <a:gd name="T19" fmla="*/ 1675186 h 32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13"/>
                <a:gd name="T31" fmla="*/ 0 h 3210"/>
                <a:gd name="T32" fmla="*/ 6713 w 6713"/>
                <a:gd name="T33" fmla="*/ 3210 h 32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13" h="3210">
                  <a:moveTo>
                    <a:pt x="3314" y="10"/>
                  </a:moveTo>
                  <a:lnTo>
                    <a:pt x="3314" y="10"/>
                  </a:lnTo>
                  <a:cubicBezTo>
                    <a:pt x="3283" y="0"/>
                    <a:pt x="3251" y="0"/>
                    <a:pt x="3220" y="0"/>
                  </a:cubicBezTo>
                  <a:cubicBezTo>
                    <a:pt x="3189" y="0"/>
                    <a:pt x="3167" y="0"/>
                    <a:pt x="3136" y="10"/>
                  </a:cubicBezTo>
                  <a:cubicBezTo>
                    <a:pt x="1416" y="52"/>
                    <a:pt x="220" y="1489"/>
                    <a:pt x="0" y="3209"/>
                  </a:cubicBezTo>
                  <a:cubicBezTo>
                    <a:pt x="472" y="3209"/>
                    <a:pt x="472" y="3209"/>
                    <a:pt x="472" y="3209"/>
                  </a:cubicBezTo>
                  <a:cubicBezTo>
                    <a:pt x="651" y="1930"/>
                    <a:pt x="1783" y="629"/>
                    <a:pt x="3314" y="629"/>
                  </a:cubicBezTo>
                  <a:cubicBezTo>
                    <a:pt x="4888" y="629"/>
                    <a:pt x="5790" y="1961"/>
                    <a:pt x="6209" y="3209"/>
                  </a:cubicBezTo>
                  <a:cubicBezTo>
                    <a:pt x="6712" y="3209"/>
                    <a:pt x="6712" y="3209"/>
                    <a:pt x="6712" y="3209"/>
                  </a:cubicBezTo>
                  <a:cubicBezTo>
                    <a:pt x="6261" y="1604"/>
                    <a:pt x="5066" y="52"/>
                    <a:pt x="3314" y="10"/>
                  </a:cubicBezTo>
                </a:path>
              </a:pathLst>
            </a:custGeom>
            <a:solidFill>
              <a:schemeClr val="accent1"/>
            </a:solidFill>
            <a:ln w="9525">
              <a:noFill/>
              <a:miter lim="800000"/>
            </a:ln>
          </p:spPr>
          <p:txBody>
            <a:bodyPr wrap="none" lIns="152357" tIns="76179" rIns="152357" bIns="76179" anchor="ctr"/>
            <a:lstStyle/>
            <a:p>
              <a:pPr defTabSz="914377"/>
              <a:endParaRPr lang="en-US" altLang="zh-CN"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18"/>
            <p:cNvSpPr>
              <a:spLocks noChangeArrowheads="1"/>
            </p:cNvSpPr>
            <p:nvPr/>
          </p:nvSpPr>
          <p:spPr bwMode="auto">
            <a:xfrm>
              <a:off x="12298983" y="4564068"/>
              <a:ext cx="1086121" cy="1422070"/>
            </a:xfrm>
            <a:custGeom>
              <a:avLst/>
              <a:gdLst>
                <a:gd name="T0" fmla="*/ 444316018 w 2654"/>
                <a:gd name="T1" fmla="*/ 372878380 h 3473"/>
                <a:gd name="T2" fmla="*/ 444316018 w 2654"/>
                <a:gd name="T3" fmla="*/ 372878380 h 3473"/>
                <a:gd name="T4" fmla="*/ 302128242 w 2654"/>
                <a:gd name="T5" fmla="*/ 128428537 h 3473"/>
                <a:gd name="T6" fmla="*/ 22777028 w 2654"/>
                <a:gd name="T7" fmla="*/ 0 h 3473"/>
                <a:gd name="T8" fmla="*/ 10551006 w 2654"/>
                <a:gd name="T9" fmla="*/ 0 h 3473"/>
                <a:gd name="T10" fmla="*/ 0 w 2654"/>
                <a:gd name="T11" fmla="*/ 0 h 3473"/>
                <a:gd name="T12" fmla="*/ 0 w 2654"/>
                <a:gd name="T13" fmla="*/ 125075024 h 3473"/>
                <a:gd name="T14" fmla="*/ 17585011 w 2654"/>
                <a:gd name="T15" fmla="*/ 125075024 h 3473"/>
                <a:gd name="T16" fmla="*/ 36845038 w 2654"/>
                <a:gd name="T17" fmla="*/ 112668255 h 3473"/>
                <a:gd name="T18" fmla="*/ 96634066 w 2654"/>
                <a:gd name="T19" fmla="*/ 91543146 h 3473"/>
                <a:gd name="T20" fmla="*/ 163289730 w 2654"/>
                <a:gd name="T21" fmla="*/ 112668255 h 3473"/>
                <a:gd name="T22" fmla="*/ 194943148 w 2654"/>
                <a:gd name="T23" fmla="*/ 190127850 h 3473"/>
                <a:gd name="T24" fmla="*/ 163289730 w 2654"/>
                <a:gd name="T25" fmla="*/ 267419615 h 3473"/>
                <a:gd name="T26" fmla="*/ 96634066 w 2654"/>
                <a:gd name="T27" fmla="*/ 288544699 h 3473"/>
                <a:gd name="T28" fmla="*/ 36845038 w 2654"/>
                <a:gd name="T29" fmla="*/ 263898631 h 3473"/>
                <a:gd name="T30" fmla="*/ 14068010 w 2654"/>
                <a:gd name="T31" fmla="*/ 248138349 h 3473"/>
                <a:gd name="T32" fmla="*/ 0 w 2654"/>
                <a:gd name="T33" fmla="*/ 248138349 h 3473"/>
                <a:gd name="T34" fmla="*/ 0 w 2654"/>
                <a:gd name="T35" fmla="*/ 372878380 h 3473"/>
                <a:gd name="T36" fmla="*/ 247698213 w 2654"/>
                <a:gd name="T37" fmla="*/ 372878380 h 3473"/>
                <a:gd name="T38" fmla="*/ 247698213 w 2654"/>
                <a:gd name="T39" fmla="*/ 439775126 h 3473"/>
                <a:gd name="T40" fmla="*/ 247698213 w 2654"/>
                <a:gd name="T41" fmla="*/ 441451883 h 3473"/>
                <a:gd name="T42" fmla="*/ 224753813 w 2654"/>
                <a:gd name="T43" fmla="*/ 485379215 h 3473"/>
                <a:gd name="T44" fmla="*/ 209011152 w 2654"/>
                <a:gd name="T45" fmla="*/ 520587824 h 3473"/>
                <a:gd name="T46" fmla="*/ 221404191 w 2654"/>
                <a:gd name="T47" fmla="*/ 562838401 h 3473"/>
                <a:gd name="T48" fmla="*/ 268800218 w 2654"/>
                <a:gd name="T49" fmla="*/ 582119666 h 3473"/>
                <a:gd name="T50" fmla="*/ 314353851 w 2654"/>
                <a:gd name="T51" fmla="*/ 564515157 h 3473"/>
                <a:gd name="T52" fmla="*/ 326747249 w 2654"/>
                <a:gd name="T53" fmla="*/ 520587824 h 3473"/>
                <a:gd name="T54" fmla="*/ 312679245 w 2654"/>
                <a:gd name="T55" fmla="*/ 485379215 h 3473"/>
                <a:gd name="T56" fmla="*/ 293251846 w 2654"/>
                <a:gd name="T57" fmla="*/ 443128639 h 3473"/>
                <a:gd name="T58" fmla="*/ 293251846 w 2654"/>
                <a:gd name="T59" fmla="*/ 372878380 h 3473"/>
                <a:gd name="T60" fmla="*/ 444316018 w 2654"/>
                <a:gd name="T61" fmla="*/ 372878380 h 347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654"/>
                <a:gd name="T94" fmla="*/ 0 h 3473"/>
                <a:gd name="T95" fmla="*/ 2654 w 2654"/>
                <a:gd name="T96" fmla="*/ 3473 h 347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654" h="3473">
                  <a:moveTo>
                    <a:pt x="2653" y="2224"/>
                  </a:moveTo>
                  <a:lnTo>
                    <a:pt x="2653" y="2224"/>
                  </a:lnTo>
                  <a:cubicBezTo>
                    <a:pt x="2454" y="1700"/>
                    <a:pt x="2181" y="1165"/>
                    <a:pt x="1804" y="766"/>
                  </a:cubicBezTo>
                  <a:cubicBezTo>
                    <a:pt x="1374" y="305"/>
                    <a:pt x="850" y="0"/>
                    <a:pt x="136" y="0"/>
                  </a:cubicBezTo>
                  <a:cubicBezTo>
                    <a:pt x="116" y="0"/>
                    <a:pt x="84" y="0"/>
                    <a:pt x="63" y="0"/>
                  </a:cubicBezTo>
                  <a:cubicBezTo>
                    <a:pt x="42" y="0"/>
                    <a:pt x="21" y="0"/>
                    <a:pt x="0" y="0"/>
                  </a:cubicBezTo>
                  <a:cubicBezTo>
                    <a:pt x="0" y="746"/>
                    <a:pt x="0" y="746"/>
                    <a:pt x="0" y="746"/>
                  </a:cubicBezTo>
                  <a:cubicBezTo>
                    <a:pt x="105" y="746"/>
                    <a:pt x="105" y="746"/>
                    <a:pt x="105" y="746"/>
                  </a:cubicBezTo>
                  <a:cubicBezTo>
                    <a:pt x="126" y="746"/>
                    <a:pt x="136" y="746"/>
                    <a:pt x="220" y="672"/>
                  </a:cubicBezTo>
                  <a:cubicBezTo>
                    <a:pt x="304" y="619"/>
                    <a:pt x="420" y="546"/>
                    <a:pt x="577" y="546"/>
                  </a:cubicBezTo>
                  <a:cubicBezTo>
                    <a:pt x="703" y="546"/>
                    <a:pt x="850" y="567"/>
                    <a:pt x="975" y="672"/>
                  </a:cubicBezTo>
                  <a:cubicBezTo>
                    <a:pt x="1091" y="756"/>
                    <a:pt x="1175" y="934"/>
                    <a:pt x="1164" y="1134"/>
                  </a:cubicBezTo>
                  <a:cubicBezTo>
                    <a:pt x="1164" y="1333"/>
                    <a:pt x="1080" y="1501"/>
                    <a:pt x="975" y="1595"/>
                  </a:cubicBezTo>
                  <a:cubicBezTo>
                    <a:pt x="850" y="1689"/>
                    <a:pt x="713" y="1721"/>
                    <a:pt x="577" y="1721"/>
                  </a:cubicBezTo>
                  <a:cubicBezTo>
                    <a:pt x="420" y="1721"/>
                    <a:pt x="293" y="1637"/>
                    <a:pt x="220" y="1574"/>
                  </a:cubicBezTo>
                  <a:cubicBezTo>
                    <a:pt x="126" y="1501"/>
                    <a:pt x="105" y="1480"/>
                    <a:pt x="84" y="1480"/>
                  </a:cubicBezTo>
                  <a:cubicBezTo>
                    <a:pt x="0" y="1480"/>
                    <a:pt x="0" y="1480"/>
                    <a:pt x="0" y="1480"/>
                  </a:cubicBezTo>
                  <a:cubicBezTo>
                    <a:pt x="0" y="2224"/>
                    <a:pt x="0" y="2224"/>
                    <a:pt x="0" y="2224"/>
                  </a:cubicBezTo>
                  <a:cubicBezTo>
                    <a:pt x="1479" y="2224"/>
                    <a:pt x="1479" y="2224"/>
                    <a:pt x="1479" y="2224"/>
                  </a:cubicBezTo>
                  <a:cubicBezTo>
                    <a:pt x="1479" y="2623"/>
                    <a:pt x="1479" y="2623"/>
                    <a:pt x="1479" y="2623"/>
                  </a:cubicBezTo>
                  <a:cubicBezTo>
                    <a:pt x="1490" y="2633"/>
                    <a:pt x="1490" y="2633"/>
                    <a:pt x="1479" y="2633"/>
                  </a:cubicBezTo>
                  <a:cubicBezTo>
                    <a:pt x="1468" y="2759"/>
                    <a:pt x="1395" y="2822"/>
                    <a:pt x="1342" y="2895"/>
                  </a:cubicBezTo>
                  <a:cubicBezTo>
                    <a:pt x="1290" y="2959"/>
                    <a:pt x="1248" y="3021"/>
                    <a:pt x="1248" y="3105"/>
                  </a:cubicBezTo>
                  <a:cubicBezTo>
                    <a:pt x="1248" y="3210"/>
                    <a:pt x="1269" y="3294"/>
                    <a:pt x="1322" y="3357"/>
                  </a:cubicBezTo>
                  <a:cubicBezTo>
                    <a:pt x="1374" y="3420"/>
                    <a:pt x="1447" y="3462"/>
                    <a:pt x="1605" y="3472"/>
                  </a:cubicBezTo>
                  <a:cubicBezTo>
                    <a:pt x="1751" y="3472"/>
                    <a:pt x="1825" y="3430"/>
                    <a:pt x="1877" y="3367"/>
                  </a:cubicBezTo>
                  <a:cubicBezTo>
                    <a:pt x="1929" y="3294"/>
                    <a:pt x="1951" y="3210"/>
                    <a:pt x="1951" y="3105"/>
                  </a:cubicBezTo>
                  <a:cubicBezTo>
                    <a:pt x="1951" y="3021"/>
                    <a:pt x="1919" y="2959"/>
                    <a:pt x="1867" y="2895"/>
                  </a:cubicBezTo>
                  <a:cubicBezTo>
                    <a:pt x="1825" y="2832"/>
                    <a:pt x="1751" y="2759"/>
                    <a:pt x="1751" y="2643"/>
                  </a:cubicBezTo>
                  <a:cubicBezTo>
                    <a:pt x="1751" y="2224"/>
                    <a:pt x="1751" y="2224"/>
                    <a:pt x="1751" y="2224"/>
                  </a:cubicBezTo>
                  <a:lnTo>
                    <a:pt x="2653" y="2224"/>
                  </a:lnTo>
                </a:path>
              </a:pathLst>
            </a:custGeom>
            <a:solidFill>
              <a:schemeClr val="accent1"/>
            </a:solidFill>
            <a:ln w="9525">
              <a:noFill/>
              <a:miter lim="800000"/>
            </a:ln>
          </p:spPr>
          <p:txBody>
            <a:bodyPr wrap="none" lIns="152357" tIns="76179" rIns="152357" bIns="76179" anchor="ctr"/>
            <a:lstStyle/>
            <a:p>
              <a:pPr defTabSz="914377"/>
              <a:endParaRPr lang="en-US" altLang="zh-CN"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19"/>
            <p:cNvSpPr>
              <a:spLocks noChangeArrowheads="1"/>
            </p:cNvSpPr>
            <p:nvPr/>
          </p:nvSpPr>
          <p:spPr bwMode="auto">
            <a:xfrm>
              <a:off x="11340960" y="4582115"/>
              <a:ext cx="1338707" cy="1404023"/>
            </a:xfrm>
            <a:custGeom>
              <a:avLst/>
              <a:gdLst>
                <a:gd name="T0" fmla="*/ 529495056 w 3274"/>
                <a:gd name="T1" fmla="*/ 135217661 h 3430"/>
                <a:gd name="T2" fmla="*/ 529495056 w 3274"/>
                <a:gd name="T3" fmla="*/ 135217661 h 3430"/>
                <a:gd name="T4" fmla="*/ 487529835 w 3274"/>
                <a:gd name="T5" fmla="*/ 122986291 h 3430"/>
                <a:gd name="T6" fmla="*/ 450580878 w 3274"/>
                <a:gd name="T7" fmla="*/ 137060901 h 3430"/>
                <a:gd name="T8" fmla="*/ 408615554 w 3274"/>
                <a:gd name="T9" fmla="*/ 158005398 h 3430"/>
                <a:gd name="T10" fmla="*/ 345584308 w 3274"/>
                <a:gd name="T11" fmla="*/ 158005398 h 3430"/>
                <a:gd name="T12" fmla="*/ 345584308 w 3274"/>
                <a:gd name="T13" fmla="*/ 0 h 3430"/>
                <a:gd name="T14" fmla="*/ 0 w 3274"/>
                <a:gd name="T15" fmla="*/ 365439760 h 3430"/>
                <a:gd name="T16" fmla="*/ 152645724 w 3274"/>
                <a:gd name="T17" fmla="*/ 365439760 h 3430"/>
                <a:gd name="T18" fmla="*/ 152645724 w 3274"/>
                <a:gd name="T19" fmla="*/ 432294670 h 3430"/>
                <a:gd name="T20" fmla="*/ 152645724 w 3274"/>
                <a:gd name="T21" fmla="*/ 433970492 h 3430"/>
                <a:gd name="T22" fmla="*/ 129740511 w 3274"/>
                <a:gd name="T23" fmla="*/ 477870144 h 3430"/>
                <a:gd name="T24" fmla="*/ 114024406 w 3274"/>
                <a:gd name="T25" fmla="*/ 513056670 h 3430"/>
                <a:gd name="T26" fmla="*/ 126229371 w 3274"/>
                <a:gd name="T27" fmla="*/ 555280910 h 3430"/>
                <a:gd name="T28" fmla="*/ 173544512 w 3274"/>
                <a:gd name="T29" fmla="*/ 574549994 h 3430"/>
                <a:gd name="T30" fmla="*/ 219187752 w 3274"/>
                <a:gd name="T31" fmla="*/ 556956322 h 3430"/>
                <a:gd name="T32" fmla="*/ 231559953 w 3274"/>
                <a:gd name="T33" fmla="*/ 513056670 h 3430"/>
                <a:gd name="T34" fmla="*/ 217515800 w 3274"/>
                <a:gd name="T35" fmla="*/ 477870144 h 3430"/>
                <a:gd name="T36" fmla="*/ 198121677 w 3274"/>
                <a:gd name="T37" fmla="*/ 435645904 h 3430"/>
                <a:gd name="T38" fmla="*/ 198121677 w 3274"/>
                <a:gd name="T39" fmla="*/ 365439760 h 3430"/>
                <a:gd name="T40" fmla="*/ 345584308 w 3274"/>
                <a:gd name="T41" fmla="*/ 365439760 h 3430"/>
                <a:gd name="T42" fmla="*/ 345584308 w 3274"/>
                <a:gd name="T43" fmla="*/ 202072469 h 3430"/>
                <a:gd name="T44" fmla="*/ 406943602 w 3274"/>
                <a:gd name="T45" fmla="*/ 202072469 h 3430"/>
                <a:gd name="T46" fmla="*/ 408615554 w 3274"/>
                <a:gd name="T47" fmla="*/ 202072469 h 3430"/>
                <a:gd name="T48" fmla="*/ 450580878 w 3274"/>
                <a:gd name="T49" fmla="*/ 226703497 h 3430"/>
                <a:gd name="T50" fmla="*/ 487529835 w 3274"/>
                <a:gd name="T51" fmla="*/ 242453520 h 3430"/>
                <a:gd name="T52" fmla="*/ 529495056 w 3274"/>
                <a:gd name="T53" fmla="*/ 230222150 h 3430"/>
                <a:gd name="T54" fmla="*/ 547217176 w 3274"/>
                <a:gd name="T55" fmla="*/ 182803794 h 3430"/>
                <a:gd name="T56" fmla="*/ 529495056 w 3274"/>
                <a:gd name="T57" fmla="*/ 135217661 h 34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274"/>
                <a:gd name="T88" fmla="*/ 0 h 3430"/>
                <a:gd name="T89" fmla="*/ 3274 w 3274"/>
                <a:gd name="T90" fmla="*/ 3430 h 343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274" h="3430">
                  <a:moveTo>
                    <a:pt x="3167" y="807"/>
                  </a:moveTo>
                  <a:lnTo>
                    <a:pt x="3167" y="807"/>
                  </a:lnTo>
                  <a:cubicBezTo>
                    <a:pt x="3105" y="755"/>
                    <a:pt x="3010" y="734"/>
                    <a:pt x="2916" y="734"/>
                  </a:cubicBezTo>
                  <a:cubicBezTo>
                    <a:pt x="2832" y="734"/>
                    <a:pt x="2769" y="776"/>
                    <a:pt x="2695" y="818"/>
                  </a:cubicBezTo>
                  <a:cubicBezTo>
                    <a:pt x="2632" y="870"/>
                    <a:pt x="2559" y="943"/>
                    <a:pt x="2444" y="943"/>
                  </a:cubicBezTo>
                  <a:cubicBezTo>
                    <a:pt x="2067" y="943"/>
                    <a:pt x="2067" y="943"/>
                    <a:pt x="2067" y="943"/>
                  </a:cubicBezTo>
                  <a:cubicBezTo>
                    <a:pt x="2067" y="0"/>
                    <a:pt x="2067" y="0"/>
                    <a:pt x="2067" y="0"/>
                  </a:cubicBezTo>
                  <a:cubicBezTo>
                    <a:pt x="976" y="209"/>
                    <a:pt x="168" y="1216"/>
                    <a:pt x="0" y="2181"/>
                  </a:cubicBezTo>
                  <a:cubicBezTo>
                    <a:pt x="913" y="2181"/>
                    <a:pt x="913" y="2181"/>
                    <a:pt x="913" y="2181"/>
                  </a:cubicBezTo>
                  <a:cubicBezTo>
                    <a:pt x="913" y="2580"/>
                    <a:pt x="913" y="2580"/>
                    <a:pt x="913" y="2580"/>
                  </a:cubicBezTo>
                  <a:cubicBezTo>
                    <a:pt x="913" y="2590"/>
                    <a:pt x="913" y="2590"/>
                    <a:pt x="913" y="2590"/>
                  </a:cubicBezTo>
                  <a:cubicBezTo>
                    <a:pt x="902" y="2716"/>
                    <a:pt x="829" y="2779"/>
                    <a:pt x="776" y="2852"/>
                  </a:cubicBezTo>
                  <a:cubicBezTo>
                    <a:pt x="714" y="2916"/>
                    <a:pt x="682" y="2978"/>
                    <a:pt x="682" y="3062"/>
                  </a:cubicBezTo>
                  <a:cubicBezTo>
                    <a:pt x="682" y="3167"/>
                    <a:pt x="703" y="3251"/>
                    <a:pt x="755" y="3314"/>
                  </a:cubicBezTo>
                  <a:cubicBezTo>
                    <a:pt x="808" y="3377"/>
                    <a:pt x="882" y="3419"/>
                    <a:pt x="1038" y="3429"/>
                  </a:cubicBezTo>
                  <a:cubicBezTo>
                    <a:pt x="1185" y="3429"/>
                    <a:pt x="1259" y="3387"/>
                    <a:pt x="1311" y="3324"/>
                  </a:cubicBezTo>
                  <a:cubicBezTo>
                    <a:pt x="1364" y="3251"/>
                    <a:pt x="1385" y="3167"/>
                    <a:pt x="1385" y="3062"/>
                  </a:cubicBezTo>
                  <a:cubicBezTo>
                    <a:pt x="1385" y="2978"/>
                    <a:pt x="1353" y="2916"/>
                    <a:pt x="1301" y="2852"/>
                  </a:cubicBezTo>
                  <a:cubicBezTo>
                    <a:pt x="1248" y="2789"/>
                    <a:pt x="1185" y="2716"/>
                    <a:pt x="1185" y="2600"/>
                  </a:cubicBezTo>
                  <a:cubicBezTo>
                    <a:pt x="1185" y="2181"/>
                    <a:pt x="1185" y="2181"/>
                    <a:pt x="1185" y="2181"/>
                  </a:cubicBezTo>
                  <a:cubicBezTo>
                    <a:pt x="2067" y="2181"/>
                    <a:pt x="2067" y="2181"/>
                    <a:pt x="2067" y="2181"/>
                  </a:cubicBezTo>
                  <a:cubicBezTo>
                    <a:pt x="2067" y="1206"/>
                    <a:pt x="2067" y="1206"/>
                    <a:pt x="2067" y="1206"/>
                  </a:cubicBezTo>
                  <a:cubicBezTo>
                    <a:pt x="2434" y="1206"/>
                    <a:pt x="2434" y="1206"/>
                    <a:pt x="2434" y="1206"/>
                  </a:cubicBezTo>
                  <a:cubicBezTo>
                    <a:pt x="2434" y="1206"/>
                    <a:pt x="2434" y="1206"/>
                    <a:pt x="2444" y="1206"/>
                  </a:cubicBezTo>
                  <a:cubicBezTo>
                    <a:pt x="2559" y="1216"/>
                    <a:pt x="2632" y="1300"/>
                    <a:pt x="2695" y="1353"/>
                  </a:cubicBezTo>
                  <a:cubicBezTo>
                    <a:pt x="2769" y="1405"/>
                    <a:pt x="2832" y="1447"/>
                    <a:pt x="2916" y="1447"/>
                  </a:cubicBezTo>
                  <a:cubicBezTo>
                    <a:pt x="3010" y="1447"/>
                    <a:pt x="3105" y="1415"/>
                    <a:pt x="3167" y="1374"/>
                  </a:cubicBezTo>
                  <a:cubicBezTo>
                    <a:pt x="3230" y="1321"/>
                    <a:pt x="3273" y="1238"/>
                    <a:pt x="3273" y="1091"/>
                  </a:cubicBezTo>
                  <a:cubicBezTo>
                    <a:pt x="3273" y="943"/>
                    <a:pt x="3230" y="859"/>
                    <a:pt x="3167" y="807"/>
                  </a:cubicBezTo>
                </a:path>
              </a:pathLst>
            </a:custGeom>
            <a:solidFill>
              <a:schemeClr val="accent1"/>
            </a:solidFill>
            <a:ln w="9525">
              <a:noFill/>
              <a:miter lim="800000"/>
            </a:ln>
          </p:spPr>
          <p:txBody>
            <a:bodyPr wrap="none" lIns="152357" tIns="76179" rIns="152357" bIns="76179" anchor="ctr"/>
            <a:lstStyle/>
            <a:p>
              <a:pPr defTabSz="914377"/>
              <a:endParaRPr lang="en-US" altLang="zh-CN"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20"/>
            <p:cNvSpPr>
              <a:spLocks noChangeArrowheads="1"/>
            </p:cNvSpPr>
            <p:nvPr/>
          </p:nvSpPr>
          <p:spPr bwMode="auto">
            <a:xfrm>
              <a:off x="10581397" y="5587309"/>
              <a:ext cx="600794" cy="1326424"/>
            </a:xfrm>
            <a:custGeom>
              <a:avLst/>
              <a:gdLst>
                <a:gd name="T0" fmla="*/ 3512744 w 1469"/>
                <a:gd name="T1" fmla="*/ 261468797 h 3242"/>
                <a:gd name="T2" fmla="*/ 3512744 w 1469"/>
                <a:gd name="T3" fmla="*/ 261468797 h 3242"/>
                <a:gd name="T4" fmla="*/ 157899214 w 1469"/>
                <a:gd name="T5" fmla="*/ 542522595 h 3242"/>
                <a:gd name="T6" fmla="*/ 245546451 w 1469"/>
                <a:gd name="T7" fmla="*/ 542522595 h 3242"/>
                <a:gd name="T8" fmla="*/ 245546451 w 1469"/>
                <a:gd name="T9" fmla="*/ 7030621 h 3242"/>
                <a:gd name="T10" fmla="*/ 245546451 w 1469"/>
                <a:gd name="T11" fmla="*/ 0 h 3242"/>
                <a:gd name="T12" fmla="*/ 147361397 w 1469"/>
                <a:gd name="T13" fmla="*/ 0 h 3242"/>
                <a:gd name="T14" fmla="*/ 3512744 w 1469"/>
                <a:gd name="T15" fmla="*/ 261468797 h 3242"/>
                <a:gd name="T16" fmla="*/ 0 60000 65536"/>
                <a:gd name="T17" fmla="*/ 0 60000 65536"/>
                <a:gd name="T18" fmla="*/ 0 60000 65536"/>
                <a:gd name="T19" fmla="*/ 0 60000 65536"/>
                <a:gd name="T20" fmla="*/ 0 60000 65536"/>
                <a:gd name="T21" fmla="*/ 0 60000 65536"/>
                <a:gd name="T22" fmla="*/ 0 60000 65536"/>
                <a:gd name="T23" fmla="*/ 0 60000 65536"/>
                <a:gd name="T24" fmla="*/ 0 w 1469"/>
                <a:gd name="T25" fmla="*/ 0 h 3242"/>
                <a:gd name="T26" fmla="*/ 1469 w 1469"/>
                <a:gd name="T27" fmla="*/ 3242 h 32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69" h="3242">
                  <a:moveTo>
                    <a:pt x="21" y="1562"/>
                  </a:moveTo>
                  <a:lnTo>
                    <a:pt x="21" y="1562"/>
                  </a:lnTo>
                  <a:cubicBezTo>
                    <a:pt x="53" y="2842"/>
                    <a:pt x="409" y="3157"/>
                    <a:pt x="944" y="3241"/>
                  </a:cubicBezTo>
                  <a:cubicBezTo>
                    <a:pt x="1468" y="3241"/>
                    <a:pt x="1468" y="3241"/>
                    <a:pt x="1468" y="3241"/>
                  </a:cubicBezTo>
                  <a:cubicBezTo>
                    <a:pt x="1468" y="42"/>
                    <a:pt x="1468" y="42"/>
                    <a:pt x="1468" y="42"/>
                  </a:cubicBezTo>
                  <a:cubicBezTo>
                    <a:pt x="1468" y="31"/>
                    <a:pt x="1468" y="21"/>
                    <a:pt x="1468" y="0"/>
                  </a:cubicBezTo>
                  <a:cubicBezTo>
                    <a:pt x="881" y="0"/>
                    <a:pt x="881" y="0"/>
                    <a:pt x="881" y="0"/>
                  </a:cubicBezTo>
                  <a:cubicBezTo>
                    <a:pt x="367" y="272"/>
                    <a:pt x="0" y="870"/>
                    <a:pt x="21" y="1562"/>
                  </a:cubicBezTo>
                </a:path>
              </a:pathLst>
            </a:custGeom>
            <a:solidFill>
              <a:schemeClr val="accent1"/>
            </a:solidFill>
            <a:ln w="9525">
              <a:noFill/>
              <a:miter lim="800000"/>
            </a:ln>
          </p:spPr>
          <p:txBody>
            <a:bodyPr wrap="none" lIns="152357" tIns="76179" rIns="152357" bIns="76179" anchor="ctr"/>
            <a:lstStyle/>
            <a:p>
              <a:pPr defTabSz="914377"/>
              <a:endParaRPr lang="en-US" altLang="zh-CN"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21"/>
            <p:cNvSpPr>
              <a:spLocks noChangeArrowheads="1"/>
            </p:cNvSpPr>
            <p:nvPr/>
          </p:nvSpPr>
          <p:spPr bwMode="auto">
            <a:xfrm>
              <a:off x="11328331" y="5587309"/>
              <a:ext cx="1114988" cy="1815485"/>
            </a:xfrm>
            <a:custGeom>
              <a:avLst/>
              <a:gdLst>
                <a:gd name="T0" fmla="*/ 241901712 w 2727"/>
                <a:gd name="T1" fmla="*/ 24443371 h 4437"/>
                <a:gd name="T2" fmla="*/ 241901712 w 2727"/>
                <a:gd name="T3" fmla="*/ 24443371 h 4437"/>
                <a:gd name="T4" fmla="*/ 254105245 w 2727"/>
                <a:gd name="T5" fmla="*/ 43863780 h 4437"/>
                <a:gd name="T6" fmla="*/ 275336620 w 2727"/>
                <a:gd name="T7" fmla="*/ 101791119 h 4437"/>
                <a:gd name="T8" fmla="*/ 254105245 w 2727"/>
                <a:gd name="T9" fmla="*/ 168591716 h 4437"/>
                <a:gd name="T10" fmla="*/ 177037758 w 2727"/>
                <a:gd name="T11" fmla="*/ 201907917 h 4437"/>
                <a:gd name="T12" fmla="*/ 101642164 w 2727"/>
                <a:gd name="T13" fmla="*/ 168591716 h 4437"/>
                <a:gd name="T14" fmla="*/ 80578017 w 2727"/>
                <a:gd name="T15" fmla="*/ 101791119 h 4437"/>
                <a:gd name="T16" fmla="*/ 103480851 w 2727"/>
                <a:gd name="T17" fmla="*/ 42022519 h 4437"/>
                <a:gd name="T18" fmla="*/ 119195374 w 2727"/>
                <a:gd name="T19" fmla="*/ 19253059 h 4437"/>
                <a:gd name="T20" fmla="*/ 119195374 w 2727"/>
                <a:gd name="T21" fmla="*/ 0 h 4437"/>
                <a:gd name="T22" fmla="*/ 0 w 2727"/>
                <a:gd name="T23" fmla="*/ 0 h 4437"/>
                <a:gd name="T24" fmla="*/ 0 w 2727"/>
                <a:gd name="T25" fmla="*/ 7031578 h 4437"/>
                <a:gd name="T26" fmla="*/ 0 w 2727"/>
                <a:gd name="T27" fmla="*/ 8705898 h 4437"/>
                <a:gd name="T28" fmla="*/ 0 w 2727"/>
                <a:gd name="T29" fmla="*/ 268541190 h 4437"/>
                <a:gd name="T30" fmla="*/ 0 w 2727"/>
                <a:gd name="T31" fmla="*/ 542606983 h 4437"/>
                <a:gd name="T32" fmla="*/ 189408928 w 2727"/>
                <a:gd name="T33" fmla="*/ 542606983 h 4437"/>
                <a:gd name="T34" fmla="*/ 189408928 w 2727"/>
                <a:gd name="T35" fmla="*/ 600366959 h 4437"/>
                <a:gd name="T36" fmla="*/ 189408928 w 2727"/>
                <a:gd name="T37" fmla="*/ 602208221 h 4437"/>
                <a:gd name="T38" fmla="*/ 164666997 w 2727"/>
                <a:gd name="T39" fmla="*/ 646072398 h 4437"/>
                <a:gd name="T40" fmla="*/ 148952500 w 2727"/>
                <a:gd name="T41" fmla="*/ 681230270 h 4437"/>
                <a:gd name="T42" fmla="*/ 161323261 w 2727"/>
                <a:gd name="T43" fmla="*/ 723252776 h 4437"/>
                <a:gd name="T44" fmla="*/ 208633980 w 2727"/>
                <a:gd name="T45" fmla="*/ 742673588 h 4437"/>
                <a:gd name="T46" fmla="*/ 255944341 w 2727"/>
                <a:gd name="T47" fmla="*/ 725094447 h 4437"/>
                <a:gd name="T48" fmla="*/ 268147874 w 2727"/>
                <a:gd name="T49" fmla="*/ 681230270 h 4437"/>
                <a:gd name="T50" fmla="*/ 254105245 w 2727"/>
                <a:gd name="T51" fmla="*/ 646072398 h 4437"/>
                <a:gd name="T52" fmla="*/ 233208325 w 2727"/>
                <a:gd name="T53" fmla="*/ 604049892 h 4437"/>
                <a:gd name="T54" fmla="*/ 233208325 w 2727"/>
                <a:gd name="T55" fmla="*/ 542606983 h 4437"/>
                <a:gd name="T56" fmla="*/ 455717757 w 2727"/>
                <a:gd name="T57" fmla="*/ 542606983 h 4437"/>
                <a:gd name="T58" fmla="*/ 455717757 w 2727"/>
                <a:gd name="T59" fmla="*/ 329984098 h 4437"/>
                <a:gd name="T60" fmla="*/ 445185683 w 2727"/>
                <a:gd name="T61" fmla="*/ 329984098 h 4437"/>
                <a:gd name="T62" fmla="*/ 422449973 w 2727"/>
                <a:gd name="T63" fmla="*/ 345888918 h 4437"/>
                <a:gd name="T64" fmla="*/ 362935721 w 2727"/>
                <a:gd name="T65" fmla="*/ 368657962 h 4437"/>
                <a:gd name="T66" fmla="*/ 296233132 w 2727"/>
                <a:gd name="T67" fmla="*/ 347563239 h 4437"/>
                <a:gd name="T68" fmla="*/ 262965451 w 2727"/>
                <a:gd name="T69" fmla="*/ 272056772 h 4437"/>
                <a:gd name="T70" fmla="*/ 296233132 w 2727"/>
                <a:gd name="T71" fmla="*/ 193034672 h 4437"/>
                <a:gd name="T72" fmla="*/ 362935721 w 2727"/>
                <a:gd name="T73" fmla="*/ 173781620 h 4437"/>
                <a:gd name="T74" fmla="*/ 420778105 w 2727"/>
                <a:gd name="T75" fmla="*/ 194876343 h 4437"/>
                <a:gd name="T76" fmla="*/ 440003260 w 2727"/>
                <a:gd name="T77" fmla="*/ 207098230 h 4437"/>
                <a:gd name="T78" fmla="*/ 455717757 w 2727"/>
                <a:gd name="T79" fmla="*/ 207098230 h 4437"/>
                <a:gd name="T80" fmla="*/ 455717757 w 2727"/>
                <a:gd name="T81" fmla="*/ 0 h 4437"/>
                <a:gd name="T82" fmla="*/ 241901712 w 2727"/>
                <a:gd name="T83" fmla="*/ 0 h 4437"/>
                <a:gd name="T84" fmla="*/ 241901712 w 2727"/>
                <a:gd name="T85" fmla="*/ 24443371 h 44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27"/>
                <a:gd name="T130" fmla="*/ 0 h 4437"/>
                <a:gd name="T131" fmla="*/ 2727 w 2727"/>
                <a:gd name="T132" fmla="*/ 4437 h 44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27" h="4437">
                  <a:moveTo>
                    <a:pt x="1447" y="146"/>
                  </a:moveTo>
                  <a:lnTo>
                    <a:pt x="1447" y="146"/>
                  </a:lnTo>
                  <a:cubicBezTo>
                    <a:pt x="1447" y="167"/>
                    <a:pt x="1458" y="167"/>
                    <a:pt x="1520" y="262"/>
                  </a:cubicBezTo>
                  <a:cubicBezTo>
                    <a:pt x="1573" y="335"/>
                    <a:pt x="1647" y="462"/>
                    <a:pt x="1647" y="608"/>
                  </a:cubicBezTo>
                  <a:cubicBezTo>
                    <a:pt x="1647" y="745"/>
                    <a:pt x="1626" y="891"/>
                    <a:pt x="1520" y="1007"/>
                  </a:cubicBezTo>
                  <a:cubicBezTo>
                    <a:pt x="1436" y="1121"/>
                    <a:pt x="1258" y="1206"/>
                    <a:pt x="1059" y="1206"/>
                  </a:cubicBezTo>
                  <a:cubicBezTo>
                    <a:pt x="860" y="1195"/>
                    <a:pt x="692" y="1121"/>
                    <a:pt x="608" y="1007"/>
                  </a:cubicBezTo>
                  <a:cubicBezTo>
                    <a:pt x="503" y="891"/>
                    <a:pt x="482" y="745"/>
                    <a:pt x="482" y="608"/>
                  </a:cubicBezTo>
                  <a:cubicBezTo>
                    <a:pt x="482" y="451"/>
                    <a:pt x="556" y="335"/>
                    <a:pt x="619" y="251"/>
                  </a:cubicBezTo>
                  <a:cubicBezTo>
                    <a:pt x="692" y="157"/>
                    <a:pt x="713" y="146"/>
                    <a:pt x="713" y="115"/>
                  </a:cubicBezTo>
                  <a:cubicBezTo>
                    <a:pt x="713" y="0"/>
                    <a:pt x="713" y="0"/>
                    <a:pt x="713" y="0"/>
                  </a:cubicBezTo>
                  <a:cubicBezTo>
                    <a:pt x="0" y="0"/>
                    <a:pt x="0" y="0"/>
                    <a:pt x="0" y="0"/>
                  </a:cubicBezTo>
                  <a:cubicBezTo>
                    <a:pt x="0" y="21"/>
                    <a:pt x="0" y="31"/>
                    <a:pt x="0" y="42"/>
                  </a:cubicBezTo>
                  <a:cubicBezTo>
                    <a:pt x="0" y="52"/>
                    <a:pt x="0" y="52"/>
                    <a:pt x="0" y="52"/>
                  </a:cubicBezTo>
                  <a:cubicBezTo>
                    <a:pt x="0" y="1604"/>
                    <a:pt x="0" y="1604"/>
                    <a:pt x="0" y="1604"/>
                  </a:cubicBezTo>
                  <a:cubicBezTo>
                    <a:pt x="0" y="3241"/>
                    <a:pt x="0" y="3241"/>
                    <a:pt x="0" y="3241"/>
                  </a:cubicBezTo>
                  <a:cubicBezTo>
                    <a:pt x="1133" y="3241"/>
                    <a:pt x="1133" y="3241"/>
                    <a:pt x="1133" y="3241"/>
                  </a:cubicBezTo>
                  <a:cubicBezTo>
                    <a:pt x="1133" y="3586"/>
                    <a:pt x="1133" y="3586"/>
                    <a:pt x="1133" y="3586"/>
                  </a:cubicBezTo>
                  <a:cubicBezTo>
                    <a:pt x="1133" y="3597"/>
                    <a:pt x="1133" y="3597"/>
                    <a:pt x="1133" y="3597"/>
                  </a:cubicBezTo>
                  <a:cubicBezTo>
                    <a:pt x="1122" y="3712"/>
                    <a:pt x="1038" y="3785"/>
                    <a:pt x="985" y="3859"/>
                  </a:cubicBezTo>
                  <a:cubicBezTo>
                    <a:pt x="933" y="3922"/>
                    <a:pt x="891" y="3985"/>
                    <a:pt x="891" y="4069"/>
                  </a:cubicBezTo>
                  <a:cubicBezTo>
                    <a:pt x="891" y="4174"/>
                    <a:pt x="913" y="4257"/>
                    <a:pt x="965" y="4320"/>
                  </a:cubicBezTo>
                  <a:cubicBezTo>
                    <a:pt x="1017" y="4383"/>
                    <a:pt x="1101" y="4425"/>
                    <a:pt x="1248" y="4436"/>
                  </a:cubicBezTo>
                  <a:cubicBezTo>
                    <a:pt x="1395" y="4436"/>
                    <a:pt x="1479" y="4394"/>
                    <a:pt x="1531" y="4331"/>
                  </a:cubicBezTo>
                  <a:cubicBezTo>
                    <a:pt x="1573" y="4268"/>
                    <a:pt x="1604" y="4174"/>
                    <a:pt x="1604" y="4069"/>
                  </a:cubicBezTo>
                  <a:cubicBezTo>
                    <a:pt x="1604" y="3985"/>
                    <a:pt x="1563" y="3932"/>
                    <a:pt x="1520" y="3859"/>
                  </a:cubicBezTo>
                  <a:cubicBezTo>
                    <a:pt x="1468" y="3796"/>
                    <a:pt x="1395" y="3723"/>
                    <a:pt x="1395" y="3608"/>
                  </a:cubicBezTo>
                  <a:cubicBezTo>
                    <a:pt x="1395" y="3241"/>
                    <a:pt x="1395" y="3241"/>
                    <a:pt x="1395" y="3241"/>
                  </a:cubicBezTo>
                  <a:cubicBezTo>
                    <a:pt x="2726" y="3241"/>
                    <a:pt x="2726" y="3241"/>
                    <a:pt x="2726" y="3241"/>
                  </a:cubicBezTo>
                  <a:cubicBezTo>
                    <a:pt x="2726" y="1971"/>
                    <a:pt x="2726" y="1971"/>
                    <a:pt x="2726" y="1971"/>
                  </a:cubicBezTo>
                  <a:cubicBezTo>
                    <a:pt x="2663" y="1971"/>
                    <a:pt x="2663" y="1971"/>
                    <a:pt x="2663" y="1971"/>
                  </a:cubicBezTo>
                  <a:cubicBezTo>
                    <a:pt x="2642" y="1971"/>
                    <a:pt x="2622" y="1992"/>
                    <a:pt x="2527" y="2066"/>
                  </a:cubicBezTo>
                  <a:cubicBezTo>
                    <a:pt x="2454" y="2118"/>
                    <a:pt x="2328" y="2202"/>
                    <a:pt x="2171" y="2202"/>
                  </a:cubicBezTo>
                  <a:cubicBezTo>
                    <a:pt x="2035" y="2202"/>
                    <a:pt x="1887" y="2181"/>
                    <a:pt x="1772" y="2076"/>
                  </a:cubicBezTo>
                  <a:cubicBezTo>
                    <a:pt x="1657" y="1982"/>
                    <a:pt x="1584" y="1814"/>
                    <a:pt x="1573" y="1625"/>
                  </a:cubicBezTo>
                  <a:cubicBezTo>
                    <a:pt x="1573" y="1426"/>
                    <a:pt x="1657" y="1248"/>
                    <a:pt x="1772" y="1153"/>
                  </a:cubicBezTo>
                  <a:cubicBezTo>
                    <a:pt x="1898" y="1059"/>
                    <a:pt x="2035" y="1038"/>
                    <a:pt x="2171" y="1038"/>
                  </a:cubicBezTo>
                  <a:cubicBezTo>
                    <a:pt x="2318" y="1038"/>
                    <a:pt x="2443" y="1111"/>
                    <a:pt x="2517" y="1164"/>
                  </a:cubicBezTo>
                  <a:cubicBezTo>
                    <a:pt x="2611" y="1227"/>
                    <a:pt x="2622" y="1237"/>
                    <a:pt x="2632" y="1237"/>
                  </a:cubicBezTo>
                  <a:cubicBezTo>
                    <a:pt x="2726" y="1237"/>
                    <a:pt x="2726" y="1237"/>
                    <a:pt x="2726" y="1237"/>
                  </a:cubicBezTo>
                  <a:cubicBezTo>
                    <a:pt x="2726" y="0"/>
                    <a:pt x="2726" y="0"/>
                    <a:pt x="2726" y="0"/>
                  </a:cubicBezTo>
                  <a:cubicBezTo>
                    <a:pt x="1447" y="0"/>
                    <a:pt x="1447" y="0"/>
                    <a:pt x="1447" y="0"/>
                  </a:cubicBezTo>
                  <a:lnTo>
                    <a:pt x="1447" y="146"/>
                  </a:lnTo>
                </a:path>
              </a:pathLst>
            </a:custGeom>
            <a:solidFill>
              <a:schemeClr val="accent1"/>
            </a:solidFill>
            <a:ln w="9525">
              <a:noFill/>
              <a:miter lim="800000"/>
            </a:ln>
          </p:spPr>
          <p:txBody>
            <a:bodyPr wrap="none" lIns="152357" tIns="76179" rIns="152357" bIns="76179" anchor="ctr"/>
            <a:lstStyle/>
            <a:p>
              <a:pPr defTabSz="914377"/>
              <a:endParaRPr lang="en-US" altLang="zh-CN"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22"/>
            <p:cNvSpPr>
              <a:spLocks noChangeArrowheads="1"/>
            </p:cNvSpPr>
            <p:nvPr/>
          </p:nvSpPr>
          <p:spPr bwMode="auto">
            <a:xfrm>
              <a:off x="12066242" y="5587309"/>
              <a:ext cx="1344120" cy="1326424"/>
            </a:xfrm>
            <a:custGeom>
              <a:avLst/>
              <a:gdLst>
                <a:gd name="T0" fmla="*/ 427011428 w 3284"/>
                <a:gd name="T1" fmla="*/ 24439423 h 3242"/>
                <a:gd name="T2" fmla="*/ 427011428 w 3284"/>
                <a:gd name="T3" fmla="*/ 24439423 h 3242"/>
                <a:gd name="T4" fmla="*/ 439408210 w 3284"/>
                <a:gd name="T5" fmla="*/ 43857092 h 3242"/>
                <a:gd name="T6" fmla="*/ 460348480 w 3284"/>
                <a:gd name="T7" fmla="*/ 101775420 h 3242"/>
                <a:gd name="T8" fmla="*/ 441083448 w 3284"/>
                <a:gd name="T9" fmla="*/ 168565497 h 3242"/>
                <a:gd name="T10" fmla="*/ 362013177 w 3284"/>
                <a:gd name="T11" fmla="*/ 201876650 h 3242"/>
                <a:gd name="T12" fmla="*/ 286461295 w 3284"/>
                <a:gd name="T13" fmla="*/ 168565497 h 3242"/>
                <a:gd name="T14" fmla="*/ 265521024 w 3284"/>
                <a:gd name="T15" fmla="*/ 101775420 h 3242"/>
                <a:gd name="T16" fmla="*/ 289979172 w 3284"/>
                <a:gd name="T17" fmla="*/ 42015974 h 3242"/>
                <a:gd name="T18" fmla="*/ 304051089 w 3284"/>
                <a:gd name="T19" fmla="*/ 19250332 h 3242"/>
                <a:gd name="T20" fmla="*/ 304051089 w 3284"/>
                <a:gd name="T21" fmla="*/ 0 h 3242"/>
                <a:gd name="T22" fmla="*/ 202197960 w 3284"/>
                <a:gd name="T23" fmla="*/ 0 h 3242"/>
                <a:gd name="T24" fmla="*/ 202197960 w 3284"/>
                <a:gd name="T25" fmla="*/ 245733780 h 3242"/>
                <a:gd name="T26" fmla="*/ 138874947 w 3284"/>
                <a:gd name="T27" fmla="*/ 245733780 h 3242"/>
                <a:gd name="T28" fmla="*/ 96827389 w 3284"/>
                <a:gd name="T29" fmla="*/ 226316117 h 3242"/>
                <a:gd name="T30" fmla="*/ 61647801 w 3284"/>
                <a:gd name="T31" fmla="*/ 212254830 h 3242"/>
                <a:gd name="T32" fmla="*/ 19432440 w 3284"/>
                <a:gd name="T33" fmla="*/ 224642336 h 3242"/>
                <a:gd name="T34" fmla="*/ 0 w 3284"/>
                <a:gd name="T35" fmla="*/ 270340534 h 3242"/>
                <a:gd name="T36" fmla="*/ 19432440 w 3284"/>
                <a:gd name="T37" fmla="*/ 317712922 h 3242"/>
                <a:gd name="T38" fmla="*/ 61647801 w 3284"/>
                <a:gd name="T39" fmla="*/ 329932630 h 3242"/>
                <a:gd name="T40" fmla="*/ 96827389 w 3284"/>
                <a:gd name="T41" fmla="*/ 314197613 h 3242"/>
                <a:gd name="T42" fmla="*/ 140550185 w 3284"/>
                <a:gd name="T43" fmla="*/ 291264641 h 3242"/>
                <a:gd name="T44" fmla="*/ 142393233 w 3284"/>
                <a:gd name="T45" fmla="*/ 291264641 h 3242"/>
                <a:gd name="T46" fmla="*/ 202197960 w 3284"/>
                <a:gd name="T47" fmla="*/ 291264641 h 3242"/>
                <a:gd name="T48" fmla="*/ 202197960 w 3284"/>
                <a:gd name="T49" fmla="*/ 542522595 h 3242"/>
                <a:gd name="T50" fmla="*/ 304051089 w 3284"/>
                <a:gd name="T51" fmla="*/ 542522595 h 3242"/>
                <a:gd name="T52" fmla="*/ 304051089 w 3284"/>
                <a:gd name="T53" fmla="*/ 519589623 h 3242"/>
                <a:gd name="T54" fmla="*/ 289979172 w 3284"/>
                <a:gd name="T55" fmla="*/ 496823988 h 3242"/>
                <a:gd name="T56" fmla="*/ 265521024 w 3284"/>
                <a:gd name="T57" fmla="*/ 437064555 h 3242"/>
                <a:gd name="T58" fmla="*/ 286461295 w 3284"/>
                <a:gd name="T59" fmla="*/ 368600619 h 3242"/>
                <a:gd name="T60" fmla="*/ 362013177 w 3284"/>
                <a:gd name="T61" fmla="*/ 336963248 h 3242"/>
                <a:gd name="T62" fmla="*/ 441083448 w 3284"/>
                <a:gd name="T63" fmla="*/ 368600619 h 3242"/>
                <a:gd name="T64" fmla="*/ 460348480 w 3284"/>
                <a:gd name="T65" fmla="*/ 437064555 h 3242"/>
                <a:gd name="T66" fmla="*/ 439408210 w 3284"/>
                <a:gd name="T67" fmla="*/ 494982870 h 3242"/>
                <a:gd name="T68" fmla="*/ 427011428 w 3284"/>
                <a:gd name="T69" fmla="*/ 514400533 h 3242"/>
                <a:gd name="T70" fmla="*/ 427011428 w 3284"/>
                <a:gd name="T71" fmla="*/ 542522595 h 3242"/>
                <a:gd name="T72" fmla="*/ 532549886 w 3284"/>
                <a:gd name="T73" fmla="*/ 542522595 h 3242"/>
                <a:gd name="T74" fmla="*/ 549972279 w 3284"/>
                <a:gd name="T75" fmla="*/ 514400533 h 3242"/>
                <a:gd name="T76" fmla="*/ 549972279 w 3284"/>
                <a:gd name="T77" fmla="*/ 228157645 h 3242"/>
                <a:gd name="T78" fmla="*/ 549972279 w 3284"/>
                <a:gd name="T79" fmla="*/ 0 h 3242"/>
                <a:gd name="T80" fmla="*/ 427011428 w 3284"/>
                <a:gd name="T81" fmla="*/ 0 h 3242"/>
                <a:gd name="T82" fmla="*/ 427011428 w 3284"/>
                <a:gd name="T83" fmla="*/ 24439423 h 324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284"/>
                <a:gd name="T127" fmla="*/ 0 h 3242"/>
                <a:gd name="T128" fmla="*/ 3284 w 3284"/>
                <a:gd name="T129" fmla="*/ 3242 h 324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284" h="3242">
                  <a:moveTo>
                    <a:pt x="2549" y="146"/>
                  </a:moveTo>
                  <a:lnTo>
                    <a:pt x="2549" y="146"/>
                  </a:lnTo>
                  <a:cubicBezTo>
                    <a:pt x="2549" y="167"/>
                    <a:pt x="2560" y="167"/>
                    <a:pt x="2623" y="262"/>
                  </a:cubicBezTo>
                  <a:cubicBezTo>
                    <a:pt x="2685" y="335"/>
                    <a:pt x="2748" y="462"/>
                    <a:pt x="2748" y="608"/>
                  </a:cubicBezTo>
                  <a:cubicBezTo>
                    <a:pt x="2748" y="745"/>
                    <a:pt x="2728" y="891"/>
                    <a:pt x="2633" y="1007"/>
                  </a:cubicBezTo>
                  <a:cubicBezTo>
                    <a:pt x="2539" y="1121"/>
                    <a:pt x="2360" y="1206"/>
                    <a:pt x="2161" y="1206"/>
                  </a:cubicBezTo>
                  <a:cubicBezTo>
                    <a:pt x="1973" y="1195"/>
                    <a:pt x="1805" y="1121"/>
                    <a:pt x="1710" y="1007"/>
                  </a:cubicBezTo>
                  <a:cubicBezTo>
                    <a:pt x="1616" y="891"/>
                    <a:pt x="1585" y="745"/>
                    <a:pt x="1585" y="608"/>
                  </a:cubicBezTo>
                  <a:cubicBezTo>
                    <a:pt x="1585" y="451"/>
                    <a:pt x="1668" y="335"/>
                    <a:pt x="1731" y="251"/>
                  </a:cubicBezTo>
                  <a:cubicBezTo>
                    <a:pt x="1794" y="157"/>
                    <a:pt x="1815" y="146"/>
                    <a:pt x="1815" y="115"/>
                  </a:cubicBezTo>
                  <a:cubicBezTo>
                    <a:pt x="1815" y="0"/>
                    <a:pt x="1815" y="0"/>
                    <a:pt x="1815" y="0"/>
                  </a:cubicBezTo>
                  <a:cubicBezTo>
                    <a:pt x="1207" y="0"/>
                    <a:pt x="1207" y="0"/>
                    <a:pt x="1207" y="0"/>
                  </a:cubicBezTo>
                  <a:cubicBezTo>
                    <a:pt x="1207" y="1468"/>
                    <a:pt x="1207" y="1468"/>
                    <a:pt x="1207" y="1468"/>
                  </a:cubicBezTo>
                  <a:cubicBezTo>
                    <a:pt x="829" y="1468"/>
                    <a:pt x="829" y="1468"/>
                    <a:pt x="829" y="1468"/>
                  </a:cubicBezTo>
                  <a:cubicBezTo>
                    <a:pt x="714" y="1468"/>
                    <a:pt x="651" y="1405"/>
                    <a:pt x="578" y="1352"/>
                  </a:cubicBezTo>
                  <a:cubicBezTo>
                    <a:pt x="515" y="1300"/>
                    <a:pt x="452" y="1268"/>
                    <a:pt x="368" y="1268"/>
                  </a:cubicBezTo>
                  <a:cubicBezTo>
                    <a:pt x="273" y="1268"/>
                    <a:pt x="179" y="1290"/>
                    <a:pt x="116" y="1342"/>
                  </a:cubicBezTo>
                  <a:cubicBezTo>
                    <a:pt x="43" y="1395"/>
                    <a:pt x="0" y="1468"/>
                    <a:pt x="0" y="1615"/>
                  </a:cubicBezTo>
                  <a:cubicBezTo>
                    <a:pt x="11" y="1772"/>
                    <a:pt x="53" y="1846"/>
                    <a:pt x="116" y="1898"/>
                  </a:cubicBezTo>
                  <a:cubicBezTo>
                    <a:pt x="179" y="1951"/>
                    <a:pt x="263" y="1971"/>
                    <a:pt x="368" y="1971"/>
                  </a:cubicBezTo>
                  <a:cubicBezTo>
                    <a:pt x="452" y="1971"/>
                    <a:pt x="515" y="1940"/>
                    <a:pt x="578" y="1877"/>
                  </a:cubicBezTo>
                  <a:cubicBezTo>
                    <a:pt x="651" y="1824"/>
                    <a:pt x="724" y="1751"/>
                    <a:pt x="839" y="1740"/>
                  </a:cubicBezTo>
                  <a:cubicBezTo>
                    <a:pt x="839" y="1740"/>
                    <a:pt x="839" y="1740"/>
                    <a:pt x="850" y="1740"/>
                  </a:cubicBezTo>
                  <a:cubicBezTo>
                    <a:pt x="1207" y="1740"/>
                    <a:pt x="1207" y="1740"/>
                    <a:pt x="1207" y="1740"/>
                  </a:cubicBezTo>
                  <a:cubicBezTo>
                    <a:pt x="1207" y="3241"/>
                    <a:pt x="1207" y="3241"/>
                    <a:pt x="1207" y="3241"/>
                  </a:cubicBezTo>
                  <a:cubicBezTo>
                    <a:pt x="1815" y="3241"/>
                    <a:pt x="1815" y="3241"/>
                    <a:pt x="1815" y="3241"/>
                  </a:cubicBezTo>
                  <a:cubicBezTo>
                    <a:pt x="1815" y="3104"/>
                    <a:pt x="1815" y="3104"/>
                    <a:pt x="1815" y="3104"/>
                  </a:cubicBezTo>
                  <a:cubicBezTo>
                    <a:pt x="1815" y="3073"/>
                    <a:pt x="1794" y="3052"/>
                    <a:pt x="1731" y="2968"/>
                  </a:cubicBezTo>
                  <a:cubicBezTo>
                    <a:pt x="1668" y="2884"/>
                    <a:pt x="1585" y="2758"/>
                    <a:pt x="1585" y="2611"/>
                  </a:cubicBezTo>
                  <a:cubicBezTo>
                    <a:pt x="1585" y="2475"/>
                    <a:pt x="1616" y="2328"/>
                    <a:pt x="1710" y="2202"/>
                  </a:cubicBezTo>
                  <a:cubicBezTo>
                    <a:pt x="1805" y="2097"/>
                    <a:pt x="1973" y="2013"/>
                    <a:pt x="2161" y="2013"/>
                  </a:cubicBezTo>
                  <a:cubicBezTo>
                    <a:pt x="2360" y="2013"/>
                    <a:pt x="2539" y="2097"/>
                    <a:pt x="2633" y="2202"/>
                  </a:cubicBezTo>
                  <a:cubicBezTo>
                    <a:pt x="2728" y="2328"/>
                    <a:pt x="2748" y="2475"/>
                    <a:pt x="2748" y="2611"/>
                  </a:cubicBezTo>
                  <a:cubicBezTo>
                    <a:pt x="2748" y="2758"/>
                    <a:pt x="2685" y="2874"/>
                    <a:pt x="2623" y="2957"/>
                  </a:cubicBezTo>
                  <a:cubicBezTo>
                    <a:pt x="2560" y="3041"/>
                    <a:pt x="2549" y="3052"/>
                    <a:pt x="2549" y="3073"/>
                  </a:cubicBezTo>
                  <a:cubicBezTo>
                    <a:pt x="2549" y="3241"/>
                    <a:pt x="2549" y="3241"/>
                    <a:pt x="2549" y="3241"/>
                  </a:cubicBezTo>
                  <a:cubicBezTo>
                    <a:pt x="3179" y="3241"/>
                    <a:pt x="3179" y="3241"/>
                    <a:pt x="3179" y="3241"/>
                  </a:cubicBezTo>
                  <a:cubicBezTo>
                    <a:pt x="3231" y="3167"/>
                    <a:pt x="3273" y="3114"/>
                    <a:pt x="3283" y="3073"/>
                  </a:cubicBezTo>
                  <a:cubicBezTo>
                    <a:pt x="3283" y="1363"/>
                    <a:pt x="3283" y="1363"/>
                    <a:pt x="3283" y="1363"/>
                  </a:cubicBezTo>
                  <a:cubicBezTo>
                    <a:pt x="3283" y="0"/>
                    <a:pt x="3283" y="0"/>
                    <a:pt x="3283" y="0"/>
                  </a:cubicBezTo>
                  <a:cubicBezTo>
                    <a:pt x="2549" y="0"/>
                    <a:pt x="2549" y="0"/>
                    <a:pt x="2549" y="0"/>
                  </a:cubicBezTo>
                  <a:lnTo>
                    <a:pt x="2549" y="146"/>
                  </a:lnTo>
                </a:path>
              </a:pathLst>
            </a:custGeom>
            <a:solidFill>
              <a:schemeClr val="accent1"/>
            </a:solidFill>
            <a:ln w="9525">
              <a:noFill/>
              <a:miter lim="800000"/>
            </a:ln>
          </p:spPr>
          <p:txBody>
            <a:bodyPr wrap="none" lIns="152357" tIns="76179" rIns="152357" bIns="76179" anchor="ctr"/>
            <a:lstStyle/>
            <a:p>
              <a:pPr defTabSz="914377"/>
              <a:endParaRPr lang="en-US" altLang="zh-CN"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23"/>
            <p:cNvSpPr>
              <a:spLocks noChangeArrowheads="1"/>
            </p:cNvSpPr>
            <p:nvPr/>
          </p:nvSpPr>
          <p:spPr bwMode="auto">
            <a:xfrm>
              <a:off x="13545676" y="5587309"/>
              <a:ext cx="600795" cy="1326424"/>
            </a:xfrm>
            <a:custGeom>
              <a:avLst/>
              <a:gdLst>
                <a:gd name="T0" fmla="*/ 100056473 w 1470"/>
                <a:gd name="T1" fmla="*/ 0 h 3242"/>
                <a:gd name="T2" fmla="*/ 100056473 w 1470"/>
                <a:gd name="T3" fmla="*/ 0 h 3242"/>
                <a:gd name="T4" fmla="*/ 5345441 w 1470"/>
                <a:gd name="T5" fmla="*/ 0 h 3242"/>
                <a:gd name="T6" fmla="*/ 5345441 w 1470"/>
                <a:gd name="T7" fmla="*/ 531809331 h 3242"/>
                <a:gd name="T8" fmla="*/ 0 w 1470"/>
                <a:gd name="T9" fmla="*/ 542522595 h 3242"/>
                <a:gd name="T10" fmla="*/ 57962419 w 1470"/>
                <a:gd name="T11" fmla="*/ 542522595 h 3242"/>
                <a:gd name="T12" fmla="*/ 59799952 w 1470"/>
                <a:gd name="T13" fmla="*/ 539007286 h 3242"/>
                <a:gd name="T14" fmla="*/ 245380229 w 1470"/>
                <a:gd name="T15" fmla="*/ 261468797 h 3242"/>
                <a:gd name="T16" fmla="*/ 100056473 w 1470"/>
                <a:gd name="T17" fmla="*/ 0 h 32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0"/>
                <a:gd name="T28" fmla="*/ 0 h 3242"/>
                <a:gd name="T29" fmla="*/ 1470 w 1470"/>
                <a:gd name="T30" fmla="*/ 3242 h 32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0" h="3242">
                  <a:moveTo>
                    <a:pt x="599" y="0"/>
                  </a:moveTo>
                  <a:lnTo>
                    <a:pt x="599" y="0"/>
                  </a:lnTo>
                  <a:cubicBezTo>
                    <a:pt x="32" y="0"/>
                    <a:pt x="32" y="0"/>
                    <a:pt x="32" y="0"/>
                  </a:cubicBezTo>
                  <a:cubicBezTo>
                    <a:pt x="32" y="3177"/>
                    <a:pt x="32" y="3177"/>
                    <a:pt x="32" y="3177"/>
                  </a:cubicBezTo>
                  <a:cubicBezTo>
                    <a:pt x="22" y="3198"/>
                    <a:pt x="11" y="3220"/>
                    <a:pt x="0" y="3241"/>
                  </a:cubicBezTo>
                  <a:cubicBezTo>
                    <a:pt x="347" y="3241"/>
                    <a:pt x="347" y="3241"/>
                    <a:pt x="347" y="3241"/>
                  </a:cubicBezTo>
                  <a:cubicBezTo>
                    <a:pt x="347" y="3230"/>
                    <a:pt x="358" y="3220"/>
                    <a:pt x="358" y="3220"/>
                  </a:cubicBezTo>
                  <a:cubicBezTo>
                    <a:pt x="997" y="3030"/>
                    <a:pt x="1469" y="3052"/>
                    <a:pt x="1469" y="1562"/>
                  </a:cubicBezTo>
                  <a:cubicBezTo>
                    <a:pt x="1469" y="870"/>
                    <a:pt x="1113" y="272"/>
                    <a:pt x="599" y="0"/>
                  </a:cubicBezTo>
                </a:path>
              </a:pathLst>
            </a:custGeom>
            <a:solidFill>
              <a:schemeClr val="accent1"/>
            </a:solidFill>
            <a:ln w="9525">
              <a:noFill/>
              <a:miter lim="800000"/>
            </a:ln>
          </p:spPr>
          <p:txBody>
            <a:bodyPr wrap="none" lIns="152357" tIns="76179" rIns="152357" bIns="76179" anchor="ctr"/>
            <a:lstStyle/>
            <a:p>
              <a:pPr defTabSz="914377"/>
              <a:endParaRPr lang="en-US" altLang="zh-CN"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24"/>
            <p:cNvSpPr>
              <a:spLocks noChangeArrowheads="1"/>
            </p:cNvSpPr>
            <p:nvPr/>
          </p:nvSpPr>
          <p:spPr bwMode="auto">
            <a:xfrm>
              <a:off x="11346372" y="6504075"/>
              <a:ext cx="1926872" cy="2069943"/>
            </a:xfrm>
            <a:custGeom>
              <a:avLst/>
              <a:gdLst>
                <a:gd name="T0" fmla="*/ 682680444 w 4710"/>
                <a:gd name="T1" fmla="*/ 138949425 h 5056"/>
                <a:gd name="T2" fmla="*/ 682680444 w 4710"/>
                <a:gd name="T3" fmla="*/ 138949425 h 5056"/>
                <a:gd name="T4" fmla="*/ 702094796 w 4710"/>
                <a:gd name="T5" fmla="*/ 96711688 h 5056"/>
                <a:gd name="T6" fmla="*/ 716153592 w 4710"/>
                <a:gd name="T7" fmla="*/ 59837158 h 5056"/>
                <a:gd name="T8" fmla="*/ 703768433 w 4710"/>
                <a:gd name="T9" fmla="*/ 17599019 h 5056"/>
                <a:gd name="T10" fmla="*/ 658245180 w 4710"/>
                <a:gd name="T11" fmla="*/ 0 h 5056"/>
                <a:gd name="T12" fmla="*/ 610880968 w 4710"/>
                <a:gd name="T13" fmla="*/ 17599019 h 5056"/>
                <a:gd name="T14" fmla="*/ 598496218 w 4710"/>
                <a:gd name="T15" fmla="*/ 59837158 h 5056"/>
                <a:gd name="T16" fmla="*/ 614228242 w 4710"/>
                <a:gd name="T17" fmla="*/ 96711688 h 5056"/>
                <a:gd name="T18" fmla="*/ 637157191 w 4710"/>
                <a:gd name="T19" fmla="*/ 138949425 h 5056"/>
                <a:gd name="T20" fmla="*/ 637157191 w 4710"/>
                <a:gd name="T21" fmla="*/ 140625521 h 5056"/>
                <a:gd name="T22" fmla="*/ 637157191 w 4710"/>
                <a:gd name="T23" fmla="*/ 212698485 h 5056"/>
                <a:gd name="T24" fmla="*/ 265105670 w 4710"/>
                <a:gd name="T25" fmla="*/ 212698485 h 5056"/>
                <a:gd name="T26" fmla="*/ 265105670 w 4710"/>
                <a:gd name="T27" fmla="*/ 228621452 h 5056"/>
                <a:gd name="T28" fmla="*/ 277323097 w 4710"/>
                <a:gd name="T29" fmla="*/ 247896560 h 5056"/>
                <a:gd name="T30" fmla="*/ 300084723 w 4710"/>
                <a:gd name="T31" fmla="*/ 305890151 h 5056"/>
                <a:gd name="T32" fmla="*/ 278997143 w 4710"/>
                <a:gd name="T33" fmla="*/ 372599524 h 5056"/>
                <a:gd name="T34" fmla="*/ 201841650 w 4710"/>
                <a:gd name="T35" fmla="*/ 406121452 h 5056"/>
                <a:gd name="T36" fmla="*/ 124519296 w 4710"/>
                <a:gd name="T37" fmla="*/ 372599524 h 5056"/>
                <a:gd name="T38" fmla="*/ 103598603 w 4710"/>
                <a:gd name="T39" fmla="*/ 305890151 h 5056"/>
                <a:gd name="T40" fmla="*/ 128033892 w 4710"/>
                <a:gd name="T41" fmla="*/ 246053018 h 5056"/>
                <a:gd name="T42" fmla="*/ 143766325 w 4710"/>
                <a:gd name="T43" fmla="*/ 223257862 h 5056"/>
                <a:gd name="T44" fmla="*/ 143766325 w 4710"/>
                <a:gd name="T45" fmla="*/ 212698485 h 5056"/>
                <a:gd name="T46" fmla="*/ 0 w 4710"/>
                <a:gd name="T47" fmla="*/ 212698485 h 5056"/>
                <a:gd name="T48" fmla="*/ 33472752 w 4710"/>
                <a:gd name="T49" fmla="*/ 595857386 h 5056"/>
                <a:gd name="T50" fmla="*/ 261423750 w 4710"/>
                <a:gd name="T51" fmla="*/ 847273892 h 5056"/>
                <a:gd name="T52" fmla="*/ 387783954 w 4710"/>
                <a:gd name="T53" fmla="*/ 847273892 h 5056"/>
                <a:gd name="T54" fmla="*/ 714479955 w 4710"/>
                <a:gd name="T55" fmla="*/ 594180880 h 5056"/>
                <a:gd name="T56" fmla="*/ 703768433 w 4710"/>
                <a:gd name="T57" fmla="*/ 527304470 h 5056"/>
                <a:gd name="T58" fmla="*/ 702094796 w 4710"/>
                <a:gd name="T59" fmla="*/ 527304470 h 5056"/>
                <a:gd name="T60" fmla="*/ 651215987 w 4710"/>
                <a:gd name="T61" fmla="*/ 553786711 h 5056"/>
                <a:gd name="T62" fmla="*/ 649375027 w 4710"/>
                <a:gd name="T63" fmla="*/ 553786711 h 5056"/>
                <a:gd name="T64" fmla="*/ 623098804 w 4710"/>
                <a:gd name="T65" fmla="*/ 566022542 h 5056"/>
                <a:gd name="T66" fmla="*/ 623098804 w 4710"/>
                <a:gd name="T67" fmla="*/ 566022542 h 5056"/>
                <a:gd name="T68" fmla="*/ 619584207 w 4710"/>
                <a:gd name="T69" fmla="*/ 567698639 h 5056"/>
                <a:gd name="T70" fmla="*/ 614228242 w 4710"/>
                <a:gd name="T71" fmla="*/ 569374735 h 5056"/>
                <a:gd name="T72" fmla="*/ 614228242 w 4710"/>
                <a:gd name="T73" fmla="*/ 567698639 h 5056"/>
                <a:gd name="T74" fmla="*/ 586278382 w 4710"/>
                <a:gd name="T75" fmla="*/ 573062229 h 5056"/>
                <a:gd name="T76" fmla="*/ 563516756 w 4710"/>
                <a:gd name="T77" fmla="*/ 602896663 h 5056"/>
                <a:gd name="T78" fmla="*/ 514144261 w 4710"/>
                <a:gd name="T79" fmla="*/ 629379314 h 5056"/>
                <a:gd name="T80" fmla="*/ 494897640 w 4710"/>
                <a:gd name="T81" fmla="*/ 632899362 h 5056"/>
                <a:gd name="T82" fmla="*/ 493223594 w 4710"/>
                <a:gd name="T83" fmla="*/ 632899362 h 5056"/>
                <a:gd name="T84" fmla="*/ 407198307 w 4710"/>
                <a:gd name="T85" fmla="*/ 643291241 h 5056"/>
                <a:gd name="T86" fmla="*/ 405524670 w 4710"/>
                <a:gd name="T87" fmla="*/ 643291241 h 5056"/>
                <a:gd name="T88" fmla="*/ 331716912 w 4710"/>
                <a:gd name="T89" fmla="*/ 627703217 h 5056"/>
                <a:gd name="T90" fmla="*/ 284185376 w 4710"/>
                <a:gd name="T91" fmla="*/ 553786711 h 5056"/>
                <a:gd name="T92" fmla="*/ 284185376 w 4710"/>
                <a:gd name="T93" fmla="*/ 551943169 h 5056"/>
                <a:gd name="T94" fmla="*/ 280838102 w 4710"/>
                <a:gd name="T95" fmla="*/ 481714157 h 5056"/>
                <a:gd name="T96" fmla="*/ 314143519 w 4710"/>
                <a:gd name="T97" fmla="*/ 404277910 h 5056"/>
                <a:gd name="T98" fmla="*/ 384436680 w 4710"/>
                <a:gd name="T99" fmla="*/ 372599524 h 5056"/>
                <a:gd name="T100" fmla="*/ 386110317 w 4710"/>
                <a:gd name="T101" fmla="*/ 372599524 h 5056"/>
                <a:gd name="T102" fmla="*/ 473976974 w 4710"/>
                <a:gd name="T103" fmla="*/ 365559837 h 5056"/>
                <a:gd name="T104" fmla="*/ 473976974 w 4710"/>
                <a:gd name="T105" fmla="*/ 365559837 h 5056"/>
                <a:gd name="T106" fmla="*/ 549458369 w 4710"/>
                <a:gd name="T107" fmla="*/ 383326295 h 5056"/>
                <a:gd name="T108" fmla="*/ 556320239 w 4710"/>
                <a:gd name="T109" fmla="*/ 390198536 h 5056"/>
                <a:gd name="T110" fmla="*/ 556320239 w 4710"/>
                <a:gd name="T111" fmla="*/ 388522440 h 5056"/>
                <a:gd name="T112" fmla="*/ 744103452 w 4710"/>
                <a:gd name="T113" fmla="*/ 261975934 h 5056"/>
                <a:gd name="T114" fmla="*/ 788120390 w 4710"/>
                <a:gd name="T115" fmla="*/ 212698485 h 5056"/>
                <a:gd name="T116" fmla="*/ 682680444 w 4710"/>
                <a:gd name="T117" fmla="*/ 212698485 h 5056"/>
                <a:gd name="T118" fmla="*/ 682680444 w 4710"/>
                <a:gd name="T119" fmla="*/ 138949425 h 50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710"/>
                <a:gd name="T181" fmla="*/ 0 h 5056"/>
                <a:gd name="T182" fmla="*/ 4710 w 4710"/>
                <a:gd name="T183" fmla="*/ 5056 h 505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710" h="5056">
                  <a:moveTo>
                    <a:pt x="4079" y="829"/>
                  </a:moveTo>
                  <a:lnTo>
                    <a:pt x="4079" y="829"/>
                  </a:lnTo>
                  <a:cubicBezTo>
                    <a:pt x="4079" y="713"/>
                    <a:pt x="4153" y="640"/>
                    <a:pt x="4195" y="577"/>
                  </a:cubicBezTo>
                  <a:cubicBezTo>
                    <a:pt x="4247" y="503"/>
                    <a:pt x="4279" y="441"/>
                    <a:pt x="4279" y="357"/>
                  </a:cubicBezTo>
                  <a:cubicBezTo>
                    <a:pt x="4279" y="262"/>
                    <a:pt x="4257" y="168"/>
                    <a:pt x="4205" y="105"/>
                  </a:cubicBezTo>
                  <a:cubicBezTo>
                    <a:pt x="4153" y="42"/>
                    <a:pt x="4079" y="0"/>
                    <a:pt x="3933" y="0"/>
                  </a:cubicBezTo>
                  <a:cubicBezTo>
                    <a:pt x="3775" y="0"/>
                    <a:pt x="3702" y="52"/>
                    <a:pt x="3650" y="105"/>
                  </a:cubicBezTo>
                  <a:cubicBezTo>
                    <a:pt x="3597" y="168"/>
                    <a:pt x="3576" y="262"/>
                    <a:pt x="3576" y="357"/>
                  </a:cubicBezTo>
                  <a:cubicBezTo>
                    <a:pt x="3576" y="451"/>
                    <a:pt x="3618" y="503"/>
                    <a:pt x="3670" y="577"/>
                  </a:cubicBezTo>
                  <a:cubicBezTo>
                    <a:pt x="3723" y="640"/>
                    <a:pt x="3796" y="713"/>
                    <a:pt x="3807" y="829"/>
                  </a:cubicBezTo>
                  <a:cubicBezTo>
                    <a:pt x="3818" y="839"/>
                    <a:pt x="3818" y="839"/>
                    <a:pt x="3807" y="839"/>
                  </a:cubicBezTo>
                  <a:cubicBezTo>
                    <a:pt x="3807" y="1269"/>
                    <a:pt x="3807" y="1269"/>
                    <a:pt x="3807" y="1269"/>
                  </a:cubicBezTo>
                  <a:cubicBezTo>
                    <a:pt x="1584" y="1269"/>
                    <a:pt x="1584" y="1269"/>
                    <a:pt x="1584" y="1269"/>
                  </a:cubicBezTo>
                  <a:cubicBezTo>
                    <a:pt x="1584" y="1364"/>
                    <a:pt x="1584" y="1364"/>
                    <a:pt x="1584" y="1364"/>
                  </a:cubicBezTo>
                  <a:cubicBezTo>
                    <a:pt x="1584" y="1385"/>
                    <a:pt x="1594" y="1385"/>
                    <a:pt x="1657" y="1479"/>
                  </a:cubicBezTo>
                  <a:cubicBezTo>
                    <a:pt x="1720" y="1552"/>
                    <a:pt x="1793" y="1678"/>
                    <a:pt x="1793" y="1825"/>
                  </a:cubicBezTo>
                  <a:cubicBezTo>
                    <a:pt x="1793" y="1961"/>
                    <a:pt x="1761" y="2108"/>
                    <a:pt x="1667" y="2223"/>
                  </a:cubicBezTo>
                  <a:cubicBezTo>
                    <a:pt x="1573" y="2339"/>
                    <a:pt x="1394" y="2423"/>
                    <a:pt x="1206" y="2423"/>
                  </a:cubicBezTo>
                  <a:cubicBezTo>
                    <a:pt x="1007" y="2412"/>
                    <a:pt x="839" y="2339"/>
                    <a:pt x="744" y="2223"/>
                  </a:cubicBezTo>
                  <a:cubicBezTo>
                    <a:pt x="650" y="2108"/>
                    <a:pt x="619" y="1961"/>
                    <a:pt x="619" y="1825"/>
                  </a:cubicBezTo>
                  <a:cubicBezTo>
                    <a:pt x="619" y="1668"/>
                    <a:pt x="703" y="1552"/>
                    <a:pt x="765" y="1468"/>
                  </a:cubicBezTo>
                  <a:cubicBezTo>
                    <a:pt x="839" y="1374"/>
                    <a:pt x="849" y="1364"/>
                    <a:pt x="859" y="1332"/>
                  </a:cubicBezTo>
                  <a:cubicBezTo>
                    <a:pt x="859" y="1269"/>
                    <a:pt x="859" y="1269"/>
                    <a:pt x="859" y="1269"/>
                  </a:cubicBezTo>
                  <a:cubicBezTo>
                    <a:pt x="0" y="1269"/>
                    <a:pt x="0" y="1269"/>
                    <a:pt x="0" y="1269"/>
                  </a:cubicBezTo>
                  <a:cubicBezTo>
                    <a:pt x="200" y="1972"/>
                    <a:pt x="420" y="2360"/>
                    <a:pt x="200" y="3555"/>
                  </a:cubicBezTo>
                  <a:cubicBezTo>
                    <a:pt x="1237" y="4572"/>
                    <a:pt x="1143" y="4814"/>
                    <a:pt x="1562" y="5055"/>
                  </a:cubicBezTo>
                  <a:cubicBezTo>
                    <a:pt x="2317" y="5055"/>
                    <a:pt x="2317" y="5055"/>
                    <a:pt x="2317" y="5055"/>
                  </a:cubicBezTo>
                  <a:cubicBezTo>
                    <a:pt x="2863" y="4730"/>
                    <a:pt x="3586" y="4164"/>
                    <a:pt x="4269" y="3545"/>
                  </a:cubicBezTo>
                  <a:cubicBezTo>
                    <a:pt x="4216" y="3409"/>
                    <a:pt x="4205" y="3272"/>
                    <a:pt x="4205" y="3146"/>
                  </a:cubicBezTo>
                  <a:cubicBezTo>
                    <a:pt x="4195" y="3146"/>
                    <a:pt x="4195" y="3146"/>
                    <a:pt x="4195" y="3146"/>
                  </a:cubicBezTo>
                  <a:cubicBezTo>
                    <a:pt x="4069" y="3210"/>
                    <a:pt x="3974" y="3262"/>
                    <a:pt x="3891" y="3304"/>
                  </a:cubicBezTo>
                  <a:lnTo>
                    <a:pt x="3880" y="3304"/>
                  </a:lnTo>
                  <a:cubicBezTo>
                    <a:pt x="3796" y="3345"/>
                    <a:pt x="3734" y="3366"/>
                    <a:pt x="3723" y="3377"/>
                  </a:cubicBezTo>
                  <a:cubicBezTo>
                    <a:pt x="3712" y="3387"/>
                    <a:pt x="3712" y="3387"/>
                    <a:pt x="3702" y="3387"/>
                  </a:cubicBezTo>
                  <a:lnTo>
                    <a:pt x="3670" y="3397"/>
                  </a:lnTo>
                  <a:cubicBezTo>
                    <a:pt x="3670" y="3387"/>
                    <a:pt x="3670" y="3387"/>
                    <a:pt x="3670" y="3387"/>
                  </a:cubicBezTo>
                  <a:cubicBezTo>
                    <a:pt x="3618" y="3419"/>
                    <a:pt x="3566" y="3419"/>
                    <a:pt x="3503" y="3419"/>
                  </a:cubicBezTo>
                  <a:cubicBezTo>
                    <a:pt x="3471" y="3493"/>
                    <a:pt x="3419" y="3555"/>
                    <a:pt x="3367" y="3597"/>
                  </a:cubicBezTo>
                  <a:cubicBezTo>
                    <a:pt x="3283" y="3671"/>
                    <a:pt x="3188" y="3723"/>
                    <a:pt x="3072" y="3755"/>
                  </a:cubicBezTo>
                  <a:cubicBezTo>
                    <a:pt x="3031" y="3765"/>
                    <a:pt x="2999" y="3776"/>
                    <a:pt x="2957" y="3776"/>
                  </a:cubicBezTo>
                  <a:lnTo>
                    <a:pt x="2947" y="3776"/>
                  </a:lnTo>
                  <a:cubicBezTo>
                    <a:pt x="2433" y="3838"/>
                    <a:pt x="2433" y="3838"/>
                    <a:pt x="2433" y="3838"/>
                  </a:cubicBezTo>
                  <a:cubicBezTo>
                    <a:pt x="2433" y="3838"/>
                    <a:pt x="2433" y="3838"/>
                    <a:pt x="2423" y="3838"/>
                  </a:cubicBezTo>
                  <a:cubicBezTo>
                    <a:pt x="2265" y="3859"/>
                    <a:pt x="2118" y="3828"/>
                    <a:pt x="1982" y="3745"/>
                  </a:cubicBezTo>
                  <a:cubicBezTo>
                    <a:pt x="1845" y="3661"/>
                    <a:pt x="1720" y="3503"/>
                    <a:pt x="1698" y="3304"/>
                  </a:cubicBezTo>
                  <a:lnTo>
                    <a:pt x="1698" y="3293"/>
                  </a:lnTo>
                  <a:cubicBezTo>
                    <a:pt x="1678" y="2874"/>
                    <a:pt x="1678" y="2874"/>
                    <a:pt x="1678" y="2874"/>
                  </a:cubicBezTo>
                  <a:cubicBezTo>
                    <a:pt x="1657" y="2674"/>
                    <a:pt x="1761" y="2517"/>
                    <a:pt x="1877" y="2412"/>
                  </a:cubicBezTo>
                  <a:cubicBezTo>
                    <a:pt x="1993" y="2307"/>
                    <a:pt x="2129" y="2244"/>
                    <a:pt x="2297" y="2223"/>
                  </a:cubicBezTo>
                  <a:cubicBezTo>
                    <a:pt x="2297" y="2223"/>
                    <a:pt x="2297" y="2223"/>
                    <a:pt x="2307" y="2223"/>
                  </a:cubicBezTo>
                  <a:cubicBezTo>
                    <a:pt x="2832" y="2181"/>
                    <a:pt x="2832" y="2181"/>
                    <a:pt x="2832" y="2181"/>
                  </a:cubicBezTo>
                  <a:cubicBezTo>
                    <a:pt x="2999" y="2160"/>
                    <a:pt x="3146" y="2203"/>
                    <a:pt x="3283" y="2287"/>
                  </a:cubicBezTo>
                  <a:cubicBezTo>
                    <a:pt x="3293" y="2297"/>
                    <a:pt x="3314" y="2318"/>
                    <a:pt x="3324" y="2328"/>
                  </a:cubicBezTo>
                  <a:cubicBezTo>
                    <a:pt x="3324" y="2318"/>
                    <a:pt x="3324" y="2318"/>
                    <a:pt x="3324" y="2318"/>
                  </a:cubicBezTo>
                  <a:cubicBezTo>
                    <a:pt x="3324" y="2318"/>
                    <a:pt x="4006" y="2045"/>
                    <a:pt x="4446" y="1563"/>
                  </a:cubicBezTo>
                  <a:cubicBezTo>
                    <a:pt x="4551" y="1458"/>
                    <a:pt x="4635" y="1353"/>
                    <a:pt x="4709" y="1269"/>
                  </a:cubicBezTo>
                  <a:cubicBezTo>
                    <a:pt x="4079" y="1269"/>
                    <a:pt x="4079" y="1269"/>
                    <a:pt x="4079" y="1269"/>
                  </a:cubicBezTo>
                  <a:lnTo>
                    <a:pt x="4079" y="829"/>
                  </a:lnTo>
                </a:path>
              </a:pathLst>
            </a:custGeom>
            <a:solidFill>
              <a:schemeClr val="accent2"/>
            </a:solidFill>
            <a:ln w="9525">
              <a:noFill/>
              <a:miter lim="800000"/>
            </a:ln>
          </p:spPr>
          <p:txBody>
            <a:bodyPr wrap="none" lIns="152357" tIns="76179" rIns="152357" bIns="76179" anchor="ctr"/>
            <a:lstStyle/>
            <a:p>
              <a:pPr defTabSz="914377"/>
              <a:endParaRPr lang="en-US" altLang="zh-CN"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25"/>
            <p:cNvSpPr>
              <a:spLocks noChangeArrowheads="1"/>
            </p:cNvSpPr>
            <p:nvPr/>
          </p:nvSpPr>
          <p:spPr bwMode="auto">
            <a:xfrm>
              <a:off x="11580916" y="8689516"/>
              <a:ext cx="909311" cy="1404023"/>
            </a:xfrm>
            <a:custGeom>
              <a:avLst/>
              <a:gdLst>
                <a:gd name="T0" fmla="*/ 266466950 w 2224"/>
                <a:gd name="T1" fmla="*/ 0 h 3431"/>
                <a:gd name="T2" fmla="*/ 266466950 w 2224"/>
                <a:gd name="T3" fmla="*/ 0 h 3431"/>
                <a:gd name="T4" fmla="*/ 54329698 w 2224"/>
                <a:gd name="T5" fmla="*/ 0 h 3431"/>
                <a:gd name="T6" fmla="*/ 26245311 w 2224"/>
                <a:gd name="T7" fmla="*/ 42199670 h 3431"/>
                <a:gd name="T8" fmla="*/ 98127887 w 2224"/>
                <a:gd name="T9" fmla="*/ 254704370 h 3431"/>
                <a:gd name="T10" fmla="*/ 52491030 w 2224"/>
                <a:gd name="T11" fmla="*/ 367068737 h 3431"/>
                <a:gd name="T12" fmla="*/ 143765164 w 2224"/>
                <a:gd name="T13" fmla="*/ 367068737 h 3431"/>
                <a:gd name="T14" fmla="*/ 143765164 w 2224"/>
                <a:gd name="T15" fmla="*/ 432043044 h 3431"/>
                <a:gd name="T16" fmla="*/ 143765164 w 2224"/>
                <a:gd name="T17" fmla="*/ 433717559 h 3431"/>
                <a:gd name="T18" fmla="*/ 119191291 w 2224"/>
                <a:gd name="T19" fmla="*/ 475916806 h 3431"/>
                <a:gd name="T20" fmla="*/ 103310221 w 2224"/>
                <a:gd name="T21" fmla="*/ 512757770 h 3431"/>
                <a:gd name="T22" fmla="*/ 115680796 w 2224"/>
                <a:gd name="T23" fmla="*/ 555124796 h 3431"/>
                <a:gd name="T24" fmla="*/ 162989479 w 2224"/>
                <a:gd name="T25" fmla="*/ 572540242 h 3431"/>
                <a:gd name="T26" fmla="*/ 210298162 w 2224"/>
                <a:gd name="T27" fmla="*/ 555124796 h 3431"/>
                <a:gd name="T28" fmla="*/ 222668762 w 2224"/>
                <a:gd name="T29" fmla="*/ 512757770 h 3431"/>
                <a:gd name="T30" fmla="*/ 208626731 w 2224"/>
                <a:gd name="T31" fmla="*/ 475916806 h 3431"/>
                <a:gd name="T32" fmla="*/ 187396128 w 2224"/>
                <a:gd name="T33" fmla="*/ 433717559 h 3431"/>
                <a:gd name="T34" fmla="*/ 187396128 w 2224"/>
                <a:gd name="T35" fmla="*/ 367068737 h 3431"/>
                <a:gd name="T36" fmla="*/ 292712663 w 2224"/>
                <a:gd name="T37" fmla="*/ 367068737 h 3431"/>
                <a:gd name="T38" fmla="*/ 298061814 w 2224"/>
                <a:gd name="T39" fmla="*/ 214179177 h 3431"/>
                <a:gd name="T40" fmla="*/ 357574230 w 2224"/>
                <a:gd name="T41" fmla="*/ 44041554 h 3431"/>
                <a:gd name="T42" fmla="*/ 266466950 w 2224"/>
                <a:gd name="T43" fmla="*/ 0 h 34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224"/>
                <a:gd name="T67" fmla="*/ 0 h 3431"/>
                <a:gd name="T68" fmla="*/ 2224 w 2224"/>
                <a:gd name="T69" fmla="*/ 3431 h 34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224" h="3431">
                  <a:moveTo>
                    <a:pt x="1594" y="0"/>
                  </a:moveTo>
                  <a:lnTo>
                    <a:pt x="1594" y="0"/>
                  </a:lnTo>
                  <a:cubicBezTo>
                    <a:pt x="325" y="0"/>
                    <a:pt x="325" y="0"/>
                    <a:pt x="325" y="0"/>
                  </a:cubicBezTo>
                  <a:cubicBezTo>
                    <a:pt x="251" y="63"/>
                    <a:pt x="198" y="147"/>
                    <a:pt x="157" y="252"/>
                  </a:cubicBezTo>
                  <a:cubicBezTo>
                    <a:pt x="0" y="671"/>
                    <a:pt x="545" y="1080"/>
                    <a:pt x="587" y="1521"/>
                  </a:cubicBezTo>
                  <a:cubicBezTo>
                    <a:pt x="503" y="1773"/>
                    <a:pt x="409" y="1982"/>
                    <a:pt x="314" y="2192"/>
                  </a:cubicBezTo>
                  <a:cubicBezTo>
                    <a:pt x="860" y="2192"/>
                    <a:pt x="860" y="2192"/>
                    <a:pt x="860" y="2192"/>
                  </a:cubicBezTo>
                  <a:cubicBezTo>
                    <a:pt x="860" y="2580"/>
                    <a:pt x="860" y="2580"/>
                    <a:pt x="860" y="2580"/>
                  </a:cubicBezTo>
                  <a:lnTo>
                    <a:pt x="860" y="2590"/>
                  </a:lnTo>
                  <a:cubicBezTo>
                    <a:pt x="849" y="2706"/>
                    <a:pt x="765" y="2780"/>
                    <a:pt x="713" y="2842"/>
                  </a:cubicBezTo>
                  <a:cubicBezTo>
                    <a:pt x="660" y="2916"/>
                    <a:pt x="618" y="2979"/>
                    <a:pt x="618" y="3062"/>
                  </a:cubicBezTo>
                  <a:cubicBezTo>
                    <a:pt x="618" y="3157"/>
                    <a:pt x="639" y="3251"/>
                    <a:pt x="692" y="3315"/>
                  </a:cubicBezTo>
                  <a:cubicBezTo>
                    <a:pt x="744" y="3377"/>
                    <a:pt x="828" y="3419"/>
                    <a:pt x="975" y="3419"/>
                  </a:cubicBezTo>
                  <a:cubicBezTo>
                    <a:pt x="1121" y="3430"/>
                    <a:pt x="1205" y="3377"/>
                    <a:pt x="1258" y="3315"/>
                  </a:cubicBezTo>
                  <a:cubicBezTo>
                    <a:pt x="1300" y="3251"/>
                    <a:pt x="1332" y="3157"/>
                    <a:pt x="1332" y="3062"/>
                  </a:cubicBezTo>
                  <a:cubicBezTo>
                    <a:pt x="1332" y="2979"/>
                    <a:pt x="1289" y="2916"/>
                    <a:pt x="1248" y="2842"/>
                  </a:cubicBezTo>
                  <a:cubicBezTo>
                    <a:pt x="1195" y="2780"/>
                    <a:pt x="1121" y="2706"/>
                    <a:pt x="1121" y="2590"/>
                  </a:cubicBezTo>
                  <a:cubicBezTo>
                    <a:pt x="1121" y="2192"/>
                    <a:pt x="1121" y="2192"/>
                    <a:pt x="1121" y="2192"/>
                  </a:cubicBezTo>
                  <a:cubicBezTo>
                    <a:pt x="1751" y="2192"/>
                    <a:pt x="1751" y="2192"/>
                    <a:pt x="1751" y="2192"/>
                  </a:cubicBezTo>
                  <a:cubicBezTo>
                    <a:pt x="1751" y="1909"/>
                    <a:pt x="1762" y="1615"/>
                    <a:pt x="1783" y="1279"/>
                  </a:cubicBezTo>
                  <a:cubicBezTo>
                    <a:pt x="1877" y="818"/>
                    <a:pt x="2223" y="598"/>
                    <a:pt x="2139" y="263"/>
                  </a:cubicBezTo>
                  <a:cubicBezTo>
                    <a:pt x="2066" y="11"/>
                    <a:pt x="1814" y="73"/>
                    <a:pt x="1594" y="0"/>
                  </a:cubicBezTo>
                </a:path>
              </a:pathLst>
            </a:custGeom>
            <a:solidFill>
              <a:schemeClr val="accent2"/>
            </a:solidFill>
            <a:ln w="9525">
              <a:noFill/>
              <a:miter lim="800000"/>
            </a:ln>
          </p:spPr>
          <p:txBody>
            <a:bodyPr wrap="none" lIns="152357" tIns="76179" rIns="152357" bIns="76179" anchor="ctr"/>
            <a:lstStyle/>
            <a:p>
              <a:pPr defTabSz="914377"/>
              <a:endParaRPr lang="en-US" altLang="zh-CN"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26"/>
            <p:cNvSpPr>
              <a:spLocks noChangeArrowheads="1"/>
            </p:cNvSpPr>
            <p:nvPr/>
          </p:nvSpPr>
          <p:spPr bwMode="auto">
            <a:xfrm>
              <a:off x="12701316" y="7023816"/>
              <a:ext cx="923744" cy="750738"/>
            </a:xfrm>
            <a:custGeom>
              <a:avLst/>
              <a:gdLst>
                <a:gd name="T0" fmla="*/ 233883301 w 2256"/>
                <a:gd name="T1" fmla="*/ 91290315 h 1836"/>
                <a:gd name="T2" fmla="*/ 233883301 w 2256"/>
                <a:gd name="T3" fmla="*/ 91290315 h 1836"/>
                <a:gd name="T4" fmla="*/ 22801651 w 2256"/>
                <a:gd name="T5" fmla="*/ 233241579 h 1836"/>
                <a:gd name="T6" fmla="*/ 3520955 w 2256"/>
                <a:gd name="T7" fmla="*/ 277047293 h 1836"/>
                <a:gd name="T8" fmla="*/ 38561395 w 2256"/>
                <a:gd name="T9" fmla="*/ 299786144 h 1836"/>
                <a:gd name="T10" fmla="*/ 268923730 w 2256"/>
                <a:gd name="T11" fmla="*/ 143790465 h 1836"/>
                <a:gd name="T12" fmla="*/ 378069605 w 2256"/>
                <a:gd name="T13" fmla="*/ 0 h 1836"/>
                <a:gd name="T14" fmla="*/ 316538699 w 2256"/>
                <a:gd name="T15" fmla="*/ 0 h 1836"/>
                <a:gd name="T16" fmla="*/ 233883301 w 2256"/>
                <a:gd name="T17" fmla="*/ 91290315 h 18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6"/>
                <a:gd name="T28" fmla="*/ 0 h 1836"/>
                <a:gd name="T29" fmla="*/ 2256 w 2256"/>
                <a:gd name="T30" fmla="*/ 1836 h 18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6" h="1836">
                  <a:moveTo>
                    <a:pt x="1395" y="546"/>
                  </a:moveTo>
                  <a:lnTo>
                    <a:pt x="1395" y="546"/>
                  </a:lnTo>
                  <a:cubicBezTo>
                    <a:pt x="881" y="1112"/>
                    <a:pt x="136" y="1395"/>
                    <a:pt x="136" y="1395"/>
                  </a:cubicBezTo>
                  <a:cubicBezTo>
                    <a:pt x="53" y="1416"/>
                    <a:pt x="0" y="1541"/>
                    <a:pt x="21" y="1657"/>
                  </a:cubicBezTo>
                  <a:cubicBezTo>
                    <a:pt x="42" y="1762"/>
                    <a:pt x="157" y="1835"/>
                    <a:pt x="230" y="1793"/>
                  </a:cubicBezTo>
                  <a:cubicBezTo>
                    <a:pt x="230" y="1793"/>
                    <a:pt x="1017" y="1500"/>
                    <a:pt x="1604" y="860"/>
                  </a:cubicBezTo>
                  <a:cubicBezTo>
                    <a:pt x="1919" y="524"/>
                    <a:pt x="2129" y="220"/>
                    <a:pt x="2255" y="0"/>
                  </a:cubicBezTo>
                  <a:cubicBezTo>
                    <a:pt x="1888" y="0"/>
                    <a:pt x="1888" y="0"/>
                    <a:pt x="1888" y="0"/>
                  </a:cubicBezTo>
                  <a:cubicBezTo>
                    <a:pt x="1762" y="147"/>
                    <a:pt x="1604" y="325"/>
                    <a:pt x="1395" y="546"/>
                  </a:cubicBezTo>
                </a:path>
              </a:pathLst>
            </a:custGeom>
            <a:solidFill>
              <a:schemeClr val="accent1"/>
            </a:solidFill>
            <a:ln w="9525">
              <a:noFill/>
              <a:miter lim="800000"/>
            </a:ln>
          </p:spPr>
          <p:txBody>
            <a:bodyPr wrap="none" lIns="152357" tIns="76179" rIns="152357" bIns="76179" anchor="ctr"/>
            <a:lstStyle/>
            <a:p>
              <a:pPr defTabSz="914377"/>
              <a:endParaRPr lang="en-US" altLang="zh-CN"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27"/>
            <p:cNvSpPr>
              <a:spLocks noChangeArrowheads="1"/>
            </p:cNvSpPr>
            <p:nvPr/>
          </p:nvSpPr>
          <p:spPr bwMode="auto">
            <a:xfrm>
              <a:off x="12174494" y="7539949"/>
              <a:ext cx="488935" cy="400634"/>
            </a:xfrm>
            <a:custGeom>
              <a:avLst/>
              <a:gdLst>
                <a:gd name="T0" fmla="*/ 145565262 w 1196"/>
                <a:gd name="T1" fmla="*/ 1849806 h 977"/>
                <a:gd name="T2" fmla="*/ 145565262 w 1196"/>
                <a:gd name="T3" fmla="*/ 1849806 h 977"/>
                <a:gd name="T4" fmla="*/ 141888440 w 1196"/>
                <a:gd name="T5" fmla="*/ 1849806 h 977"/>
                <a:gd name="T6" fmla="*/ 50805898 w 1196"/>
                <a:gd name="T7" fmla="*/ 8911955 h 977"/>
                <a:gd name="T8" fmla="*/ 1671209 w 1196"/>
                <a:gd name="T9" fmla="*/ 54817979 h 977"/>
                <a:gd name="T10" fmla="*/ 7019243 w 1196"/>
                <a:gd name="T11" fmla="*/ 127124427 h 977"/>
                <a:gd name="T12" fmla="*/ 61334770 w 1196"/>
                <a:gd name="T13" fmla="*/ 160418458 h 977"/>
                <a:gd name="T14" fmla="*/ 148907679 w 1196"/>
                <a:gd name="T15" fmla="*/ 149992955 h 977"/>
                <a:gd name="T16" fmla="*/ 199713565 w 1196"/>
                <a:gd name="T17" fmla="*/ 104087337 h 977"/>
                <a:gd name="T18" fmla="*/ 194532736 w 1196"/>
                <a:gd name="T19" fmla="*/ 35480512 h 977"/>
                <a:gd name="T20" fmla="*/ 145565262 w 1196"/>
                <a:gd name="T21" fmla="*/ 1849806 h 9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96"/>
                <a:gd name="T34" fmla="*/ 0 h 977"/>
                <a:gd name="T35" fmla="*/ 1196 w 1196"/>
                <a:gd name="T36" fmla="*/ 977 h 9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96" h="977">
                  <a:moveTo>
                    <a:pt x="871" y="11"/>
                  </a:moveTo>
                  <a:lnTo>
                    <a:pt x="871" y="11"/>
                  </a:lnTo>
                  <a:cubicBezTo>
                    <a:pt x="871" y="11"/>
                    <a:pt x="860" y="11"/>
                    <a:pt x="849" y="11"/>
                  </a:cubicBezTo>
                  <a:cubicBezTo>
                    <a:pt x="304" y="53"/>
                    <a:pt x="304" y="53"/>
                    <a:pt x="304" y="53"/>
                  </a:cubicBezTo>
                  <a:cubicBezTo>
                    <a:pt x="147" y="74"/>
                    <a:pt x="0" y="200"/>
                    <a:pt x="10" y="326"/>
                  </a:cubicBezTo>
                  <a:cubicBezTo>
                    <a:pt x="42" y="756"/>
                    <a:pt x="42" y="756"/>
                    <a:pt x="42" y="756"/>
                  </a:cubicBezTo>
                  <a:cubicBezTo>
                    <a:pt x="53" y="882"/>
                    <a:pt x="209" y="976"/>
                    <a:pt x="367" y="954"/>
                  </a:cubicBezTo>
                  <a:cubicBezTo>
                    <a:pt x="891" y="892"/>
                    <a:pt x="891" y="892"/>
                    <a:pt x="891" y="892"/>
                  </a:cubicBezTo>
                  <a:cubicBezTo>
                    <a:pt x="1059" y="882"/>
                    <a:pt x="1195" y="745"/>
                    <a:pt x="1195" y="619"/>
                  </a:cubicBezTo>
                  <a:cubicBezTo>
                    <a:pt x="1164" y="211"/>
                    <a:pt x="1164" y="211"/>
                    <a:pt x="1164" y="211"/>
                  </a:cubicBezTo>
                  <a:cubicBezTo>
                    <a:pt x="1154" y="95"/>
                    <a:pt x="1027" y="0"/>
                    <a:pt x="871" y="11"/>
                  </a:cubicBezTo>
                </a:path>
              </a:pathLst>
            </a:custGeom>
            <a:solidFill>
              <a:schemeClr val="accent1"/>
            </a:solidFill>
            <a:ln w="9525">
              <a:noFill/>
              <a:miter lim="800000"/>
            </a:ln>
          </p:spPr>
          <p:txBody>
            <a:bodyPr wrap="none" lIns="152357" tIns="76179" rIns="152357" bIns="76179" anchor="ctr"/>
            <a:lstStyle/>
            <a:p>
              <a:pPr defTabSz="914377"/>
              <a:endParaRPr lang="en-US" altLang="zh-CN"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28"/>
            <p:cNvSpPr>
              <a:spLocks noChangeArrowheads="1"/>
            </p:cNvSpPr>
            <p:nvPr/>
          </p:nvSpPr>
          <p:spPr bwMode="auto">
            <a:xfrm>
              <a:off x="12710338" y="8187821"/>
              <a:ext cx="992303" cy="1404023"/>
            </a:xfrm>
            <a:custGeom>
              <a:avLst/>
              <a:gdLst>
                <a:gd name="T0" fmla="*/ 175791942 w 2424"/>
                <a:gd name="T1" fmla="*/ 0 h 3430"/>
                <a:gd name="T2" fmla="*/ 175791942 w 2424"/>
                <a:gd name="T3" fmla="*/ 0 h 3430"/>
                <a:gd name="T4" fmla="*/ 0 w 2424"/>
                <a:gd name="T5" fmla="*/ 572874172 h 3430"/>
                <a:gd name="T6" fmla="*/ 177467886 w 2424"/>
                <a:gd name="T7" fmla="*/ 572874172 h 3430"/>
                <a:gd name="T8" fmla="*/ 177467886 w 2424"/>
                <a:gd name="T9" fmla="*/ 555280910 h 3430"/>
                <a:gd name="T10" fmla="*/ 165234399 w 2424"/>
                <a:gd name="T11" fmla="*/ 534168994 h 3430"/>
                <a:gd name="T12" fmla="*/ 144119314 w 2424"/>
                <a:gd name="T13" fmla="*/ 476194322 h 3430"/>
                <a:gd name="T14" fmla="*/ 165234399 w 2424"/>
                <a:gd name="T15" fmla="*/ 409507240 h 3430"/>
                <a:gd name="T16" fmla="*/ 242488729 w 2424"/>
                <a:gd name="T17" fmla="*/ 377838958 h 3430"/>
                <a:gd name="T18" fmla="*/ 318067472 w 2424"/>
                <a:gd name="T19" fmla="*/ 409507240 h 3430"/>
                <a:gd name="T20" fmla="*/ 339182558 w 2424"/>
                <a:gd name="T21" fmla="*/ 476194322 h 3430"/>
                <a:gd name="T22" fmla="*/ 316391938 w 2424"/>
                <a:gd name="T23" fmla="*/ 536011825 h 3430"/>
                <a:gd name="T24" fmla="*/ 300471704 w 2424"/>
                <a:gd name="T25" fmla="*/ 558799562 h 3430"/>
                <a:gd name="T26" fmla="*/ 300471704 w 2424"/>
                <a:gd name="T27" fmla="*/ 572874172 h 3430"/>
                <a:gd name="T28" fmla="*/ 400684851 w 2424"/>
                <a:gd name="T29" fmla="*/ 572874172 h 3430"/>
                <a:gd name="T30" fmla="*/ 406047543 w 2424"/>
                <a:gd name="T31" fmla="*/ 574549994 h 3430"/>
                <a:gd name="T32" fmla="*/ 406047543 w 2424"/>
                <a:gd name="T33" fmla="*/ 184479206 h 3430"/>
                <a:gd name="T34" fmla="*/ 175791942 w 2424"/>
                <a:gd name="T35" fmla="*/ 0 h 34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24"/>
                <a:gd name="T55" fmla="*/ 0 h 3430"/>
                <a:gd name="T56" fmla="*/ 2424 w 2424"/>
                <a:gd name="T57" fmla="*/ 3430 h 34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24" h="3430">
                  <a:moveTo>
                    <a:pt x="1049" y="0"/>
                  </a:moveTo>
                  <a:lnTo>
                    <a:pt x="1049" y="0"/>
                  </a:lnTo>
                  <a:cubicBezTo>
                    <a:pt x="828" y="1269"/>
                    <a:pt x="409" y="2307"/>
                    <a:pt x="0" y="3419"/>
                  </a:cubicBezTo>
                  <a:cubicBezTo>
                    <a:pt x="1059" y="3419"/>
                    <a:pt x="1059" y="3419"/>
                    <a:pt x="1059" y="3419"/>
                  </a:cubicBezTo>
                  <a:cubicBezTo>
                    <a:pt x="1059" y="3314"/>
                    <a:pt x="1059" y="3314"/>
                    <a:pt x="1059" y="3314"/>
                  </a:cubicBezTo>
                  <a:cubicBezTo>
                    <a:pt x="1059" y="3293"/>
                    <a:pt x="1049" y="3283"/>
                    <a:pt x="986" y="3188"/>
                  </a:cubicBezTo>
                  <a:cubicBezTo>
                    <a:pt x="934" y="3115"/>
                    <a:pt x="860" y="3000"/>
                    <a:pt x="860" y="2842"/>
                  </a:cubicBezTo>
                  <a:cubicBezTo>
                    <a:pt x="860" y="2706"/>
                    <a:pt x="881" y="2569"/>
                    <a:pt x="986" y="2444"/>
                  </a:cubicBezTo>
                  <a:cubicBezTo>
                    <a:pt x="1070" y="2329"/>
                    <a:pt x="1248" y="2245"/>
                    <a:pt x="1447" y="2255"/>
                  </a:cubicBezTo>
                  <a:cubicBezTo>
                    <a:pt x="1636" y="2255"/>
                    <a:pt x="1814" y="2329"/>
                    <a:pt x="1898" y="2444"/>
                  </a:cubicBezTo>
                  <a:cubicBezTo>
                    <a:pt x="2003" y="2559"/>
                    <a:pt x="2024" y="2706"/>
                    <a:pt x="2024" y="2842"/>
                  </a:cubicBezTo>
                  <a:cubicBezTo>
                    <a:pt x="2024" y="3000"/>
                    <a:pt x="1940" y="3125"/>
                    <a:pt x="1888" y="3199"/>
                  </a:cubicBezTo>
                  <a:cubicBezTo>
                    <a:pt x="1814" y="3293"/>
                    <a:pt x="1793" y="3314"/>
                    <a:pt x="1793" y="3335"/>
                  </a:cubicBezTo>
                  <a:cubicBezTo>
                    <a:pt x="1793" y="3419"/>
                    <a:pt x="1793" y="3419"/>
                    <a:pt x="1793" y="3419"/>
                  </a:cubicBezTo>
                  <a:cubicBezTo>
                    <a:pt x="2391" y="3419"/>
                    <a:pt x="2391" y="3419"/>
                    <a:pt x="2391" y="3419"/>
                  </a:cubicBezTo>
                  <a:cubicBezTo>
                    <a:pt x="2402" y="3419"/>
                    <a:pt x="2412" y="3419"/>
                    <a:pt x="2423" y="3429"/>
                  </a:cubicBezTo>
                  <a:cubicBezTo>
                    <a:pt x="2423" y="1101"/>
                    <a:pt x="2423" y="1101"/>
                    <a:pt x="2423" y="1101"/>
                  </a:cubicBezTo>
                  <a:cubicBezTo>
                    <a:pt x="1741" y="671"/>
                    <a:pt x="1174" y="283"/>
                    <a:pt x="1049" y="0"/>
                  </a:cubicBezTo>
                </a:path>
              </a:pathLst>
            </a:custGeom>
            <a:solidFill>
              <a:schemeClr val="accent2"/>
            </a:solidFill>
            <a:ln w="9525">
              <a:noFill/>
              <a:miter lim="800000"/>
            </a:ln>
          </p:spPr>
          <p:txBody>
            <a:bodyPr wrap="none" lIns="152357" tIns="76179" rIns="152357" bIns="76179" anchor="ctr"/>
            <a:lstStyle/>
            <a:p>
              <a:pPr defTabSz="914377"/>
              <a:endParaRPr lang="en-US" altLang="zh-CN"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29"/>
            <p:cNvSpPr>
              <a:spLocks noChangeArrowheads="1"/>
            </p:cNvSpPr>
            <p:nvPr/>
          </p:nvSpPr>
          <p:spPr bwMode="auto">
            <a:xfrm>
              <a:off x="9392437" y="8393551"/>
              <a:ext cx="1845684" cy="1709010"/>
            </a:xfrm>
            <a:custGeom>
              <a:avLst/>
              <a:gdLst>
                <a:gd name="T0" fmla="*/ 0 w 4511"/>
                <a:gd name="T1" fmla="*/ 488444040 h 4175"/>
                <a:gd name="T2" fmla="*/ 0 w 4511"/>
                <a:gd name="T3" fmla="*/ 488444040 h 4175"/>
                <a:gd name="T4" fmla="*/ 502048129 w 4511"/>
                <a:gd name="T5" fmla="*/ 488444040 h 4175"/>
                <a:gd name="T6" fmla="*/ 502048129 w 4511"/>
                <a:gd name="T7" fmla="*/ 556976741 h 4175"/>
                <a:gd name="T8" fmla="*/ 502048129 w 4511"/>
                <a:gd name="T9" fmla="*/ 558820015 h 4175"/>
                <a:gd name="T10" fmla="*/ 477439702 w 4511"/>
                <a:gd name="T11" fmla="*/ 602721289 h 4175"/>
                <a:gd name="T12" fmla="*/ 461871072 w 4511"/>
                <a:gd name="T13" fmla="*/ 637741855 h 4175"/>
                <a:gd name="T14" fmla="*/ 474091614 w 4511"/>
                <a:gd name="T15" fmla="*/ 679967277 h 4175"/>
                <a:gd name="T16" fmla="*/ 521467286 w 4511"/>
                <a:gd name="T17" fmla="*/ 697561680 h 4175"/>
                <a:gd name="T18" fmla="*/ 568842958 w 4511"/>
                <a:gd name="T19" fmla="*/ 679967277 h 4175"/>
                <a:gd name="T20" fmla="*/ 581063501 w 4511"/>
                <a:gd name="T21" fmla="*/ 637741855 h 4175"/>
                <a:gd name="T22" fmla="*/ 567001367 w 4511"/>
                <a:gd name="T23" fmla="*/ 602721289 h 4175"/>
                <a:gd name="T24" fmla="*/ 546075714 w 4511"/>
                <a:gd name="T25" fmla="*/ 558820015 h 4175"/>
                <a:gd name="T26" fmla="*/ 546075714 w 4511"/>
                <a:gd name="T27" fmla="*/ 488444040 h 4175"/>
                <a:gd name="T28" fmla="*/ 744450857 w 4511"/>
                <a:gd name="T29" fmla="*/ 488444040 h 4175"/>
                <a:gd name="T30" fmla="*/ 742777017 w 4511"/>
                <a:gd name="T31" fmla="*/ 0 h 4175"/>
                <a:gd name="T32" fmla="*/ 0 w 4511"/>
                <a:gd name="T33" fmla="*/ 488444040 h 41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511"/>
                <a:gd name="T52" fmla="*/ 0 h 4175"/>
                <a:gd name="T53" fmla="*/ 4511 w 4511"/>
                <a:gd name="T54" fmla="*/ 4175 h 417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511" h="4175">
                  <a:moveTo>
                    <a:pt x="0" y="2915"/>
                  </a:moveTo>
                  <a:lnTo>
                    <a:pt x="0" y="2915"/>
                  </a:lnTo>
                  <a:cubicBezTo>
                    <a:pt x="2999" y="2915"/>
                    <a:pt x="2999" y="2915"/>
                    <a:pt x="2999" y="2915"/>
                  </a:cubicBezTo>
                  <a:cubicBezTo>
                    <a:pt x="2999" y="3324"/>
                    <a:pt x="2999" y="3324"/>
                    <a:pt x="2999" y="3324"/>
                  </a:cubicBezTo>
                  <a:cubicBezTo>
                    <a:pt x="2999" y="3335"/>
                    <a:pt x="2999" y="3335"/>
                    <a:pt x="2999" y="3335"/>
                  </a:cubicBezTo>
                  <a:cubicBezTo>
                    <a:pt x="2989" y="3450"/>
                    <a:pt x="2905" y="3523"/>
                    <a:pt x="2852" y="3597"/>
                  </a:cubicBezTo>
                  <a:cubicBezTo>
                    <a:pt x="2800" y="3659"/>
                    <a:pt x="2759" y="3722"/>
                    <a:pt x="2759" y="3806"/>
                  </a:cubicBezTo>
                  <a:cubicBezTo>
                    <a:pt x="2759" y="3911"/>
                    <a:pt x="2780" y="3995"/>
                    <a:pt x="2832" y="4058"/>
                  </a:cubicBezTo>
                  <a:cubicBezTo>
                    <a:pt x="2884" y="4122"/>
                    <a:pt x="2968" y="4163"/>
                    <a:pt x="3115" y="4163"/>
                  </a:cubicBezTo>
                  <a:cubicBezTo>
                    <a:pt x="3262" y="4174"/>
                    <a:pt x="3346" y="4132"/>
                    <a:pt x="3398" y="4058"/>
                  </a:cubicBezTo>
                  <a:cubicBezTo>
                    <a:pt x="3440" y="3995"/>
                    <a:pt x="3471" y="3901"/>
                    <a:pt x="3471" y="3806"/>
                  </a:cubicBezTo>
                  <a:cubicBezTo>
                    <a:pt x="3471" y="3722"/>
                    <a:pt x="3430" y="3659"/>
                    <a:pt x="3387" y="3597"/>
                  </a:cubicBezTo>
                  <a:cubicBezTo>
                    <a:pt x="3335" y="3523"/>
                    <a:pt x="3262" y="3450"/>
                    <a:pt x="3262" y="3335"/>
                  </a:cubicBezTo>
                  <a:cubicBezTo>
                    <a:pt x="3262" y="2915"/>
                    <a:pt x="3262" y="2915"/>
                    <a:pt x="3262" y="2915"/>
                  </a:cubicBezTo>
                  <a:cubicBezTo>
                    <a:pt x="4447" y="2915"/>
                    <a:pt x="4447" y="2915"/>
                    <a:pt x="4447" y="2915"/>
                  </a:cubicBezTo>
                  <a:cubicBezTo>
                    <a:pt x="4468" y="2013"/>
                    <a:pt x="4510" y="1079"/>
                    <a:pt x="4437" y="0"/>
                  </a:cubicBezTo>
                  <a:cubicBezTo>
                    <a:pt x="3262" y="628"/>
                    <a:pt x="577" y="1719"/>
                    <a:pt x="0" y="2915"/>
                  </a:cubicBezTo>
                </a:path>
              </a:pathLst>
            </a:custGeom>
            <a:solidFill>
              <a:schemeClr val="accent2"/>
            </a:solidFill>
            <a:ln w="9525">
              <a:noFill/>
              <a:miter lim="800000"/>
            </a:ln>
          </p:spPr>
          <p:txBody>
            <a:bodyPr wrap="none" lIns="152357" tIns="76179" rIns="152357" bIns="76179" anchor="ctr"/>
            <a:lstStyle/>
            <a:p>
              <a:pPr defTabSz="914377"/>
              <a:endParaRPr lang="en-US" altLang="zh-CN"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30"/>
            <p:cNvSpPr>
              <a:spLocks noChangeArrowheads="1"/>
            </p:cNvSpPr>
            <p:nvPr/>
          </p:nvSpPr>
          <p:spPr bwMode="auto">
            <a:xfrm>
              <a:off x="13818109" y="8711171"/>
              <a:ext cx="1322469" cy="2485013"/>
            </a:xfrm>
            <a:custGeom>
              <a:avLst/>
              <a:gdLst>
                <a:gd name="T0" fmla="*/ 541127669 w 3231"/>
                <a:gd name="T1" fmla="*/ 814646445 h 6074"/>
                <a:gd name="T2" fmla="*/ 541127669 w 3231"/>
                <a:gd name="T3" fmla="*/ 814646445 h 6074"/>
                <a:gd name="T4" fmla="*/ 472606932 w 3231"/>
                <a:gd name="T5" fmla="*/ 396861951 h 6074"/>
                <a:gd name="T6" fmla="*/ 0 w 3231"/>
                <a:gd name="T7" fmla="*/ 0 h 6074"/>
                <a:gd name="T8" fmla="*/ 0 w 3231"/>
                <a:gd name="T9" fmla="*/ 560226445 h 6074"/>
                <a:gd name="T10" fmla="*/ 20941344 w 3231"/>
                <a:gd name="T11" fmla="*/ 560226445 h 6074"/>
                <a:gd name="T12" fmla="*/ 40375212 w 3231"/>
                <a:gd name="T13" fmla="*/ 547839841 h 6074"/>
                <a:gd name="T14" fmla="*/ 98341181 w 3231"/>
                <a:gd name="T15" fmla="*/ 526749967 h 6074"/>
                <a:gd name="T16" fmla="*/ 166861534 w 3231"/>
                <a:gd name="T17" fmla="*/ 547839841 h 6074"/>
                <a:gd name="T18" fmla="*/ 198357653 w 3231"/>
                <a:gd name="T19" fmla="*/ 625002866 h 6074"/>
                <a:gd name="T20" fmla="*/ 165018837 w 3231"/>
                <a:gd name="T21" fmla="*/ 702333222 h 6074"/>
                <a:gd name="T22" fmla="*/ 98341181 w 3231"/>
                <a:gd name="T23" fmla="*/ 723256173 h 6074"/>
                <a:gd name="T24" fmla="*/ 38532106 w 3231"/>
                <a:gd name="T25" fmla="*/ 698651116 h 6074"/>
                <a:gd name="T26" fmla="*/ 15748066 w 3231"/>
                <a:gd name="T27" fmla="*/ 682917069 h 6074"/>
                <a:gd name="T28" fmla="*/ 0 w 3231"/>
                <a:gd name="T29" fmla="*/ 682917069 h 6074"/>
                <a:gd name="T30" fmla="*/ 0 w 3231"/>
                <a:gd name="T31" fmla="*/ 814646445 h 6074"/>
                <a:gd name="T32" fmla="*/ 244261404 w 3231"/>
                <a:gd name="T33" fmla="*/ 814646445 h 6074"/>
                <a:gd name="T34" fmla="*/ 244261404 w 3231"/>
                <a:gd name="T35" fmla="*/ 874401497 h 6074"/>
                <a:gd name="T36" fmla="*/ 244261404 w 3231"/>
                <a:gd name="T37" fmla="*/ 876075628 h 6074"/>
                <a:gd name="T38" fmla="*/ 221309554 w 3231"/>
                <a:gd name="T39" fmla="*/ 919929506 h 6074"/>
                <a:gd name="T40" fmla="*/ 205561443 w 3231"/>
                <a:gd name="T41" fmla="*/ 955079705 h 6074"/>
                <a:gd name="T42" fmla="*/ 217791157 w 3231"/>
                <a:gd name="T43" fmla="*/ 997259453 h 6074"/>
                <a:gd name="T44" fmla="*/ 265202741 w 3231"/>
                <a:gd name="T45" fmla="*/ 1016508683 h 6074"/>
                <a:gd name="T46" fmla="*/ 310939034 w 3231"/>
                <a:gd name="T47" fmla="*/ 998933583 h 6074"/>
                <a:gd name="T48" fmla="*/ 323336103 w 3231"/>
                <a:gd name="T49" fmla="*/ 955079705 h 6074"/>
                <a:gd name="T50" fmla="*/ 309263744 w 3231"/>
                <a:gd name="T51" fmla="*/ 919929506 h 6074"/>
                <a:gd name="T52" fmla="*/ 289829881 w 3231"/>
                <a:gd name="T53" fmla="*/ 877748940 h 6074"/>
                <a:gd name="T54" fmla="*/ 289829881 w 3231"/>
                <a:gd name="T55" fmla="*/ 814646445 h 6074"/>
                <a:gd name="T56" fmla="*/ 541127669 w 3231"/>
                <a:gd name="T57" fmla="*/ 814646445 h 607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231"/>
                <a:gd name="T88" fmla="*/ 0 h 6074"/>
                <a:gd name="T89" fmla="*/ 3231 w 3231"/>
                <a:gd name="T90" fmla="*/ 6074 h 607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231" h="6074">
                  <a:moveTo>
                    <a:pt x="3230" y="4867"/>
                  </a:moveTo>
                  <a:lnTo>
                    <a:pt x="3230" y="4867"/>
                  </a:lnTo>
                  <a:cubicBezTo>
                    <a:pt x="2821" y="2371"/>
                    <a:pt x="2821" y="2371"/>
                    <a:pt x="2821" y="2371"/>
                  </a:cubicBezTo>
                  <a:cubicBezTo>
                    <a:pt x="2705" y="1657"/>
                    <a:pt x="1227" y="766"/>
                    <a:pt x="0" y="0"/>
                  </a:cubicBezTo>
                  <a:cubicBezTo>
                    <a:pt x="0" y="3347"/>
                    <a:pt x="0" y="3347"/>
                    <a:pt x="0" y="3347"/>
                  </a:cubicBezTo>
                  <a:cubicBezTo>
                    <a:pt x="125" y="3347"/>
                    <a:pt x="125" y="3347"/>
                    <a:pt x="125" y="3347"/>
                  </a:cubicBezTo>
                  <a:cubicBezTo>
                    <a:pt x="146" y="3347"/>
                    <a:pt x="146" y="3347"/>
                    <a:pt x="241" y="3273"/>
                  </a:cubicBezTo>
                  <a:cubicBezTo>
                    <a:pt x="325" y="3220"/>
                    <a:pt x="440" y="3147"/>
                    <a:pt x="587" y="3147"/>
                  </a:cubicBezTo>
                  <a:cubicBezTo>
                    <a:pt x="723" y="3147"/>
                    <a:pt x="870" y="3167"/>
                    <a:pt x="996" y="3273"/>
                  </a:cubicBezTo>
                  <a:cubicBezTo>
                    <a:pt x="1100" y="3357"/>
                    <a:pt x="1184" y="3535"/>
                    <a:pt x="1184" y="3734"/>
                  </a:cubicBezTo>
                  <a:cubicBezTo>
                    <a:pt x="1184" y="3934"/>
                    <a:pt x="1100" y="4101"/>
                    <a:pt x="985" y="4196"/>
                  </a:cubicBezTo>
                  <a:cubicBezTo>
                    <a:pt x="870" y="4290"/>
                    <a:pt x="723" y="4321"/>
                    <a:pt x="587" y="4321"/>
                  </a:cubicBezTo>
                  <a:cubicBezTo>
                    <a:pt x="440" y="4321"/>
                    <a:pt x="314" y="4237"/>
                    <a:pt x="230" y="4174"/>
                  </a:cubicBezTo>
                  <a:cubicBezTo>
                    <a:pt x="146" y="4101"/>
                    <a:pt x="125" y="4080"/>
                    <a:pt x="94" y="4080"/>
                  </a:cubicBezTo>
                  <a:cubicBezTo>
                    <a:pt x="0" y="4080"/>
                    <a:pt x="0" y="4080"/>
                    <a:pt x="0" y="4080"/>
                  </a:cubicBezTo>
                  <a:cubicBezTo>
                    <a:pt x="0" y="4867"/>
                    <a:pt x="0" y="4867"/>
                    <a:pt x="0" y="4867"/>
                  </a:cubicBezTo>
                  <a:cubicBezTo>
                    <a:pt x="1458" y="4867"/>
                    <a:pt x="1458" y="4867"/>
                    <a:pt x="1458" y="4867"/>
                  </a:cubicBezTo>
                  <a:cubicBezTo>
                    <a:pt x="1458" y="5224"/>
                    <a:pt x="1458" y="5224"/>
                    <a:pt x="1458" y="5224"/>
                  </a:cubicBezTo>
                  <a:cubicBezTo>
                    <a:pt x="1458" y="5234"/>
                    <a:pt x="1458" y="5234"/>
                    <a:pt x="1458" y="5234"/>
                  </a:cubicBezTo>
                  <a:cubicBezTo>
                    <a:pt x="1447" y="5349"/>
                    <a:pt x="1374" y="5423"/>
                    <a:pt x="1321" y="5496"/>
                  </a:cubicBezTo>
                  <a:cubicBezTo>
                    <a:pt x="1258" y="5559"/>
                    <a:pt x="1227" y="5622"/>
                    <a:pt x="1227" y="5706"/>
                  </a:cubicBezTo>
                  <a:cubicBezTo>
                    <a:pt x="1227" y="5811"/>
                    <a:pt x="1247" y="5895"/>
                    <a:pt x="1300" y="5958"/>
                  </a:cubicBezTo>
                  <a:cubicBezTo>
                    <a:pt x="1352" y="6020"/>
                    <a:pt x="1426" y="6062"/>
                    <a:pt x="1583" y="6073"/>
                  </a:cubicBezTo>
                  <a:cubicBezTo>
                    <a:pt x="1730" y="6073"/>
                    <a:pt x="1803" y="6031"/>
                    <a:pt x="1856" y="5968"/>
                  </a:cubicBezTo>
                  <a:cubicBezTo>
                    <a:pt x="1908" y="5895"/>
                    <a:pt x="1930" y="5800"/>
                    <a:pt x="1930" y="5706"/>
                  </a:cubicBezTo>
                  <a:cubicBezTo>
                    <a:pt x="1930" y="5622"/>
                    <a:pt x="1898" y="5559"/>
                    <a:pt x="1846" y="5496"/>
                  </a:cubicBezTo>
                  <a:cubicBezTo>
                    <a:pt x="1803" y="5423"/>
                    <a:pt x="1730" y="5360"/>
                    <a:pt x="1730" y="5244"/>
                  </a:cubicBezTo>
                  <a:cubicBezTo>
                    <a:pt x="1730" y="4867"/>
                    <a:pt x="1730" y="4867"/>
                    <a:pt x="1730" y="4867"/>
                  </a:cubicBezTo>
                  <a:lnTo>
                    <a:pt x="3230" y="4867"/>
                  </a:lnTo>
                </a:path>
              </a:pathLst>
            </a:custGeom>
            <a:solidFill>
              <a:schemeClr val="accent2"/>
            </a:solidFill>
            <a:ln w="9525">
              <a:noFill/>
              <a:miter lim="800000"/>
            </a:ln>
          </p:spPr>
          <p:txBody>
            <a:bodyPr wrap="none" lIns="152357" tIns="76179" rIns="152357" bIns="76179" anchor="ctr"/>
            <a:lstStyle/>
            <a:p>
              <a:pPr defTabSz="914377"/>
              <a:endParaRPr lang="en-US" altLang="zh-CN"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31"/>
            <p:cNvSpPr>
              <a:spLocks noChangeArrowheads="1"/>
            </p:cNvSpPr>
            <p:nvPr/>
          </p:nvSpPr>
          <p:spPr bwMode="auto">
            <a:xfrm>
              <a:off x="12387796" y="9200009"/>
              <a:ext cx="1819240" cy="1502554"/>
            </a:xfrm>
            <a:custGeom>
              <a:avLst/>
              <a:gdLst>
                <a:gd name="T0" fmla="*/ 4342 w 4448"/>
                <a:gd name="T1" fmla="*/ 2255 h 3672"/>
                <a:gd name="T2" fmla="*/ 4342 w 4448"/>
                <a:gd name="T3" fmla="*/ 2255 h 3672"/>
                <a:gd name="T4" fmla="*/ 4080 w 4448"/>
                <a:gd name="T5" fmla="*/ 2182 h 3672"/>
                <a:gd name="T6" fmla="*/ 3870 w 4448"/>
                <a:gd name="T7" fmla="*/ 2265 h 3672"/>
                <a:gd name="T8" fmla="*/ 3618 w 4448"/>
                <a:gd name="T9" fmla="*/ 2391 h 3672"/>
                <a:gd name="T10" fmla="*/ 3210 w 4448"/>
                <a:gd name="T11" fmla="*/ 2391 h 3672"/>
                <a:gd name="T12" fmla="*/ 3210 w 4448"/>
                <a:gd name="T13" fmla="*/ 1216 h 3672"/>
                <a:gd name="T14" fmla="*/ 3178 w 4448"/>
                <a:gd name="T15" fmla="*/ 1228 h 3672"/>
                <a:gd name="T16" fmla="*/ 2349 w 4448"/>
                <a:gd name="T17" fmla="*/ 1228 h 3672"/>
                <a:gd name="T18" fmla="*/ 2349 w 4448"/>
                <a:gd name="T19" fmla="*/ 849 h 3672"/>
                <a:gd name="T20" fmla="*/ 2349 w 4448"/>
                <a:gd name="T21" fmla="*/ 839 h 3672"/>
                <a:gd name="T22" fmla="*/ 2486 w 4448"/>
                <a:gd name="T23" fmla="*/ 587 h 3672"/>
                <a:gd name="T24" fmla="*/ 2580 w 4448"/>
                <a:gd name="T25" fmla="*/ 367 h 3672"/>
                <a:gd name="T26" fmla="*/ 2507 w 4448"/>
                <a:gd name="T27" fmla="*/ 115 h 3672"/>
                <a:gd name="T28" fmla="*/ 2224 w 4448"/>
                <a:gd name="T29" fmla="*/ 10 h 3672"/>
                <a:gd name="T30" fmla="*/ 1951 w 4448"/>
                <a:gd name="T31" fmla="*/ 115 h 3672"/>
                <a:gd name="T32" fmla="*/ 1877 w 4448"/>
                <a:gd name="T33" fmla="*/ 367 h 3672"/>
                <a:gd name="T34" fmla="*/ 1961 w 4448"/>
                <a:gd name="T35" fmla="*/ 577 h 3672"/>
                <a:gd name="T36" fmla="*/ 2077 w 4448"/>
                <a:gd name="T37" fmla="*/ 839 h 3672"/>
                <a:gd name="T38" fmla="*/ 2077 w 4448"/>
                <a:gd name="T39" fmla="*/ 1228 h 3672"/>
                <a:gd name="T40" fmla="*/ 692 w 4448"/>
                <a:gd name="T41" fmla="*/ 1228 h 3672"/>
                <a:gd name="T42" fmla="*/ 0 w 4448"/>
                <a:gd name="T43" fmla="*/ 3671 h 3672"/>
                <a:gd name="T44" fmla="*/ 1395 w 4448"/>
                <a:gd name="T45" fmla="*/ 3671 h 3672"/>
                <a:gd name="T46" fmla="*/ 1395 w 4448"/>
                <a:gd name="T47" fmla="*/ 3556 h 3672"/>
                <a:gd name="T48" fmla="*/ 1322 w 4448"/>
                <a:gd name="T49" fmla="*/ 3440 h 3672"/>
                <a:gd name="T50" fmla="*/ 1186 w 4448"/>
                <a:gd name="T51" fmla="*/ 3094 h 3672"/>
                <a:gd name="T52" fmla="*/ 1311 w 4448"/>
                <a:gd name="T53" fmla="*/ 2695 h 3672"/>
                <a:gd name="T54" fmla="*/ 1783 w 4448"/>
                <a:gd name="T55" fmla="*/ 2496 h 3672"/>
                <a:gd name="T56" fmla="*/ 2234 w 4448"/>
                <a:gd name="T57" fmla="*/ 2695 h 3672"/>
                <a:gd name="T58" fmla="*/ 2360 w 4448"/>
                <a:gd name="T59" fmla="*/ 3094 h 3672"/>
                <a:gd name="T60" fmla="*/ 2213 w 4448"/>
                <a:gd name="T61" fmla="*/ 3451 h 3672"/>
                <a:gd name="T62" fmla="*/ 2129 w 4448"/>
                <a:gd name="T63" fmla="*/ 3587 h 3672"/>
                <a:gd name="T64" fmla="*/ 2129 w 4448"/>
                <a:gd name="T65" fmla="*/ 3671 h 3672"/>
                <a:gd name="T66" fmla="*/ 3210 w 4448"/>
                <a:gd name="T67" fmla="*/ 3671 h 3672"/>
                <a:gd name="T68" fmla="*/ 3210 w 4448"/>
                <a:gd name="T69" fmla="*/ 2654 h 3672"/>
                <a:gd name="T70" fmla="*/ 3608 w 4448"/>
                <a:gd name="T71" fmla="*/ 2654 h 3672"/>
                <a:gd name="T72" fmla="*/ 3618 w 4448"/>
                <a:gd name="T73" fmla="*/ 2654 h 3672"/>
                <a:gd name="T74" fmla="*/ 3870 w 4448"/>
                <a:gd name="T75" fmla="*/ 2800 h 3672"/>
                <a:gd name="T76" fmla="*/ 4080 w 4448"/>
                <a:gd name="T77" fmla="*/ 2884 h 3672"/>
                <a:gd name="T78" fmla="*/ 4342 w 4448"/>
                <a:gd name="T79" fmla="*/ 2810 h 3672"/>
                <a:gd name="T80" fmla="*/ 4447 w 4448"/>
                <a:gd name="T81" fmla="*/ 2538 h 3672"/>
                <a:gd name="T82" fmla="*/ 4342 w 4448"/>
                <a:gd name="T83" fmla="*/ 2255 h 3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48" h="3672">
                  <a:moveTo>
                    <a:pt x="4342" y="2255"/>
                  </a:moveTo>
                  <a:lnTo>
                    <a:pt x="4342" y="2255"/>
                  </a:lnTo>
                  <a:cubicBezTo>
                    <a:pt x="4279" y="2203"/>
                    <a:pt x="4185" y="2182"/>
                    <a:pt x="4080" y="2182"/>
                  </a:cubicBezTo>
                  <a:cubicBezTo>
                    <a:pt x="4006" y="2182"/>
                    <a:pt x="3944" y="2223"/>
                    <a:pt x="3870" y="2265"/>
                  </a:cubicBezTo>
                  <a:cubicBezTo>
                    <a:pt x="3807" y="2318"/>
                    <a:pt x="3734" y="2391"/>
                    <a:pt x="3618" y="2391"/>
                  </a:cubicBezTo>
                  <a:cubicBezTo>
                    <a:pt x="3210" y="2391"/>
                    <a:pt x="3210" y="2391"/>
                    <a:pt x="3210" y="2391"/>
                  </a:cubicBezTo>
                  <a:cubicBezTo>
                    <a:pt x="3210" y="1216"/>
                    <a:pt x="3210" y="1216"/>
                    <a:pt x="3210" y="1216"/>
                  </a:cubicBezTo>
                  <a:cubicBezTo>
                    <a:pt x="3199" y="1216"/>
                    <a:pt x="3189" y="1228"/>
                    <a:pt x="3178" y="1228"/>
                  </a:cubicBezTo>
                  <a:cubicBezTo>
                    <a:pt x="2349" y="1228"/>
                    <a:pt x="2349" y="1228"/>
                    <a:pt x="2349" y="1228"/>
                  </a:cubicBezTo>
                  <a:cubicBezTo>
                    <a:pt x="2349" y="849"/>
                    <a:pt x="2349" y="849"/>
                    <a:pt x="2349" y="849"/>
                  </a:cubicBezTo>
                  <a:lnTo>
                    <a:pt x="2349" y="839"/>
                  </a:lnTo>
                  <a:cubicBezTo>
                    <a:pt x="2360" y="724"/>
                    <a:pt x="2433" y="650"/>
                    <a:pt x="2486" y="587"/>
                  </a:cubicBezTo>
                  <a:cubicBezTo>
                    <a:pt x="2548" y="514"/>
                    <a:pt x="2580" y="451"/>
                    <a:pt x="2580" y="367"/>
                  </a:cubicBezTo>
                  <a:cubicBezTo>
                    <a:pt x="2580" y="273"/>
                    <a:pt x="2560" y="178"/>
                    <a:pt x="2507" y="115"/>
                  </a:cubicBezTo>
                  <a:cubicBezTo>
                    <a:pt x="2454" y="53"/>
                    <a:pt x="2380" y="10"/>
                    <a:pt x="2224" y="10"/>
                  </a:cubicBezTo>
                  <a:cubicBezTo>
                    <a:pt x="2077" y="0"/>
                    <a:pt x="2003" y="53"/>
                    <a:pt x="1951" y="115"/>
                  </a:cubicBezTo>
                  <a:cubicBezTo>
                    <a:pt x="1898" y="178"/>
                    <a:pt x="1877" y="273"/>
                    <a:pt x="1877" y="367"/>
                  </a:cubicBezTo>
                  <a:cubicBezTo>
                    <a:pt x="1877" y="451"/>
                    <a:pt x="1909" y="514"/>
                    <a:pt x="1961" y="577"/>
                  </a:cubicBezTo>
                  <a:cubicBezTo>
                    <a:pt x="2014" y="650"/>
                    <a:pt x="2077" y="724"/>
                    <a:pt x="2077" y="839"/>
                  </a:cubicBezTo>
                  <a:cubicBezTo>
                    <a:pt x="2077" y="1228"/>
                    <a:pt x="2077" y="1228"/>
                    <a:pt x="2077" y="1228"/>
                  </a:cubicBezTo>
                  <a:cubicBezTo>
                    <a:pt x="692" y="1228"/>
                    <a:pt x="692" y="1228"/>
                    <a:pt x="692" y="1228"/>
                  </a:cubicBezTo>
                  <a:cubicBezTo>
                    <a:pt x="420" y="1971"/>
                    <a:pt x="179" y="2758"/>
                    <a:pt x="0" y="3671"/>
                  </a:cubicBezTo>
                  <a:cubicBezTo>
                    <a:pt x="1395" y="3671"/>
                    <a:pt x="1395" y="3671"/>
                    <a:pt x="1395" y="3671"/>
                  </a:cubicBezTo>
                  <a:cubicBezTo>
                    <a:pt x="1395" y="3556"/>
                    <a:pt x="1395" y="3556"/>
                    <a:pt x="1395" y="3556"/>
                  </a:cubicBezTo>
                  <a:cubicBezTo>
                    <a:pt x="1395" y="3545"/>
                    <a:pt x="1385" y="3535"/>
                    <a:pt x="1322" y="3440"/>
                  </a:cubicBezTo>
                  <a:cubicBezTo>
                    <a:pt x="1259" y="3367"/>
                    <a:pt x="1186" y="3241"/>
                    <a:pt x="1186" y="3094"/>
                  </a:cubicBezTo>
                  <a:cubicBezTo>
                    <a:pt x="1186" y="2957"/>
                    <a:pt x="1217" y="2810"/>
                    <a:pt x="1311" y="2695"/>
                  </a:cubicBezTo>
                  <a:cubicBezTo>
                    <a:pt x="1406" y="2580"/>
                    <a:pt x="1584" y="2496"/>
                    <a:pt x="1783" y="2496"/>
                  </a:cubicBezTo>
                  <a:cubicBezTo>
                    <a:pt x="1972" y="2506"/>
                    <a:pt x="2140" y="2580"/>
                    <a:pt x="2234" y="2695"/>
                  </a:cubicBezTo>
                  <a:cubicBezTo>
                    <a:pt x="2328" y="2810"/>
                    <a:pt x="2360" y="2957"/>
                    <a:pt x="2360" y="3094"/>
                  </a:cubicBezTo>
                  <a:cubicBezTo>
                    <a:pt x="2360" y="3251"/>
                    <a:pt x="2276" y="3377"/>
                    <a:pt x="2213" y="3451"/>
                  </a:cubicBezTo>
                  <a:cubicBezTo>
                    <a:pt x="2150" y="3545"/>
                    <a:pt x="2129" y="3566"/>
                    <a:pt x="2129" y="3587"/>
                  </a:cubicBezTo>
                  <a:cubicBezTo>
                    <a:pt x="2129" y="3671"/>
                    <a:pt x="2129" y="3671"/>
                    <a:pt x="2129" y="3671"/>
                  </a:cubicBezTo>
                  <a:cubicBezTo>
                    <a:pt x="3210" y="3671"/>
                    <a:pt x="3210" y="3671"/>
                    <a:pt x="3210" y="3671"/>
                  </a:cubicBezTo>
                  <a:cubicBezTo>
                    <a:pt x="3210" y="2654"/>
                    <a:pt x="3210" y="2654"/>
                    <a:pt x="3210" y="2654"/>
                  </a:cubicBezTo>
                  <a:cubicBezTo>
                    <a:pt x="3608" y="2654"/>
                    <a:pt x="3608" y="2654"/>
                    <a:pt x="3608" y="2654"/>
                  </a:cubicBezTo>
                  <a:cubicBezTo>
                    <a:pt x="3608" y="2654"/>
                    <a:pt x="3608" y="2654"/>
                    <a:pt x="3618" y="2654"/>
                  </a:cubicBezTo>
                  <a:cubicBezTo>
                    <a:pt x="3734" y="2664"/>
                    <a:pt x="3797" y="2738"/>
                    <a:pt x="3870" y="2800"/>
                  </a:cubicBezTo>
                  <a:cubicBezTo>
                    <a:pt x="3944" y="2853"/>
                    <a:pt x="3996" y="2884"/>
                    <a:pt x="4080" y="2884"/>
                  </a:cubicBezTo>
                  <a:cubicBezTo>
                    <a:pt x="4185" y="2884"/>
                    <a:pt x="4279" y="2863"/>
                    <a:pt x="4342" y="2810"/>
                  </a:cubicBezTo>
                  <a:cubicBezTo>
                    <a:pt x="4394" y="2769"/>
                    <a:pt x="4447" y="2685"/>
                    <a:pt x="4447" y="2538"/>
                  </a:cubicBezTo>
                  <a:cubicBezTo>
                    <a:pt x="4447" y="2381"/>
                    <a:pt x="4405" y="2307"/>
                    <a:pt x="4342" y="2255"/>
                  </a:cubicBezTo>
                </a:path>
              </a:pathLst>
            </a:custGeom>
            <a:solidFill>
              <a:schemeClr val="accent3"/>
            </a:solidFill>
            <a:ln>
              <a:noFill/>
            </a:ln>
            <a:effectLst/>
          </p:spPr>
          <p:txBody>
            <a:bodyPr wrap="none" lIns="152357" tIns="76179" rIns="152357" bIns="76179" anchor="ctr"/>
            <a:lstStyle/>
            <a:p>
              <a:pPr defTabSz="914377">
                <a:defRPr/>
              </a:pPr>
              <a:endParaRPr lang="en-US"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32"/>
            <p:cNvSpPr>
              <a:spLocks noChangeArrowheads="1"/>
            </p:cNvSpPr>
            <p:nvPr/>
          </p:nvSpPr>
          <p:spPr bwMode="auto">
            <a:xfrm>
              <a:off x="9232448" y="9703158"/>
              <a:ext cx="2032485" cy="999405"/>
            </a:xfrm>
            <a:custGeom>
              <a:avLst/>
              <a:gdLst>
                <a:gd name="T0" fmla="*/ 4825 w 4962"/>
                <a:gd name="T1" fmla="*/ 0 h 2444"/>
                <a:gd name="T2" fmla="*/ 4825 w 4962"/>
                <a:gd name="T3" fmla="*/ 0 h 2444"/>
                <a:gd name="T4" fmla="*/ 3880 w 4962"/>
                <a:gd name="T5" fmla="*/ 0 h 2444"/>
                <a:gd name="T6" fmla="*/ 3880 w 4962"/>
                <a:gd name="T7" fmla="*/ 146 h 2444"/>
                <a:gd name="T8" fmla="*/ 3964 w 4962"/>
                <a:gd name="T9" fmla="*/ 261 h 2444"/>
                <a:gd name="T10" fmla="*/ 4090 w 4962"/>
                <a:gd name="T11" fmla="*/ 607 h 2444"/>
                <a:gd name="T12" fmla="*/ 3964 w 4962"/>
                <a:gd name="T13" fmla="*/ 1006 h 2444"/>
                <a:gd name="T14" fmla="*/ 3503 w 4962"/>
                <a:gd name="T15" fmla="*/ 1205 h 2444"/>
                <a:gd name="T16" fmla="*/ 3041 w 4962"/>
                <a:gd name="T17" fmla="*/ 1006 h 2444"/>
                <a:gd name="T18" fmla="*/ 2916 w 4962"/>
                <a:gd name="T19" fmla="*/ 607 h 2444"/>
                <a:gd name="T20" fmla="*/ 3063 w 4962"/>
                <a:gd name="T21" fmla="*/ 251 h 2444"/>
                <a:gd name="T22" fmla="*/ 3157 w 4962"/>
                <a:gd name="T23" fmla="*/ 114 h 2444"/>
                <a:gd name="T24" fmla="*/ 3157 w 4962"/>
                <a:gd name="T25" fmla="*/ 0 h 2444"/>
                <a:gd name="T26" fmla="*/ 304 w 4962"/>
                <a:gd name="T27" fmla="*/ 0 h 2444"/>
                <a:gd name="T28" fmla="*/ 294 w 4962"/>
                <a:gd name="T29" fmla="*/ 62 h 2444"/>
                <a:gd name="T30" fmla="*/ 0 w 4962"/>
                <a:gd name="T31" fmla="*/ 2443 h 2444"/>
                <a:gd name="T32" fmla="*/ 1311 w 4962"/>
                <a:gd name="T33" fmla="*/ 2443 h 2444"/>
                <a:gd name="T34" fmla="*/ 1311 w 4962"/>
                <a:gd name="T35" fmla="*/ 2359 h 2444"/>
                <a:gd name="T36" fmla="*/ 1227 w 4962"/>
                <a:gd name="T37" fmla="*/ 2223 h 2444"/>
                <a:gd name="T38" fmla="*/ 1080 w 4962"/>
                <a:gd name="T39" fmla="*/ 1866 h 2444"/>
                <a:gd name="T40" fmla="*/ 1207 w 4962"/>
                <a:gd name="T41" fmla="*/ 1467 h 2444"/>
                <a:gd name="T42" fmla="*/ 1657 w 4962"/>
                <a:gd name="T43" fmla="*/ 1268 h 2444"/>
                <a:gd name="T44" fmla="*/ 2129 w 4962"/>
                <a:gd name="T45" fmla="*/ 1467 h 2444"/>
                <a:gd name="T46" fmla="*/ 2245 w 4962"/>
                <a:gd name="T47" fmla="*/ 1866 h 2444"/>
                <a:gd name="T48" fmla="*/ 2118 w 4962"/>
                <a:gd name="T49" fmla="*/ 2212 h 2444"/>
                <a:gd name="T50" fmla="*/ 2045 w 4962"/>
                <a:gd name="T51" fmla="*/ 2328 h 2444"/>
                <a:gd name="T52" fmla="*/ 2045 w 4962"/>
                <a:gd name="T53" fmla="*/ 2443 h 2444"/>
                <a:gd name="T54" fmla="*/ 4961 w 4962"/>
                <a:gd name="T55" fmla="*/ 2443 h 2444"/>
                <a:gd name="T56" fmla="*/ 4825 w 4962"/>
                <a:gd name="T57" fmla="*/ 0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62" h="2444">
                  <a:moveTo>
                    <a:pt x="4825" y="0"/>
                  </a:moveTo>
                  <a:lnTo>
                    <a:pt x="4825" y="0"/>
                  </a:lnTo>
                  <a:cubicBezTo>
                    <a:pt x="3880" y="0"/>
                    <a:pt x="3880" y="0"/>
                    <a:pt x="3880" y="0"/>
                  </a:cubicBezTo>
                  <a:cubicBezTo>
                    <a:pt x="3880" y="146"/>
                    <a:pt x="3880" y="146"/>
                    <a:pt x="3880" y="146"/>
                  </a:cubicBezTo>
                  <a:cubicBezTo>
                    <a:pt x="3880" y="156"/>
                    <a:pt x="3891" y="167"/>
                    <a:pt x="3964" y="261"/>
                  </a:cubicBezTo>
                  <a:cubicBezTo>
                    <a:pt x="4017" y="335"/>
                    <a:pt x="4090" y="460"/>
                    <a:pt x="4090" y="607"/>
                  </a:cubicBezTo>
                  <a:cubicBezTo>
                    <a:pt x="4090" y="743"/>
                    <a:pt x="4058" y="880"/>
                    <a:pt x="3964" y="1006"/>
                  </a:cubicBezTo>
                  <a:cubicBezTo>
                    <a:pt x="3870" y="1121"/>
                    <a:pt x="3691" y="1205"/>
                    <a:pt x="3503" y="1205"/>
                  </a:cubicBezTo>
                  <a:cubicBezTo>
                    <a:pt x="3303" y="1194"/>
                    <a:pt x="3136" y="1121"/>
                    <a:pt x="3041" y="1006"/>
                  </a:cubicBezTo>
                  <a:cubicBezTo>
                    <a:pt x="2947" y="891"/>
                    <a:pt x="2916" y="743"/>
                    <a:pt x="2916" y="607"/>
                  </a:cubicBezTo>
                  <a:cubicBezTo>
                    <a:pt x="2916" y="450"/>
                    <a:pt x="3000" y="324"/>
                    <a:pt x="3063" y="251"/>
                  </a:cubicBezTo>
                  <a:cubicBezTo>
                    <a:pt x="3136" y="156"/>
                    <a:pt x="3147" y="136"/>
                    <a:pt x="3157" y="114"/>
                  </a:cubicBezTo>
                  <a:cubicBezTo>
                    <a:pt x="3157" y="0"/>
                    <a:pt x="3157" y="0"/>
                    <a:pt x="3157" y="0"/>
                  </a:cubicBezTo>
                  <a:cubicBezTo>
                    <a:pt x="304" y="0"/>
                    <a:pt x="304" y="0"/>
                    <a:pt x="304" y="0"/>
                  </a:cubicBezTo>
                  <a:cubicBezTo>
                    <a:pt x="294" y="20"/>
                    <a:pt x="294" y="41"/>
                    <a:pt x="294" y="62"/>
                  </a:cubicBezTo>
                  <a:cubicBezTo>
                    <a:pt x="0" y="2443"/>
                    <a:pt x="0" y="2443"/>
                    <a:pt x="0" y="2443"/>
                  </a:cubicBezTo>
                  <a:cubicBezTo>
                    <a:pt x="1311" y="2443"/>
                    <a:pt x="1311" y="2443"/>
                    <a:pt x="1311" y="2443"/>
                  </a:cubicBezTo>
                  <a:cubicBezTo>
                    <a:pt x="1311" y="2359"/>
                    <a:pt x="1311" y="2359"/>
                    <a:pt x="1311" y="2359"/>
                  </a:cubicBezTo>
                  <a:cubicBezTo>
                    <a:pt x="1311" y="2338"/>
                    <a:pt x="1291" y="2317"/>
                    <a:pt x="1227" y="2223"/>
                  </a:cubicBezTo>
                  <a:cubicBezTo>
                    <a:pt x="1164" y="2149"/>
                    <a:pt x="1080" y="2023"/>
                    <a:pt x="1080" y="1866"/>
                  </a:cubicBezTo>
                  <a:cubicBezTo>
                    <a:pt x="1080" y="1729"/>
                    <a:pt x="1111" y="1582"/>
                    <a:pt x="1207" y="1467"/>
                  </a:cubicBezTo>
                  <a:cubicBezTo>
                    <a:pt x="1301" y="1352"/>
                    <a:pt x="1468" y="1278"/>
                    <a:pt x="1657" y="1268"/>
                  </a:cubicBezTo>
                  <a:cubicBezTo>
                    <a:pt x="1856" y="1268"/>
                    <a:pt x="2034" y="1352"/>
                    <a:pt x="2129" y="1467"/>
                  </a:cubicBezTo>
                  <a:cubicBezTo>
                    <a:pt x="2224" y="1582"/>
                    <a:pt x="2245" y="1729"/>
                    <a:pt x="2245" y="1866"/>
                  </a:cubicBezTo>
                  <a:cubicBezTo>
                    <a:pt x="2245" y="2013"/>
                    <a:pt x="2181" y="2139"/>
                    <a:pt x="2118" y="2212"/>
                  </a:cubicBezTo>
                  <a:cubicBezTo>
                    <a:pt x="2056" y="2307"/>
                    <a:pt x="2045" y="2317"/>
                    <a:pt x="2045" y="2328"/>
                  </a:cubicBezTo>
                  <a:cubicBezTo>
                    <a:pt x="2045" y="2443"/>
                    <a:pt x="2045" y="2443"/>
                    <a:pt x="2045" y="2443"/>
                  </a:cubicBezTo>
                  <a:cubicBezTo>
                    <a:pt x="4961" y="2443"/>
                    <a:pt x="4961" y="2443"/>
                    <a:pt x="4961" y="2443"/>
                  </a:cubicBezTo>
                  <a:cubicBezTo>
                    <a:pt x="4814" y="1582"/>
                    <a:pt x="4803" y="796"/>
                    <a:pt x="4825" y="0"/>
                  </a:cubicBezTo>
                </a:path>
              </a:pathLst>
            </a:custGeom>
            <a:solidFill>
              <a:schemeClr val="accent3"/>
            </a:solidFill>
            <a:ln>
              <a:noFill/>
            </a:ln>
            <a:effectLst/>
          </p:spPr>
          <p:txBody>
            <a:bodyPr wrap="none" lIns="152357" tIns="76179" rIns="152357" bIns="76179" anchor="ctr"/>
            <a:lstStyle/>
            <a:p>
              <a:pPr defTabSz="914377">
                <a:defRPr/>
              </a:pPr>
              <a:endParaRPr lang="en-US"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33"/>
            <p:cNvSpPr>
              <a:spLocks noChangeArrowheads="1"/>
            </p:cNvSpPr>
            <p:nvPr/>
          </p:nvSpPr>
          <p:spPr bwMode="auto">
            <a:xfrm>
              <a:off x="11311580" y="9703158"/>
              <a:ext cx="1056225" cy="1523231"/>
            </a:xfrm>
            <a:custGeom>
              <a:avLst/>
              <a:gdLst>
                <a:gd name="T0" fmla="*/ 2580 w 2581"/>
                <a:gd name="T1" fmla="*/ 2443 h 3723"/>
                <a:gd name="T2" fmla="*/ 2580 w 2581"/>
                <a:gd name="T3" fmla="*/ 2443 h 3723"/>
                <a:gd name="T4" fmla="*/ 2423 w 2581"/>
                <a:gd name="T5" fmla="*/ 0 h 3723"/>
                <a:gd name="T6" fmla="*/ 2013 w 2581"/>
                <a:gd name="T7" fmla="*/ 0 h 3723"/>
                <a:gd name="T8" fmla="*/ 2013 w 2581"/>
                <a:gd name="T9" fmla="*/ 114 h 3723"/>
                <a:gd name="T10" fmla="*/ 2087 w 2581"/>
                <a:gd name="T11" fmla="*/ 240 h 3723"/>
                <a:gd name="T12" fmla="*/ 2223 w 2581"/>
                <a:gd name="T13" fmla="*/ 586 h 3723"/>
                <a:gd name="T14" fmla="*/ 2097 w 2581"/>
                <a:gd name="T15" fmla="*/ 985 h 3723"/>
                <a:gd name="T16" fmla="*/ 1636 w 2581"/>
                <a:gd name="T17" fmla="*/ 1174 h 3723"/>
                <a:gd name="T18" fmla="*/ 1175 w 2581"/>
                <a:gd name="T19" fmla="*/ 985 h 3723"/>
                <a:gd name="T20" fmla="*/ 1049 w 2581"/>
                <a:gd name="T21" fmla="*/ 586 h 3723"/>
                <a:gd name="T22" fmla="*/ 1195 w 2581"/>
                <a:gd name="T23" fmla="*/ 230 h 3723"/>
                <a:gd name="T24" fmla="*/ 1290 w 2581"/>
                <a:gd name="T25" fmla="*/ 93 h 3723"/>
                <a:gd name="T26" fmla="*/ 1290 w 2581"/>
                <a:gd name="T27" fmla="*/ 0 h 3723"/>
                <a:gd name="T28" fmla="*/ 849 w 2581"/>
                <a:gd name="T29" fmla="*/ 0 h 3723"/>
                <a:gd name="T30" fmla="*/ 0 w 2581"/>
                <a:gd name="T31" fmla="*/ 2443 h 3723"/>
                <a:gd name="T32" fmla="*/ 1154 w 2581"/>
                <a:gd name="T33" fmla="*/ 2443 h 3723"/>
                <a:gd name="T34" fmla="*/ 1154 w 2581"/>
                <a:gd name="T35" fmla="*/ 2872 h 3723"/>
                <a:gd name="T36" fmla="*/ 1154 w 2581"/>
                <a:gd name="T37" fmla="*/ 2883 h 3723"/>
                <a:gd name="T38" fmla="*/ 1007 w 2581"/>
                <a:gd name="T39" fmla="*/ 3146 h 3723"/>
                <a:gd name="T40" fmla="*/ 912 w 2581"/>
                <a:gd name="T41" fmla="*/ 3355 h 3723"/>
                <a:gd name="T42" fmla="*/ 986 w 2581"/>
                <a:gd name="T43" fmla="*/ 3607 h 3723"/>
                <a:gd name="T44" fmla="*/ 1269 w 2581"/>
                <a:gd name="T45" fmla="*/ 3711 h 3723"/>
                <a:gd name="T46" fmla="*/ 1542 w 2581"/>
                <a:gd name="T47" fmla="*/ 3607 h 3723"/>
                <a:gd name="T48" fmla="*/ 1615 w 2581"/>
                <a:gd name="T49" fmla="*/ 3355 h 3723"/>
                <a:gd name="T50" fmla="*/ 1531 w 2581"/>
                <a:gd name="T51" fmla="*/ 3146 h 3723"/>
                <a:gd name="T52" fmla="*/ 1416 w 2581"/>
                <a:gd name="T53" fmla="*/ 2893 h 3723"/>
                <a:gd name="T54" fmla="*/ 1416 w 2581"/>
                <a:gd name="T55" fmla="*/ 2443 h 3723"/>
                <a:gd name="T56" fmla="*/ 2580 w 2581"/>
                <a:gd name="T57" fmla="*/ 2443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81" h="3723">
                  <a:moveTo>
                    <a:pt x="2580" y="2443"/>
                  </a:moveTo>
                  <a:lnTo>
                    <a:pt x="2580" y="2443"/>
                  </a:lnTo>
                  <a:cubicBezTo>
                    <a:pt x="2528" y="1541"/>
                    <a:pt x="2444" y="839"/>
                    <a:pt x="2423" y="0"/>
                  </a:cubicBezTo>
                  <a:cubicBezTo>
                    <a:pt x="2013" y="0"/>
                    <a:pt x="2013" y="0"/>
                    <a:pt x="2013" y="0"/>
                  </a:cubicBezTo>
                  <a:cubicBezTo>
                    <a:pt x="2013" y="114"/>
                    <a:pt x="2013" y="114"/>
                    <a:pt x="2013" y="114"/>
                  </a:cubicBezTo>
                  <a:cubicBezTo>
                    <a:pt x="2013" y="136"/>
                    <a:pt x="2024" y="146"/>
                    <a:pt x="2087" y="240"/>
                  </a:cubicBezTo>
                  <a:cubicBezTo>
                    <a:pt x="2150" y="314"/>
                    <a:pt x="2223" y="429"/>
                    <a:pt x="2223" y="586"/>
                  </a:cubicBezTo>
                  <a:cubicBezTo>
                    <a:pt x="2223" y="723"/>
                    <a:pt x="2192" y="859"/>
                    <a:pt x="2097" y="985"/>
                  </a:cubicBezTo>
                  <a:cubicBezTo>
                    <a:pt x="2003" y="1100"/>
                    <a:pt x="1825" y="1184"/>
                    <a:pt x="1636" y="1174"/>
                  </a:cubicBezTo>
                  <a:cubicBezTo>
                    <a:pt x="1437" y="1174"/>
                    <a:pt x="1269" y="1100"/>
                    <a:pt x="1175" y="985"/>
                  </a:cubicBezTo>
                  <a:cubicBezTo>
                    <a:pt x="1080" y="859"/>
                    <a:pt x="1049" y="723"/>
                    <a:pt x="1049" y="586"/>
                  </a:cubicBezTo>
                  <a:cubicBezTo>
                    <a:pt x="1049" y="429"/>
                    <a:pt x="1133" y="304"/>
                    <a:pt x="1195" y="230"/>
                  </a:cubicBezTo>
                  <a:cubicBezTo>
                    <a:pt x="1269" y="136"/>
                    <a:pt x="1279" y="114"/>
                    <a:pt x="1290" y="93"/>
                  </a:cubicBezTo>
                  <a:cubicBezTo>
                    <a:pt x="1290" y="0"/>
                    <a:pt x="1290" y="0"/>
                    <a:pt x="1290" y="0"/>
                  </a:cubicBezTo>
                  <a:cubicBezTo>
                    <a:pt x="849" y="0"/>
                    <a:pt x="849" y="0"/>
                    <a:pt x="849" y="0"/>
                  </a:cubicBezTo>
                  <a:cubicBezTo>
                    <a:pt x="608" y="534"/>
                    <a:pt x="336" y="1163"/>
                    <a:pt x="0" y="2443"/>
                  </a:cubicBezTo>
                  <a:cubicBezTo>
                    <a:pt x="1154" y="2443"/>
                    <a:pt x="1154" y="2443"/>
                    <a:pt x="1154" y="2443"/>
                  </a:cubicBezTo>
                  <a:cubicBezTo>
                    <a:pt x="1154" y="2872"/>
                    <a:pt x="1154" y="2872"/>
                    <a:pt x="1154" y="2872"/>
                  </a:cubicBezTo>
                  <a:lnTo>
                    <a:pt x="1154" y="2883"/>
                  </a:lnTo>
                  <a:cubicBezTo>
                    <a:pt x="1133" y="2999"/>
                    <a:pt x="1059" y="3072"/>
                    <a:pt x="1007" y="3146"/>
                  </a:cubicBezTo>
                  <a:cubicBezTo>
                    <a:pt x="955" y="3208"/>
                    <a:pt x="912" y="3271"/>
                    <a:pt x="912" y="3355"/>
                  </a:cubicBezTo>
                  <a:cubicBezTo>
                    <a:pt x="912" y="3460"/>
                    <a:pt x="933" y="3544"/>
                    <a:pt x="986" y="3607"/>
                  </a:cubicBezTo>
                  <a:cubicBezTo>
                    <a:pt x="1039" y="3670"/>
                    <a:pt x="1111" y="3711"/>
                    <a:pt x="1269" y="3711"/>
                  </a:cubicBezTo>
                  <a:cubicBezTo>
                    <a:pt x="1416" y="3722"/>
                    <a:pt x="1489" y="3670"/>
                    <a:pt x="1542" y="3607"/>
                  </a:cubicBezTo>
                  <a:cubicBezTo>
                    <a:pt x="1594" y="3544"/>
                    <a:pt x="1615" y="3450"/>
                    <a:pt x="1615" y="3355"/>
                  </a:cubicBezTo>
                  <a:cubicBezTo>
                    <a:pt x="1615" y="3271"/>
                    <a:pt x="1584" y="3208"/>
                    <a:pt x="1531" y="3146"/>
                  </a:cubicBezTo>
                  <a:cubicBezTo>
                    <a:pt x="1489" y="3072"/>
                    <a:pt x="1416" y="2999"/>
                    <a:pt x="1416" y="2893"/>
                  </a:cubicBezTo>
                  <a:cubicBezTo>
                    <a:pt x="1416" y="2443"/>
                    <a:pt x="1416" y="2443"/>
                    <a:pt x="1416" y="2443"/>
                  </a:cubicBezTo>
                  <a:lnTo>
                    <a:pt x="2580" y="2443"/>
                  </a:lnTo>
                </a:path>
              </a:pathLst>
            </a:custGeom>
            <a:solidFill>
              <a:schemeClr val="accent3"/>
            </a:solidFill>
            <a:ln>
              <a:noFill/>
            </a:ln>
            <a:effectLst/>
          </p:spPr>
          <p:txBody>
            <a:bodyPr wrap="none" lIns="152357" tIns="76179" rIns="152357" bIns="76179" anchor="ctr"/>
            <a:lstStyle/>
            <a:p>
              <a:pPr defTabSz="914377">
                <a:defRPr/>
              </a:pPr>
              <a:endParaRPr lang="en-US"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34"/>
            <p:cNvSpPr>
              <a:spLocks noChangeArrowheads="1"/>
            </p:cNvSpPr>
            <p:nvPr/>
          </p:nvSpPr>
          <p:spPr bwMode="auto">
            <a:xfrm>
              <a:off x="9152481" y="10316586"/>
              <a:ext cx="2072468" cy="1433629"/>
            </a:xfrm>
            <a:custGeom>
              <a:avLst/>
              <a:gdLst>
                <a:gd name="T0" fmla="*/ 2013 w 5066"/>
                <a:gd name="T1" fmla="*/ 830 h 3505"/>
                <a:gd name="T2" fmla="*/ 2013 w 5066"/>
                <a:gd name="T3" fmla="*/ 830 h 3505"/>
                <a:gd name="T4" fmla="*/ 2129 w 5066"/>
                <a:gd name="T5" fmla="*/ 578 h 3505"/>
                <a:gd name="T6" fmla="*/ 2213 w 5066"/>
                <a:gd name="T7" fmla="*/ 368 h 3505"/>
                <a:gd name="T8" fmla="*/ 2139 w 5066"/>
                <a:gd name="T9" fmla="*/ 116 h 3505"/>
                <a:gd name="T10" fmla="*/ 1867 w 5066"/>
                <a:gd name="T11" fmla="*/ 0 h 3505"/>
                <a:gd name="T12" fmla="*/ 1583 w 5066"/>
                <a:gd name="T13" fmla="*/ 116 h 3505"/>
                <a:gd name="T14" fmla="*/ 1510 w 5066"/>
                <a:gd name="T15" fmla="*/ 368 h 3505"/>
                <a:gd name="T16" fmla="*/ 1604 w 5066"/>
                <a:gd name="T17" fmla="*/ 578 h 3505"/>
                <a:gd name="T18" fmla="*/ 1741 w 5066"/>
                <a:gd name="T19" fmla="*/ 840 h 3505"/>
                <a:gd name="T20" fmla="*/ 1741 w 5066"/>
                <a:gd name="T21" fmla="*/ 850 h 3505"/>
                <a:gd name="T22" fmla="*/ 1741 w 5066"/>
                <a:gd name="T23" fmla="*/ 1228 h 3505"/>
                <a:gd name="T24" fmla="*/ 168 w 5066"/>
                <a:gd name="T25" fmla="*/ 1228 h 3505"/>
                <a:gd name="T26" fmla="*/ 157 w 5066"/>
                <a:gd name="T27" fmla="*/ 1291 h 3505"/>
                <a:gd name="T28" fmla="*/ 3240 w 5066"/>
                <a:gd name="T29" fmla="*/ 3504 h 3505"/>
                <a:gd name="T30" fmla="*/ 5065 w 5066"/>
                <a:gd name="T31" fmla="*/ 3504 h 3505"/>
                <a:gd name="T32" fmla="*/ 5065 w 5066"/>
                <a:gd name="T33" fmla="*/ 2717 h 3505"/>
                <a:gd name="T34" fmla="*/ 4897 w 5066"/>
                <a:gd name="T35" fmla="*/ 2717 h 3505"/>
                <a:gd name="T36" fmla="*/ 4761 w 5066"/>
                <a:gd name="T37" fmla="*/ 2811 h 3505"/>
                <a:gd name="T38" fmla="*/ 4405 w 5066"/>
                <a:gd name="T39" fmla="*/ 2948 h 3505"/>
                <a:gd name="T40" fmla="*/ 4006 w 5066"/>
                <a:gd name="T41" fmla="*/ 2822 h 3505"/>
                <a:gd name="T42" fmla="*/ 3807 w 5066"/>
                <a:gd name="T43" fmla="*/ 2371 h 3505"/>
                <a:gd name="T44" fmla="*/ 4006 w 5066"/>
                <a:gd name="T45" fmla="*/ 1909 h 3505"/>
                <a:gd name="T46" fmla="*/ 4405 w 5066"/>
                <a:gd name="T47" fmla="*/ 1784 h 3505"/>
                <a:gd name="T48" fmla="*/ 4750 w 5066"/>
                <a:gd name="T49" fmla="*/ 1909 h 3505"/>
                <a:gd name="T50" fmla="*/ 4866 w 5066"/>
                <a:gd name="T51" fmla="*/ 1983 h 3505"/>
                <a:gd name="T52" fmla="*/ 5065 w 5066"/>
                <a:gd name="T53" fmla="*/ 1983 h 3505"/>
                <a:gd name="T54" fmla="*/ 5065 w 5066"/>
                <a:gd name="T55" fmla="*/ 1228 h 3505"/>
                <a:gd name="T56" fmla="*/ 2013 w 5066"/>
                <a:gd name="T57" fmla="*/ 1228 h 3505"/>
                <a:gd name="T58" fmla="*/ 2013 w 5066"/>
                <a:gd name="T59" fmla="*/ 830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66" h="3505">
                  <a:moveTo>
                    <a:pt x="2013" y="830"/>
                  </a:moveTo>
                  <a:lnTo>
                    <a:pt x="2013" y="830"/>
                  </a:lnTo>
                  <a:cubicBezTo>
                    <a:pt x="2013" y="725"/>
                    <a:pt x="2087" y="651"/>
                    <a:pt x="2129" y="578"/>
                  </a:cubicBezTo>
                  <a:cubicBezTo>
                    <a:pt x="2181" y="515"/>
                    <a:pt x="2213" y="451"/>
                    <a:pt x="2213" y="368"/>
                  </a:cubicBezTo>
                  <a:cubicBezTo>
                    <a:pt x="2213" y="274"/>
                    <a:pt x="2192" y="179"/>
                    <a:pt x="2139" y="116"/>
                  </a:cubicBezTo>
                  <a:cubicBezTo>
                    <a:pt x="2087" y="43"/>
                    <a:pt x="2013" y="0"/>
                    <a:pt x="1867" y="0"/>
                  </a:cubicBezTo>
                  <a:cubicBezTo>
                    <a:pt x="1709" y="12"/>
                    <a:pt x="1636" y="53"/>
                    <a:pt x="1583" y="116"/>
                  </a:cubicBezTo>
                  <a:cubicBezTo>
                    <a:pt x="1531" y="179"/>
                    <a:pt x="1510" y="263"/>
                    <a:pt x="1510" y="368"/>
                  </a:cubicBezTo>
                  <a:cubicBezTo>
                    <a:pt x="1510" y="451"/>
                    <a:pt x="1542" y="515"/>
                    <a:pt x="1604" y="578"/>
                  </a:cubicBezTo>
                  <a:cubicBezTo>
                    <a:pt x="1657" y="651"/>
                    <a:pt x="1730" y="725"/>
                    <a:pt x="1741" y="840"/>
                  </a:cubicBezTo>
                  <a:cubicBezTo>
                    <a:pt x="1741" y="840"/>
                    <a:pt x="1741" y="840"/>
                    <a:pt x="1741" y="850"/>
                  </a:cubicBezTo>
                  <a:cubicBezTo>
                    <a:pt x="1741" y="1228"/>
                    <a:pt x="1741" y="1228"/>
                    <a:pt x="1741" y="1228"/>
                  </a:cubicBezTo>
                  <a:cubicBezTo>
                    <a:pt x="168" y="1228"/>
                    <a:pt x="168" y="1228"/>
                    <a:pt x="168" y="1228"/>
                  </a:cubicBezTo>
                  <a:cubicBezTo>
                    <a:pt x="157" y="1291"/>
                    <a:pt x="157" y="1291"/>
                    <a:pt x="157" y="1291"/>
                  </a:cubicBezTo>
                  <a:cubicBezTo>
                    <a:pt x="0" y="2791"/>
                    <a:pt x="1814" y="3504"/>
                    <a:pt x="3240" y="3504"/>
                  </a:cubicBezTo>
                  <a:cubicBezTo>
                    <a:pt x="5065" y="3504"/>
                    <a:pt x="5065" y="3504"/>
                    <a:pt x="5065" y="3504"/>
                  </a:cubicBezTo>
                  <a:cubicBezTo>
                    <a:pt x="5065" y="2717"/>
                    <a:pt x="5065" y="2717"/>
                    <a:pt x="5065" y="2717"/>
                  </a:cubicBezTo>
                  <a:cubicBezTo>
                    <a:pt x="4897" y="2717"/>
                    <a:pt x="4897" y="2717"/>
                    <a:pt x="4897" y="2717"/>
                  </a:cubicBezTo>
                  <a:cubicBezTo>
                    <a:pt x="4866" y="2717"/>
                    <a:pt x="4856" y="2738"/>
                    <a:pt x="4761" y="2811"/>
                  </a:cubicBezTo>
                  <a:cubicBezTo>
                    <a:pt x="4688" y="2875"/>
                    <a:pt x="4562" y="2948"/>
                    <a:pt x="4405" y="2948"/>
                  </a:cubicBezTo>
                  <a:cubicBezTo>
                    <a:pt x="4268" y="2948"/>
                    <a:pt x="4121" y="2927"/>
                    <a:pt x="4006" y="2822"/>
                  </a:cubicBezTo>
                  <a:cubicBezTo>
                    <a:pt x="3890" y="2738"/>
                    <a:pt x="3818" y="2560"/>
                    <a:pt x="3807" y="2371"/>
                  </a:cubicBezTo>
                  <a:cubicBezTo>
                    <a:pt x="3807" y="2172"/>
                    <a:pt x="3890" y="1993"/>
                    <a:pt x="4006" y="1909"/>
                  </a:cubicBezTo>
                  <a:cubicBezTo>
                    <a:pt x="4121" y="1805"/>
                    <a:pt x="4268" y="1784"/>
                    <a:pt x="4405" y="1784"/>
                  </a:cubicBezTo>
                  <a:cubicBezTo>
                    <a:pt x="4552" y="1784"/>
                    <a:pt x="4677" y="1857"/>
                    <a:pt x="4750" y="1909"/>
                  </a:cubicBezTo>
                  <a:cubicBezTo>
                    <a:pt x="4845" y="1973"/>
                    <a:pt x="4856" y="1983"/>
                    <a:pt x="4866" y="1983"/>
                  </a:cubicBezTo>
                  <a:cubicBezTo>
                    <a:pt x="5065" y="1983"/>
                    <a:pt x="5065" y="1983"/>
                    <a:pt x="5065" y="1983"/>
                  </a:cubicBezTo>
                  <a:cubicBezTo>
                    <a:pt x="5065" y="1228"/>
                    <a:pt x="5065" y="1228"/>
                    <a:pt x="5065" y="1228"/>
                  </a:cubicBezTo>
                  <a:cubicBezTo>
                    <a:pt x="2013" y="1228"/>
                    <a:pt x="2013" y="1228"/>
                    <a:pt x="2013" y="1228"/>
                  </a:cubicBezTo>
                  <a:lnTo>
                    <a:pt x="2013" y="830"/>
                  </a:lnTo>
                </a:path>
              </a:pathLst>
            </a:custGeom>
            <a:solidFill>
              <a:schemeClr val="accent3"/>
            </a:solidFill>
            <a:ln>
              <a:noFill/>
            </a:ln>
            <a:effectLst/>
          </p:spPr>
          <p:txBody>
            <a:bodyPr wrap="none" lIns="152357" tIns="76179" rIns="152357" bIns="76179" anchor="ctr"/>
            <a:lstStyle/>
            <a:p>
              <a:pPr defTabSz="914377">
                <a:defRPr/>
              </a:pPr>
              <a:endParaRPr lang="en-US"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35"/>
            <p:cNvSpPr>
              <a:spLocks noChangeArrowheads="1"/>
            </p:cNvSpPr>
            <p:nvPr/>
          </p:nvSpPr>
          <p:spPr bwMode="auto">
            <a:xfrm>
              <a:off x="10805124" y="10819734"/>
              <a:ext cx="2049143" cy="930481"/>
            </a:xfrm>
            <a:custGeom>
              <a:avLst/>
              <a:gdLst>
                <a:gd name="T0" fmla="*/ 4887 w 5003"/>
                <a:gd name="T1" fmla="*/ 860 h 2277"/>
                <a:gd name="T2" fmla="*/ 4887 w 5003"/>
                <a:gd name="T3" fmla="*/ 860 h 2277"/>
                <a:gd name="T4" fmla="*/ 4635 w 5003"/>
                <a:gd name="T5" fmla="*/ 786 h 2277"/>
                <a:gd name="T6" fmla="*/ 4425 w 5003"/>
                <a:gd name="T7" fmla="*/ 870 h 2277"/>
                <a:gd name="T8" fmla="*/ 4163 w 5003"/>
                <a:gd name="T9" fmla="*/ 985 h 2277"/>
                <a:gd name="T10" fmla="*/ 3691 w 5003"/>
                <a:gd name="T11" fmla="*/ 985 h 2277"/>
                <a:gd name="T12" fmla="*/ 3691 w 5003"/>
                <a:gd name="T13" fmla="*/ 0 h 2277"/>
                <a:gd name="T14" fmla="*/ 2883 w 5003"/>
                <a:gd name="T15" fmla="*/ 0 h 2277"/>
                <a:gd name="T16" fmla="*/ 2883 w 5003"/>
                <a:gd name="T17" fmla="*/ 167 h 2277"/>
                <a:gd name="T18" fmla="*/ 2957 w 5003"/>
                <a:gd name="T19" fmla="*/ 283 h 2277"/>
                <a:gd name="T20" fmla="*/ 3082 w 5003"/>
                <a:gd name="T21" fmla="*/ 629 h 2277"/>
                <a:gd name="T22" fmla="*/ 2967 w 5003"/>
                <a:gd name="T23" fmla="*/ 1028 h 2277"/>
                <a:gd name="T24" fmla="*/ 2495 w 5003"/>
                <a:gd name="T25" fmla="*/ 1227 h 2277"/>
                <a:gd name="T26" fmla="*/ 2044 w 5003"/>
                <a:gd name="T27" fmla="*/ 1028 h 2277"/>
                <a:gd name="T28" fmla="*/ 1919 w 5003"/>
                <a:gd name="T29" fmla="*/ 629 h 2277"/>
                <a:gd name="T30" fmla="*/ 2065 w 5003"/>
                <a:gd name="T31" fmla="*/ 273 h 2277"/>
                <a:gd name="T32" fmla="*/ 2149 w 5003"/>
                <a:gd name="T33" fmla="*/ 136 h 2277"/>
                <a:gd name="T34" fmla="*/ 2149 w 5003"/>
                <a:gd name="T35" fmla="*/ 0 h 2277"/>
                <a:gd name="T36" fmla="*/ 1310 w 5003"/>
                <a:gd name="T37" fmla="*/ 0 h 2277"/>
                <a:gd name="T38" fmla="*/ 1310 w 5003"/>
                <a:gd name="T39" fmla="*/ 985 h 2277"/>
                <a:gd name="T40" fmla="*/ 828 w 5003"/>
                <a:gd name="T41" fmla="*/ 985 h 2277"/>
                <a:gd name="T42" fmla="*/ 576 w 5003"/>
                <a:gd name="T43" fmla="*/ 870 h 2277"/>
                <a:gd name="T44" fmla="*/ 367 w 5003"/>
                <a:gd name="T45" fmla="*/ 786 h 2277"/>
                <a:gd name="T46" fmla="*/ 104 w 5003"/>
                <a:gd name="T47" fmla="*/ 860 h 2277"/>
                <a:gd name="T48" fmla="*/ 0 w 5003"/>
                <a:gd name="T49" fmla="*/ 1132 h 2277"/>
                <a:gd name="T50" fmla="*/ 115 w 5003"/>
                <a:gd name="T51" fmla="*/ 1416 h 2277"/>
                <a:gd name="T52" fmla="*/ 367 w 5003"/>
                <a:gd name="T53" fmla="*/ 1489 h 2277"/>
                <a:gd name="T54" fmla="*/ 576 w 5003"/>
                <a:gd name="T55" fmla="*/ 1395 h 2277"/>
                <a:gd name="T56" fmla="*/ 838 w 5003"/>
                <a:gd name="T57" fmla="*/ 1259 h 2277"/>
                <a:gd name="T58" fmla="*/ 849 w 5003"/>
                <a:gd name="T59" fmla="*/ 1259 h 2277"/>
                <a:gd name="T60" fmla="*/ 1310 w 5003"/>
                <a:gd name="T61" fmla="*/ 1259 h 2277"/>
                <a:gd name="T62" fmla="*/ 1310 w 5003"/>
                <a:gd name="T63" fmla="*/ 2276 h 2277"/>
                <a:gd name="T64" fmla="*/ 3691 w 5003"/>
                <a:gd name="T65" fmla="*/ 2276 h 2277"/>
                <a:gd name="T66" fmla="*/ 3691 w 5003"/>
                <a:gd name="T67" fmla="*/ 1259 h 2277"/>
                <a:gd name="T68" fmla="*/ 4153 w 5003"/>
                <a:gd name="T69" fmla="*/ 1259 h 2277"/>
                <a:gd name="T70" fmla="*/ 4163 w 5003"/>
                <a:gd name="T71" fmla="*/ 1259 h 2277"/>
                <a:gd name="T72" fmla="*/ 4415 w 5003"/>
                <a:gd name="T73" fmla="*/ 1395 h 2277"/>
                <a:gd name="T74" fmla="*/ 4635 w 5003"/>
                <a:gd name="T75" fmla="*/ 1489 h 2277"/>
                <a:gd name="T76" fmla="*/ 4887 w 5003"/>
                <a:gd name="T77" fmla="*/ 1416 h 2277"/>
                <a:gd name="T78" fmla="*/ 4991 w 5003"/>
                <a:gd name="T79" fmla="*/ 1132 h 2277"/>
                <a:gd name="T80" fmla="*/ 4887 w 5003"/>
                <a:gd name="T81" fmla="*/ 860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03" h="2277">
                  <a:moveTo>
                    <a:pt x="4887" y="860"/>
                  </a:moveTo>
                  <a:lnTo>
                    <a:pt x="4887" y="860"/>
                  </a:lnTo>
                  <a:cubicBezTo>
                    <a:pt x="4824" y="808"/>
                    <a:pt x="4729" y="786"/>
                    <a:pt x="4635" y="786"/>
                  </a:cubicBezTo>
                  <a:cubicBezTo>
                    <a:pt x="4551" y="786"/>
                    <a:pt x="4488" y="818"/>
                    <a:pt x="4425" y="870"/>
                  </a:cubicBezTo>
                  <a:cubicBezTo>
                    <a:pt x="4352" y="923"/>
                    <a:pt x="4278" y="985"/>
                    <a:pt x="4163" y="985"/>
                  </a:cubicBezTo>
                  <a:cubicBezTo>
                    <a:pt x="3691" y="985"/>
                    <a:pt x="3691" y="985"/>
                    <a:pt x="3691" y="985"/>
                  </a:cubicBezTo>
                  <a:cubicBezTo>
                    <a:pt x="3691" y="0"/>
                    <a:pt x="3691" y="0"/>
                    <a:pt x="3691" y="0"/>
                  </a:cubicBezTo>
                  <a:cubicBezTo>
                    <a:pt x="2883" y="0"/>
                    <a:pt x="2883" y="0"/>
                    <a:pt x="2883" y="0"/>
                  </a:cubicBezTo>
                  <a:cubicBezTo>
                    <a:pt x="2883" y="167"/>
                    <a:pt x="2883" y="167"/>
                    <a:pt x="2883" y="167"/>
                  </a:cubicBezTo>
                  <a:cubicBezTo>
                    <a:pt x="2883" y="178"/>
                    <a:pt x="2894" y="189"/>
                    <a:pt x="2957" y="283"/>
                  </a:cubicBezTo>
                  <a:cubicBezTo>
                    <a:pt x="3019" y="357"/>
                    <a:pt x="3082" y="482"/>
                    <a:pt x="3082" y="629"/>
                  </a:cubicBezTo>
                  <a:cubicBezTo>
                    <a:pt x="3082" y="765"/>
                    <a:pt x="3062" y="902"/>
                    <a:pt x="2967" y="1028"/>
                  </a:cubicBezTo>
                  <a:cubicBezTo>
                    <a:pt x="2873" y="1143"/>
                    <a:pt x="2695" y="1227"/>
                    <a:pt x="2495" y="1227"/>
                  </a:cubicBezTo>
                  <a:cubicBezTo>
                    <a:pt x="2307" y="1216"/>
                    <a:pt x="2139" y="1143"/>
                    <a:pt x="2044" y="1028"/>
                  </a:cubicBezTo>
                  <a:cubicBezTo>
                    <a:pt x="1950" y="912"/>
                    <a:pt x="1919" y="765"/>
                    <a:pt x="1919" y="629"/>
                  </a:cubicBezTo>
                  <a:cubicBezTo>
                    <a:pt x="1919" y="472"/>
                    <a:pt x="2003" y="346"/>
                    <a:pt x="2065" y="273"/>
                  </a:cubicBezTo>
                  <a:cubicBezTo>
                    <a:pt x="2128" y="178"/>
                    <a:pt x="2149" y="157"/>
                    <a:pt x="2149" y="136"/>
                  </a:cubicBezTo>
                  <a:cubicBezTo>
                    <a:pt x="2149" y="0"/>
                    <a:pt x="2149" y="0"/>
                    <a:pt x="2149" y="0"/>
                  </a:cubicBezTo>
                  <a:cubicBezTo>
                    <a:pt x="1310" y="0"/>
                    <a:pt x="1310" y="0"/>
                    <a:pt x="1310" y="0"/>
                  </a:cubicBezTo>
                  <a:cubicBezTo>
                    <a:pt x="1310" y="985"/>
                    <a:pt x="1310" y="985"/>
                    <a:pt x="1310" y="985"/>
                  </a:cubicBezTo>
                  <a:cubicBezTo>
                    <a:pt x="828" y="985"/>
                    <a:pt x="828" y="985"/>
                    <a:pt x="828" y="985"/>
                  </a:cubicBezTo>
                  <a:cubicBezTo>
                    <a:pt x="712" y="985"/>
                    <a:pt x="650" y="923"/>
                    <a:pt x="576" y="870"/>
                  </a:cubicBezTo>
                  <a:cubicBezTo>
                    <a:pt x="514" y="818"/>
                    <a:pt x="451" y="786"/>
                    <a:pt x="367" y="786"/>
                  </a:cubicBezTo>
                  <a:cubicBezTo>
                    <a:pt x="262" y="786"/>
                    <a:pt x="178" y="808"/>
                    <a:pt x="104" y="860"/>
                  </a:cubicBezTo>
                  <a:cubicBezTo>
                    <a:pt x="41" y="912"/>
                    <a:pt x="0" y="985"/>
                    <a:pt x="0" y="1132"/>
                  </a:cubicBezTo>
                  <a:cubicBezTo>
                    <a:pt x="0" y="1290"/>
                    <a:pt x="52" y="1364"/>
                    <a:pt x="115" y="1416"/>
                  </a:cubicBezTo>
                  <a:cubicBezTo>
                    <a:pt x="178" y="1468"/>
                    <a:pt x="262" y="1489"/>
                    <a:pt x="367" y="1489"/>
                  </a:cubicBezTo>
                  <a:cubicBezTo>
                    <a:pt x="451" y="1489"/>
                    <a:pt x="514" y="1457"/>
                    <a:pt x="576" y="1395"/>
                  </a:cubicBezTo>
                  <a:cubicBezTo>
                    <a:pt x="650" y="1343"/>
                    <a:pt x="712" y="1269"/>
                    <a:pt x="838" y="1259"/>
                  </a:cubicBezTo>
                  <a:cubicBezTo>
                    <a:pt x="838" y="1259"/>
                    <a:pt x="838" y="1259"/>
                    <a:pt x="849" y="1259"/>
                  </a:cubicBezTo>
                  <a:cubicBezTo>
                    <a:pt x="1310" y="1259"/>
                    <a:pt x="1310" y="1259"/>
                    <a:pt x="1310" y="1259"/>
                  </a:cubicBezTo>
                  <a:cubicBezTo>
                    <a:pt x="1310" y="2276"/>
                    <a:pt x="1310" y="2276"/>
                    <a:pt x="1310" y="2276"/>
                  </a:cubicBezTo>
                  <a:cubicBezTo>
                    <a:pt x="3691" y="2276"/>
                    <a:pt x="3691" y="2276"/>
                    <a:pt x="3691" y="2276"/>
                  </a:cubicBezTo>
                  <a:cubicBezTo>
                    <a:pt x="3691" y="1259"/>
                    <a:pt x="3691" y="1259"/>
                    <a:pt x="3691" y="1259"/>
                  </a:cubicBezTo>
                  <a:cubicBezTo>
                    <a:pt x="4153" y="1259"/>
                    <a:pt x="4153" y="1259"/>
                    <a:pt x="4153" y="1259"/>
                  </a:cubicBezTo>
                  <a:lnTo>
                    <a:pt x="4163" y="1259"/>
                  </a:lnTo>
                  <a:cubicBezTo>
                    <a:pt x="4278" y="1269"/>
                    <a:pt x="4352" y="1343"/>
                    <a:pt x="4415" y="1395"/>
                  </a:cubicBezTo>
                  <a:cubicBezTo>
                    <a:pt x="4488" y="1457"/>
                    <a:pt x="4551" y="1489"/>
                    <a:pt x="4635" y="1489"/>
                  </a:cubicBezTo>
                  <a:cubicBezTo>
                    <a:pt x="4729" y="1489"/>
                    <a:pt x="4824" y="1468"/>
                    <a:pt x="4887" y="1416"/>
                  </a:cubicBezTo>
                  <a:cubicBezTo>
                    <a:pt x="4949" y="1364"/>
                    <a:pt x="4991" y="1290"/>
                    <a:pt x="4991" y="1132"/>
                  </a:cubicBezTo>
                  <a:cubicBezTo>
                    <a:pt x="5002" y="985"/>
                    <a:pt x="4949" y="912"/>
                    <a:pt x="4887" y="860"/>
                  </a:cubicBezTo>
                </a:path>
              </a:pathLst>
            </a:custGeom>
            <a:solidFill>
              <a:schemeClr val="accent3"/>
            </a:solidFill>
            <a:ln>
              <a:noFill/>
            </a:ln>
            <a:effectLst/>
          </p:spPr>
          <p:txBody>
            <a:bodyPr wrap="none" lIns="152357" tIns="76179" rIns="152357" bIns="76179" anchor="ctr"/>
            <a:lstStyle/>
            <a:p>
              <a:pPr defTabSz="914377">
                <a:defRPr/>
              </a:pPr>
              <a:endParaRPr lang="en-US"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36"/>
            <p:cNvSpPr>
              <a:spLocks noChangeArrowheads="1"/>
            </p:cNvSpPr>
            <p:nvPr/>
          </p:nvSpPr>
          <p:spPr bwMode="auto">
            <a:xfrm>
              <a:off x="12431112" y="10316586"/>
              <a:ext cx="2832151" cy="1433629"/>
            </a:xfrm>
            <a:custGeom>
              <a:avLst/>
              <a:gdLst>
                <a:gd name="T0" fmla="*/ 6670 w 6923"/>
                <a:gd name="T1" fmla="*/ 1228 h 3505"/>
                <a:gd name="T2" fmla="*/ 6670 w 6923"/>
                <a:gd name="T3" fmla="*/ 1228 h 3505"/>
                <a:gd name="T4" fmla="*/ 5349 w 6923"/>
                <a:gd name="T5" fmla="*/ 1228 h 3505"/>
                <a:gd name="T6" fmla="*/ 5349 w 6923"/>
                <a:gd name="T7" fmla="*/ 1322 h 3505"/>
                <a:gd name="T8" fmla="*/ 5422 w 6923"/>
                <a:gd name="T9" fmla="*/ 1438 h 3505"/>
                <a:gd name="T10" fmla="*/ 5548 w 6923"/>
                <a:gd name="T11" fmla="*/ 1784 h 3505"/>
                <a:gd name="T12" fmla="*/ 5422 w 6923"/>
                <a:gd name="T13" fmla="*/ 2182 h 3505"/>
                <a:gd name="T14" fmla="*/ 4960 w 6923"/>
                <a:gd name="T15" fmla="*/ 2381 h 3505"/>
                <a:gd name="T16" fmla="*/ 4510 w 6923"/>
                <a:gd name="T17" fmla="*/ 2182 h 3505"/>
                <a:gd name="T18" fmla="*/ 4384 w 6923"/>
                <a:gd name="T19" fmla="*/ 1784 h 3505"/>
                <a:gd name="T20" fmla="*/ 4520 w 6923"/>
                <a:gd name="T21" fmla="*/ 1427 h 3505"/>
                <a:gd name="T22" fmla="*/ 4615 w 6923"/>
                <a:gd name="T23" fmla="*/ 1291 h 3505"/>
                <a:gd name="T24" fmla="*/ 4615 w 6923"/>
                <a:gd name="T25" fmla="*/ 1228 h 3505"/>
                <a:gd name="T26" fmla="*/ 3272 w 6923"/>
                <a:gd name="T27" fmla="*/ 1228 h 3505"/>
                <a:gd name="T28" fmla="*/ 3220 w 6923"/>
                <a:gd name="T29" fmla="*/ 1228 h 3505"/>
                <a:gd name="T30" fmla="*/ 1783 w 6923"/>
                <a:gd name="T31" fmla="*/ 1228 h 3505"/>
                <a:gd name="T32" fmla="*/ 1783 w 6923"/>
                <a:gd name="T33" fmla="*/ 850 h 3505"/>
                <a:gd name="T34" fmla="*/ 1783 w 6923"/>
                <a:gd name="T35" fmla="*/ 840 h 3505"/>
                <a:gd name="T36" fmla="*/ 1930 w 6923"/>
                <a:gd name="T37" fmla="*/ 578 h 3505"/>
                <a:gd name="T38" fmla="*/ 2024 w 6923"/>
                <a:gd name="T39" fmla="*/ 368 h 3505"/>
                <a:gd name="T40" fmla="*/ 1951 w 6923"/>
                <a:gd name="T41" fmla="*/ 116 h 3505"/>
                <a:gd name="T42" fmla="*/ 1668 w 6923"/>
                <a:gd name="T43" fmla="*/ 0 h 3505"/>
                <a:gd name="T44" fmla="*/ 1395 w 6923"/>
                <a:gd name="T45" fmla="*/ 116 h 3505"/>
                <a:gd name="T46" fmla="*/ 1321 w 6923"/>
                <a:gd name="T47" fmla="*/ 368 h 3505"/>
                <a:gd name="T48" fmla="*/ 1405 w 6923"/>
                <a:gd name="T49" fmla="*/ 578 h 3505"/>
                <a:gd name="T50" fmla="*/ 1520 w 6923"/>
                <a:gd name="T51" fmla="*/ 830 h 3505"/>
                <a:gd name="T52" fmla="*/ 1520 w 6923"/>
                <a:gd name="T53" fmla="*/ 1228 h 3505"/>
                <a:gd name="T54" fmla="*/ 0 w 6923"/>
                <a:gd name="T55" fmla="*/ 1228 h 3505"/>
                <a:gd name="T56" fmla="*/ 0 w 6923"/>
                <a:gd name="T57" fmla="*/ 1983 h 3505"/>
                <a:gd name="T58" fmla="*/ 199 w 6923"/>
                <a:gd name="T59" fmla="*/ 1983 h 3505"/>
                <a:gd name="T60" fmla="*/ 315 w 6923"/>
                <a:gd name="T61" fmla="*/ 1909 h 3505"/>
                <a:gd name="T62" fmla="*/ 661 w 6923"/>
                <a:gd name="T63" fmla="*/ 1784 h 3505"/>
                <a:gd name="T64" fmla="*/ 1059 w 6923"/>
                <a:gd name="T65" fmla="*/ 1909 h 3505"/>
                <a:gd name="T66" fmla="*/ 1249 w 6923"/>
                <a:gd name="T67" fmla="*/ 2371 h 3505"/>
                <a:gd name="T68" fmla="*/ 1059 w 6923"/>
                <a:gd name="T69" fmla="*/ 2822 h 3505"/>
                <a:gd name="T70" fmla="*/ 661 w 6923"/>
                <a:gd name="T71" fmla="*/ 2948 h 3505"/>
                <a:gd name="T72" fmla="*/ 304 w 6923"/>
                <a:gd name="T73" fmla="*/ 2811 h 3505"/>
                <a:gd name="T74" fmla="*/ 168 w 6923"/>
                <a:gd name="T75" fmla="*/ 2717 h 3505"/>
                <a:gd name="T76" fmla="*/ 0 w 6923"/>
                <a:gd name="T77" fmla="*/ 2717 h 3505"/>
                <a:gd name="T78" fmla="*/ 0 w 6923"/>
                <a:gd name="T79" fmla="*/ 3504 h 3505"/>
                <a:gd name="T80" fmla="*/ 3587 w 6923"/>
                <a:gd name="T81" fmla="*/ 3504 h 3505"/>
                <a:gd name="T82" fmla="*/ 6670 w 6923"/>
                <a:gd name="T83" fmla="*/ 1291 h 3505"/>
                <a:gd name="T84" fmla="*/ 6670 w 6923"/>
                <a:gd name="T85" fmla="*/ 1228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23" h="3505">
                  <a:moveTo>
                    <a:pt x="6670" y="1228"/>
                  </a:moveTo>
                  <a:lnTo>
                    <a:pt x="6670" y="1228"/>
                  </a:lnTo>
                  <a:cubicBezTo>
                    <a:pt x="5349" y="1228"/>
                    <a:pt x="5349" y="1228"/>
                    <a:pt x="5349" y="1228"/>
                  </a:cubicBezTo>
                  <a:cubicBezTo>
                    <a:pt x="5349" y="1322"/>
                    <a:pt x="5349" y="1322"/>
                    <a:pt x="5349" y="1322"/>
                  </a:cubicBezTo>
                  <a:cubicBezTo>
                    <a:pt x="5349" y="1333"/>
                    <a:pt x="5359" y="1343"/>
                    <a:pt x="5422" y="1438"/>
                  </a:cubicBezTo>
                  <a:cubicBezTo>
                    <a:pt x="5474" y="1511"/>
                    <a:pt x="5548" y="1637"/>
                    <a:pt x="5548" y="1784"/>
                  </a:cubicBezTo>
                  <a:cubicBezTo>
                    <a:pt x="5548" y="1920"/>
                    <a:pt x="5527" y="2067"/>
                    <a:pt x="5422" y="2182"/>
                  </a:cubicBezTo>
                  <a:cubicBezTo>
                    <a:pt x="5338" y="2297"/>
                    <a:pt x="5160" y="2381"/>
                    <a:pt x="4960" y="2381"/>
                  </a:cubicBezTo>
                  <a:cubicBezTo>
                    <a:pt x="4772" y="2371"/>
                    <a:pt x="4594" y="2297"/>
                    <a:pt x="4510" y="2182"/>
                  </a:cubicBezTo>
                  <a:cubicBezTo>
                    <a:pt x="4405" y="2067"/>
                    <a:pt x="4384" y="1920"/>
                    <a:pt x="4384" y="1784"/>
                  </a:cubicBezTo>
                  <a:cubicBezTo>
                    <a:pt x="4384" y="1626"/>
                    <a:pt x="4468" y="1511"/>
                    <a:pt x="4520" y="1427"/>
                  </a:cubicBezTo>
                  <a:cubicBezTo>
                    <a:pt x="4594" y="1333"/>
                    <a:pt x="4615" y="1322"/>
                    <a:pt x="4615" y="1291"/>
                  </a:cubicBezTo>
                  <a:cubicBezTo>
                    <a:pt x="4615" y="1228"/>
                    <a:pt x="4615" y="1228"/>
                    <a:pt x="4615" y="1228"/>
                  </a:cubicBezTo>
                  <a:cubicBezTo>
                    <a:pt x="3272" y="1228"/>
                    <a:pt x="3272" y="1228"/>
                    <a:pt x="3272" y="1228"/>
                  </a:cubicBezTo>
                  <a:cubicBezTo>
                    <a:pt x="3262" y="1228"/>
                    <a:pt x="3241" y="1228"/>
                    <a:pt x="3220" y="1228"/>
                  </a:cubicBezTo>
                  <a:cubicBezTo>
                    <a:pt x="1783" y="1228"/>
                    <a:pt x="1783" y="1228"/>
                    <a:pt x="1783" y="1228"/>
                  </a:cubicBezTo>
                  <a:cubicBezTo>
                    <a:pt x="1783" y="850"/>
                    <a:pt x="1783" y="850"/>
                    <a:pt x="1783" y="850"/>
                  </a:cubicBezTo>
                  <a:cubicBezTo>
                    <a:pt x="1783" y="840"/>
                    <a:pt x="1783" y="840"/>
                    <a:pt x="1783" y="840"/>
                  </a:cubicBezTo>
                  <a:cubicBezTo>
                    <a:pt x="1804" y="725"/>
                    <a:pt x="1877" y="651"/>
                    <a:pt x="1930" y="578"/>
                  </a:cubicBezTo>
                  <a:cubicBezTo>
                    <a:pt x="1982" y="515"/>
                    <a:pt x="2024" y="451"/>
                    <a:pt x="2024" y="368"/>
                  </a:cubicBezTo>
                  <a:cubicBezTo>
                    <a:pt x="2024" y="263"/>
                    <a:pt x="2003" y="179"/>
                    <a:pt x="1951" y="116"/>
                  </a:cubicBezTo>
                  <a:cubicBezTo>
                    <a:pt x="1898" y="53"/>
                    <a:pt x="1814" y="12"/>
                    <a:pt x="1668" y="0"/>
                  </a:cubicBezTo>
                  <a:cubicBezTo>
                    <a:pt x="1520" y="0"/>
                    <a:pt x="1448" y="43"/>
                    <a:pt x="1395" y="116"/>
                  </a:cubicBezTo>
                  <a:cubicBezTo>
                    <a:pt x="1342" y="179"/>
                    <a:pt x="1321" y="274"/>
                    <a:pt x="1321" y="368"/>
                  </a:cubicBezTo>
                  <a:cubicBezTo>
                    <a:pt x="1321" y="451"/>
                    <a:pt x="1353" y="515"/>
                    <a:pt x="1405" y="578"/>
                  </a:cubicBezTo>
                  <a:cubicBezTo>
                    <a:pt x="1448" y="651"/>
                    <a:pt x="1520" y="714"/>
                    <a:pt x="1520" y="830"/>
                  </a:cubicBezTo>
                  <a:cubicBezTo>
                    <a:pt x="1520" y="1228"/>
                    <a:pt x="1520" y="1228"/>
                    <a:pt x="1520" y="1228"/>
                  </a:cubicBezTo>
                  <a:cubicBezTo>
                    <a:pt x="0" y="1228"/>
                    <a:pt x="0" y="1228"/>
                    <a:pt x="0" y="1228"/>
                  </a:cubicBezTo>
                  <a:cubicBezTo>
                    <a:pt x="0" y="1983"/>
                    <a:pt x="0" y="1983"/>
                    <a:pt x="0" y="1983"/>
                  </a:cubicBezTo>
                  <a:cubicBezTo>
                    <a:pt x="199" y="1983"/>
                    <a:pt x="199" y="1983"/>
                    <a:pt x="199" y="1983"/>
                  </a:cubicBezTo>
                  <a:cubicBezTo>
                    <a:pt x="210" y="1983"/>
                    <a:pt x="220" y="1973"/>
                    <a:pt x="315" y="1909"/>
                  </a:cubicBezTo>
                  <a:cubicBezTo>
                    <a:pt x="388" y="1857"/>
                    <a:pt x="503" y="1784"/>
                    <a:pt x="661" y="1784"/>
                  </a:cubicBezTo>
                  <a:cubicBezTo>
                    <a:pt x="797" y="1784"/>
                    <a:pt x="933" y="1805"/>
                    <a:pt x="1059" y="1909"/>
                  </a:cubicBezTo>
                  <a:cubicBezTo>
                    <a:pt x="1175" y="1993"/>
                    <a:pt x="1259" y="2172"/>
                    <a:pt x="1249" y="2371"/>
                  </a:cubicBezTo>
                  <a:cubicBezTo>
                    <a:pt x="1249" y="2560"/>
                    <a:pt x="1175" y="2738"/>
                    <a:pt x="1059" y="2822"/>
                  </a:cubicBezTo>
                  <a:cubicBezTo>
                    <a:pt x="944" y="2927"/>
                    <a:pt x="797" y="2948"/>
                    <a:pt x="661" y="2948"/>
                  </a:cubicBezTo>
                  <a:cubicBezTo>
                    <a:pt x="503" y="2948"/>
                    <a:pt x="378" y="2875"/>
                    <a:pt x="304" y="2811"/>
                  </a:cubicBezTo>
                  <a:cubicBezTo>
                    <a:pt x="210" y="2738"/>
                    <a:pt x="189" y="2717"/>
                    <a:pt x="168" y="2717"/>
                  </a:cubicBezTo>
                  <a:cubicBezTo>
                    <a:pt x="0" y="2717"/>
                    <a:pt x="0" y="2717"/>
                    <a:pt x="0" y="2717"/>
                  </a:cubicBezTo>
                  <a:cubicBezTo>
                    <a:pt x="0" y="3504"/>
                    <a:pt x="0" y="3504"/>
                    <a:pt x="0" y="3504"/>
                  </a:cubicBezTo>
                  <a:cubicBezTo>
                    <a:pt x="3587" y="3504"/>
                    <a:pt x="3587" y="3504"/>
                    <a:pt x="3587" y="3504"/>
                  </a:cubicBezTo>
                  <a:cubicBezTo>
                    <a:pt x="5023" y="3504"/>
                    <a:pt x="6922" y="2780"/>
                    <a:pt x="6670" y="1291"/>
                  </a:cubicBezTo>
                  <a:lnTo>
                    <a:pt x="6670" y="1228"/>
                  </a:lnTo>
                </a:path>
              </a:pathLst>
            </a:custGeom>
            <a:solidFill>
              <a:schemeClr val="accent3"/>
            </a:solidFill>
            <a:ln>
              <a:noFill/>
            </a:ln>
            <a:effectLst/>
          </p:spPr>
          <p:txBody>
            <a:bodyPr wrap="none" lIns="152357" tIns="76179" rIns="152357" bIns="76179" anchor="ctr"/>
            <a:lstStyle/>
            <a:p>
              <a:pPr defTabSz="914377">
                <a:defRPr/>
              </a:pPr>
              <a:endParaRPr lang="en-US"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9" name="Subtitle 2"/>
          <p:cNvSpPr txBox="1"/>
          <p:nvPr/>
        </p:nvSpPr>
        <p:spPr>
          <a:xfrm>
            <a:off x="6480789" y="1711454"/>
            <a:ext cx="4814624" cy="1481057"/>
          </a:xfrm>
          <a:prstGeom prst="rect">
            <a:avLst/>
          </a:prstGeom>
        </p:spPr>
        <p:txBody>
          <a:bodyPr lIns="243731" tIns="121863" rIns="243731" bIns="121863"/>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defTabSz="609585">
              <a:buNone/>
              <a:defRPr/>
            </a:pPr>
            <a:r>
              <a:rPr lang="zh-CN" altLang="en-US" sz="2000" dirty="0">
                <a:solidFill>
                  <a:srgbClr val="9C3535"/>
                </a:solidFill>
                <a:latin typeface="Arial" panose="020B0604020202020204" pitchFamily="34" charset="0"/>
                <a:ea typeface="微软雅黑" panose="020B0503020204020204" pitchFamily="34" charset="-122"/>
                <a:cs typeface="Lato Regular"/>
                <a:sym typeface="Arial" panose="020B0604020202020204" pitchFamily="34" charset="0"/>
              </a:rPr>
              <a:t>添加标题</a:t>
            </a:r>
            <a:endParaRPr lang="en-US" sz="2000" dirty="0">
              <a:solidFill>
                <a:srgbClr val="9C3535"/>
              </a:solidFill>
              <a:latin typeface="Arial" panose="020B0604020202020204" pitchFamily="34" charset="0"/>
              <a:ea typeface="微软雅黑" panose="020B0503020204020204" pitchFamily="34" charset="-122"/>
              <a:cs typeface="Lato Regular"/>
              <a:sym typeface="Arial" panose="020B0604020202020204" pitchFamily="34" charset="0"/>
            </a:endParaRPr>
          </a:p>
          <a:p>
            <a:pPr marL="0" indent="0" defTabSz="609585">
              <a:buNone/>
              <a:defRPr/>
            </a:pPr>
            <a:r>
              <a:rPr lang="zh-CN" alt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rPr>
              <a:t>点击输入简要文字内容，概括精炼言简意赅的说明分项内容。</a:t>
            </a:r>
            <a:r>
              <a:rPr 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rPr>
              <a:t>  </a:t>
            </a:r>
            <a:r>
              <a:rPr lang="zh-CN" alt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rPr>
              <a:t>点击输入简要文字内容，概括精炼言简意赅的说明分项内容。</a:t>
            </a:r>
            <a:endParaRPr 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endParaRPr>
          </a:p>
        </p:txBody>
      </p:sp>
      <p:sp>
        <p:nvSpPr>
          <p:cNvPr id="30" name="Subtitle 2"/>
          <p:cNvSpPr txBox="1"/>
          <p:nvPr/>
        </p:nvSpPr>
        <p:spPr>
          <a:xfrm>
            <a:off x="6480789" y="3098854"/>
            <a:ext cx="4814624" cy="1484231"/>
          </a:xfrm>
          <a:prstGeom prst="rect">
            <a:avLst/>
          </a:prstGeom>
        </p:spPr>
        <p:txBody>
          <a:bodyPr lIns="243731" tIns="121863" rIns="243731" bIns="121863"/>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defTabSz="609585">
              <a:buNone/>
              <a:defRPr/>
            </a:pPr>
            <a:r>
              <a:rPr lang="zh-CN" altLang="en-US" sz="2000" dirty="0">
                <a:solidFill>
                  <a:srgbClr val="591E30"/>
                </a:solidFill>
                <a:latin typeface="Arial" panose="020B0604020202020204" pitchFamily="34" charset="0"/>
                <a:ea typeface="微软雅黑" panose="020B0503020204020204" pitchFamily="34" charset="-122"/>
                <a:cs typeface="Lato Regular"/>
                <a:sym typeface="Arial" panose="020B0604020202020204" pitchFamily="34" charset="0"/>
              </a:rPr>
              <a:t>添加标题</a:t>
            </a:r>
            <a:endParaRPr lang="en-US" sz="2000" dirty="0">
              <a:solidFill>
                <a:srgbClr val="591E30"/>
              </a:solidFill>
              <a:latin typeface="Arial" panose="020B0604020202020204" pitchFamily="34" charset="0"/>
              <a:ea typeface="微软雅黑" panose="020B0503020204020204" pitchFamily="34" charset="-122"/>
              <a:cs typeface="Lato Regular"/>
              <a:sym typeface="Arial" panose="020B0604020202020204" pitchFamily="34" charset="0"/>
            </a:endParaRPr>
          </a:p>
          <a:p>
            <a:pPr marL="0" indent="0" defTabSz="609585">
              <a:buNone/>
              <a:defRPr/>
            </a:pPr>
            <a:r>
              <a:rPr lang="zh-CN" alt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rPr>
              <a:t>点击输入简要文字内容，概括精炼言简意赅的说明分项内容。</a:t>
            </a:r>
            <a:r>
              <a:rPr 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rPr>
              <a:t>  </a:t>
            </a:r>
            <a:r>
              <a:rPr lang="zh-CN" alt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rPr>
              <a:t>点击输入简要文字内容，概括精炼言简意赅的说明分项内容。</a:t>
            </a:r>
            <a:endParaRPr 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endParaRPr>
          </a:p>
        </p:txBody>
      </p:sp>
      <p:sp>
        <p:nvSpPr>
          <p:cNvPr id="31" name="Subtitle 2"/>
          <p:cNvSpPr txBox="1"/>
          <p:nvPr/>
        </p:nvSpPr>
        <p:spPr>
          <a:xfrm>
            <a:off x="6480789" y="4583085"/>
            <a:ext cx="4814624" cy="1511217"/>
          </a:xfrm>
          <a:prstGeom prst="rect">
            <a:avLst/>
          </a:prstGeom>
        </p:spPr>
        <p:txBody>
          <a:bodyPr lIns="243731" tIns="121863" rIns="243731" bIns="121863"/>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defTabSz="609585">
              <a:buNone/>
              <a:defRPr/>
            </a:pPr>
            <a:r>
              <a:rPr lang="zh-CN" altLang="en-US" sz="2000" dirty="0">
                <a:solidFill>
                  <a:srgbClr val="9C3535"/>
                </a:solidFill>
                <a:latin typeface="Arial" panose="020B0604020202020204" pitchFamily="34" charset="0"/>
                <a:ea typeface="微软雅黑" panose="020B0503020204020204" pitchFamily="34" charset="-122"/>
                <a:cs typeface="Lato Regular"/>
                <a:sym typeface="Arial" panose="020B0604020202020204" pitchFamily="34" charset="0"/>
              </a:rPr>
              <a:t>添加标题</a:t>
            </a:r>
            <a:endParaRPr lang="en-US" sz="2000" dirty="0">
              <a:solidFill>
                <a:srgbClr val="9C3535"/>
              </a:solidFill>
              <a:latin typeface="Arial" panose="020B0604020202020204" pitchFamily="34" charset="0"/>
              <a:ea typeface="微软雅黑" panose="020B0503020204020204" pitchFamily="34" charset="-122"/>
              <a:cs typeface="Lato Regular"/>
              <a:sym typeface="Arial" panose="020B0604020202020204" pitchFamily="34" charset="0"/>
            </a:endParaRPr>
          </a:p>
          <a:p>
            <a:pPr marL="0" indent="0" defTabSz="609585">
              <a:buNone/>
              <a:defRPr/>
            </a:pPr>
            <a:r>
              <a:rPr lang="zh-CN" alt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rPr>
              <a:t>点击输入简要文字内容，概括精炼言简意赅的说明分项内容。</a:t>
            </a:r>
            <a:r>
              <a:rPr 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rPr>
              <a:t>  </a:t>
            </a:r>
            <a:r>
              <a:rPr lang="zh-CN" alt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rPr>
              <a:t>点击输入简要文字内容，概括精炼言简意赅的说明分项内容。</a:t>
            </a:r>
            <a:endParaRPr 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endParaRPr>
          </a:p>
        </p:txBody>
      </p:sp>
      <p:grpSp>
        <p:nvGrpSpPr>
          <p:cNvPr id="32" name="Group 4"/>
          <p:cNvGrpSpPr>
            <a:grpSpLocks noChangeAspect="1"/>
          </p:cNvGrpSpPr>
          <p:nvPr/>
        </p:nvGrpSpPr>
        <p:grpSpPr bwMode="auto">
          <a:xfrm>
            <a:off x="5639848" y="2045977"/>
            <a:ext cx="853537" cy="832828"/>
            <a:chOff x="2600" y="1370"/>
            <a:chExt cx="577" cy="563"/>
          </a:xfrm>
          <a:solidFill>
            <a:schemeClr val="accent1"/>
          </a:solidFill>
        </p:grpSpPr>
        <p:sp>
          <p:nvSpPr>
            <p:cNvPr id="33" name="Freeform 5"/>
            <p:cNvSpPr>
              <a:spLocks noEditPoints="1"/>
            </p:cNvSpPr>
            <p:nvPr/>
          </p:nvSpPr>
          <p:spPr bwMode="auto">
            <a:xfrm>
              <a:off x="2642" y="1370"/>
              <a:ext cx="535" cy="522"/>
            </a:xfrm>
            <a:custGeom>
              <a:avLst/>
              <a:gdLst>
                <a:gd name="T0" fmla="*/ 520 w 540"/>
                <a:gd name="T1" fmla="*/ 8 h 527"/>
                <a:gd name="T2" fmla="*/ 488 w 540"/>
                <a:gd name="T3" fmla="*/ 0 h 527"/>
                <a:gd name="T4" fmla="*/ 293 w 540"/>
                <a:gd name="T5" fmla="*/ 89 h 527"/>
                <a:gd name="T6" fmla="*/ 195 w 540"/>
                <a:gd name="T7" fmla="*/ 196 h 527"/>
                <a:gd name="T8" fmla="*/ 75 w 540"/>
                <a:gd name="T9" fmla="*/ 205 h 527"/>
                <a:gd name="T10" fmla="*/ 2 w 540"/>
                <a:gd name="T11" fmla="*/ 285 h 527"/>
                <a:gd name="T12" fmla="*/ 3 w 540"/>
                <a:gd name="T13" fmla="*/ 293 h 527"/>
                <a:gd name="T14" fmla="*/ 10 w 540"/>
                <a:gd name="T15" fmla="*/ 295 h 527"/>
                <a:gd name="T16" fmla="*/ 103 w 540"/>
                <a:gd name="T17" fmla="*/ 297 h 527"/>
                <a:gd name="T18" fmla="*/ 96 w 540"/>
                <a:gd name="T19" fmla="*/ 305 h 527"/>
                <a:gd name="T20" fmla="*/ 96 w 540"/>
                <a:gd name="T21" fmla="*/ 332 h 527"/>
                <a:gd name="T22" fmla="*/ 67 w 540"/>
                <a:gd name="T23" fmla="*/ 362 h 527"/>
                <a:gd name="T24" fmla="*/ 97 w 540"/>
                <a:gd name="T25" fmla="*/ 431 h 527"/>
                <a:gd name="T26" fmla="*/ 155 w 540"/>
                <a:gd name="T27" fmla="*/ 466 h 527"/>
                <a:gd name="T28" fmla="*/ 166 w 540"/>
                <a:gd name="T29" fmla="*/ 461 h 527"/>
                <a:gd name="T30" fmla="*/ 196 w 540"/>
                <a:gd name="T31" fmla="*/ 432 h 527"/>
                <a:gd name="T32" fmla="*/ 212 w 540"/>
                <a:gd name="T33" fmla="*/ 436 h 527"/>
                <a:gd name="T34" fmla="*/ 223 w 540"/>
                <a:gd name="T35" fmla="*/ 432 h 527"/>
                <a:gd name="T36" fmla="*/ 232 w 540"/>
                <a:gd name="T37" fmla="*/ 424 h 527"/>
                <a:gd name="T38" fmla="*/ 233 w 540"/>
                <a:gd name="T39" fmla="*/ 518 h 527"/>
                <a:gd name="T40" fmla="*/ 235 w 540"/>
                <a:gd name="T41" fmla="*/ 526 h 527"/>
                <a:gd name="T42" fmla="*/ 240 w 540"/>
                <a:gd name="T43" fmla="*/ 527 h 527"/>
                <a:gd name="T44" fmla="*/ 243 w 540"/>
                <a:gd name="T45" fmla="*/ 527 h 527"/>
                <a:gd name="T46" fmla="*/ 324 w 540"/>
                <a:gd name="T47" fmla="*/ 454 h 527"/>
                <a:gd name="T48" fmla="*/ 332 w 540"/>
                <a:gd name="T49" fmla="*/ 333 h 527"/>
                <a:gd name="T50" fmla="*/ 439 w 540"/>
                <a:gd name="T51" fmla="*/ 235 h 527"/>
                <a:gd name="T52" fmla="*/ 520 w 540"/>
                <a:gd name="T53" fmla="*/ 8 h 527"/>
                <a:gd name="T54" fmla="*/ 21 w 540"/>
                <a:gd name="T55" fmla="*/ 278 h 527"/>
                <a:gd name="T56" fmla="*/ 79 w 540"/>
                <a:gd name="T57" fmla="*/ 218 h 527"/>
                <a:gd name="T58" fmla="*/ 183 w 540"/>
                <a:gd name="T59" fmla="*/ 210 h 527"/>
                <a:gd name="T60" fmla="*/ 114 w 540"/>
                <a:gd name="T61" fmla="*/ 286 h 527"/>
                <a:gd name="T62" fmla="*/ 21 w 540"/>
                <a:gd name="T63" fmla="*/ 278 h 527"/>
                <a:gd name="T64" fmla="*/ 157 w 540"/>
                <a:gd name="T65" fmla="*/ 451 h 527"/>
                <a:gd name="T66" fmla="*/ 107 w 540"/>
                <a:gd name="T67" fmla="*/ 421 h 527"/>
                <a:gd name="T68" fmla="*/ 77 w 540"/>
                <a:gd name="T69" fmla="*/ 372 h 527"/>
                <a:gd name="T70" fmla="*/ 103 w 540"/>
                <a:gd name="T71" fmla="*/ 345 h 527"/>
                <a:gd name="T72" fmla="*/ 139 w 540"/>
                <a:gd name="T73" fmla="*/ 389 h 527"/>
                <a:gd name="T74" fmla="*/ 183 w 540"/>
                <a:gd name="T75" fmla="*/ 425 h 527"/>
                <a:gd name="T76" fmla="*/ 157 w 540"/>
                <a:gd name="T77" fmla="*/ 451 h 527"/>
                <a:gd name="T78" fmla="*/ 311 w 540"/>
                <a:gd name="T79" fmla="*/ 449 h 527"/>
                <a:gd name="T80" fmla="*/ 251 w 540"/>
                <a:gd name="T81" fmla="*/ 507 h 527"/>
                <a:gd name="T82" fmla="*/ 243 w 540"/>
                <a:gd name="T83" fmla="*/ 414 h 527"/>
                <a:gd name="T84" fmla="*/ 319 w 540"/>
                <a:gd name="T85" fmla="*/ 345 h 527"/>
                <a:gd name="T86" fmla="*/ 311 w 540"/>
                <a:gd name="T87" fmla="*/ 449 h 527"/>
                <a:gd name="T88" fmla="*/ 231 w 540"/>
                <a:gd name="T89" fmla="*/ 406 h 527"/>
                <a:gd name="T90" fmla="*/ 229 w 540"/>
                <a:gd name="T91" fmla="*/ 407 h 527"/>
                <a:gd name="T92" fmla="*/ 214 w 540"/>
                <a:gd name="T93" fmla="*/ 421 h 527"/>
                <a:gd name="T94" fmla="*/ 212 w 540"/>
                <a:gd name="T95" fmla="*/ 422 h 527"/>
                <a:gd name="T96" fmla="*/ 149 w 540"/>
                <a:gd name="T97" fmla="*/ 379 h 527"/>
                <a:gd name="T98" fmla="*/ 107 w 540"/>
                <a:gd name="T99" fmla="*/ 314 h 527"/>
                <a:gd name="T100" fmla="*/ 120 w 540"/>
                <a:gd name="T101" fmla="*/ 299 h 527"/>
                <a:gd name="T102" fmla="*/ 121 w 540"/>
                <a:gd name="T103" fmla="*/ 298 h 527"/>
                <a:gd name="T104" fmla="*/ 303 w 540"/>
                <a:gd name="T105" fmla="*/ 98 h 527"/>
                <a:gd name="T106" fmla="*/ 488 w 540"/>
                <a:gd name="T107" fmla="*/ 14 h 527"/>
                <a:gd name="T108" fmla="*/ 510 w 540"/>
                <a:gd name="T109" fmla="*/ 18 h 527"/>
                <a:gd name="T110" fmla="*/ 430 w 540"/>
                <a:gd name="T111" fmla="*/ 225 h 527"/>
                <a:gd name="T112" fmla="*/ 231 w 540"/>
                <a:gd name="T113" fmla="*/ 406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0" h="527">
                  <a:moveTo>
                    <a:pt x="520" y="8"/>
                  </a:moveTo>
                  <a:cubicBezTo>
                    <a:pt x="514" y="3"/>
                    <a:pt x="504" y="0"/>
                    <a:pt x="488" y="0"/>
                  </a:cubicBezTo>
                  <a:cubicBezTo>
                    <a:pt x="451" y="0"/>
                    <a:pt x="363" y="19"/>
                    <a:pt x="293" y="89"/>
                  </a:cubicBezTo>
                  <a:cubicBezTo>
                    <a:pt x="195" y="196"/>
                    <a:pt x="195" y="196"/>
                    <a:pt x="195" y="196"/>
                  </a:cubicBezTo>
                  <a:cubicBezTo>
                    <a:pt x="179" y="195"/>
                    <a:pt x="111" y="191"/>
                    <a:pt x="75" y="205"/>
                  </a:cubicBezTo>
                  <a:cubicBezTo>
                    <a:pt x="32" y="220"/>
                    <a:pt x="3" y="283"/>
                    <a:pt x="2" y="285"/>
                  </a:cubicBezTo>
                  <a:cubicBezTo>
                    <a:pt x="0" y="288"/>
                    <a:pt x="1" y="291"/>
                    <a:pt x="3" y="293"/>
                  </a:cubicBezTo>
                  <a:cubicBezTo>
                    <a:pt x="4" y="295"/>
                    <a:pt x="7" y="296"/>
                    <a:pt x="10" y="295"/>
                  </a:cubicBezTo>
                  <a:cubicBezTo>
                    <a:pt x="48" y="283"/>
                    <a:pt x="86" y="292"/>
                    <a:pt x="103" y="297"/>
                  </a:cubicBezTo>
                  <a:cubicBezTo>
                    <a:pt x="96" y="305"/>
                    <a:pt x="96" y="305"/>
                    <a:pt x="96" y="305"/>
                  </a:cubicBezTo>
                  <a:cubicBezTo>
                    <a:pt x="91" y="311"/>
                    <a:pt x="92" y="321"/>
                    <a:pt x="96" y="332"/>
                  </a:cubicBezTo>
                  <a:cubicBezTo>
                    <a:pt x="67" y="362"/>
                    <a:pt x="67" y="362"/>
                    <a:pt x="67" y="362"/>
                  </a:cubicBezTo>
                  <a:cubicBezTo>
                    <a:pt x="54" y="376"/>
                    <a:pt x="73" y="407"/>
                    <a:pt x="97" y="431"/>
                  </a:cubicBezTo>
                  <a:cubicBezTo>
                    <a:pt x="116" y="449"/>
                    <a:pt x="139" y="466"/>
                    <a:pt x="155" y="466"/>
                  </a:cubicBezTo>
                  <a:cubicBezTo>
                    <a:pt x="159" y="466"/>
                    <a:pt x="163" y="464"/>
                    <a:pt x="166" y="461"/>
                  </a:cubicBezTo>
                  <a:cubicBezTo>
                    <a:pt x="196" y="432"/>
                    <a:pt x="196" y="432"/>
                    <a:pt x="196" y="432"/>
                  </a:cubicBezTo>
                  <a:cubicBezTo>
                    <a:pt x="202" y="434"/>
                    <a:pt x="208" y="436"/>
                    <a:pt x="212" y="436"/>
                  </a:cubicBezTo>
                  <a:cubicBezTo>
                    <a:pt x="218" y="436"/>
                    <a:pt x="221" y="433"/>
                    <a:pt x="223" y="432"/>
                  </a:cubicBezTo>
                  <a:cubicBezTo>
                    <a:pt x="232" y="424"/>
                    <a:pt x="232" y="424"/>
                    <a:pt x="232" y="424"/>
                  </a:cubicBezTo>
                  <a:cubicBezTo>
                    <a:pt x="237" y="442"/>
                    <a:pt x="245" y="480"/>
                    <a:pt x="233" y="518"/>
                  </a:cubicBezTo>
                  <a:cubicBezTo>
                    <a:pt x="233" y="521"/>
                    <a:pt x="233" y="524"/>
                    <a:pt x="235" y="526"/>
                  </a:cubicBezTo>
                  <a:cubicBezTo>
                    <a:pt x="237" y="527"/>
                    <a:pt x="238" y="527"/>
                    <a:pt x="240" y="527"/>
                  </a:cubicBezTo>
                  <a:cubicBezTo>
                    <a:pt x="241" y="527"/>
                    <a:pt x="242" y="527"/>
                    <a:pt x="243" y="527"/>
                  </a:cubicBezTo>
                  <a:cubicBezTo>
                    <a:pt x="246" y="526"/>
                    <a:pt x="308" y="496"/>
                    <a:pt x="324" y="454"/>
                  </a:cubicBezTo>
                  <a:cubicBezTo>
                    <a:pt x="337" y="417"/>
                    <a:pt x="333" y="349"/>
                    <a:pt x="332" y="333"/>
                  </a:cubicBezTo>
                  <a:cubicBezTo>
                    <a:pt x="439" y="235"/>
                    <a:pt x="439" y="235"/>
                    <a:pt x="439" y="235"/>
                  </a:cubicBezTo>
                  <a:cubicBezTo>
                    <a:pt x="523" y="151"/>
                    <a:pt x="540" y="28"/>
                    <a:pt x="520" y="8"/>
                  </a:cubicBezTo>
                  <a:close/>
                  <a:moveTo>
                    <a:pt x="21" y="278"/>
                  </a:moveTo>
                  <a:cubicBezTo>
                    <a:pt x="32" y="259"/>
                    <a:pt x="53" y="227"/>
                    <a:pt x="79" y="218"/>
                  </a:cubicBezTo>
                  <a:cubicBezTo>
                    <a:pt x="108" y="207"/>
                    <a:pt x="158" y="208"/>
                    <a:pt x="183" y="210"/>
                  </a:cubicBezTo>
                  <a:cubicBezTo>
                    <a:pt x="114" y="286"/>
                    <a:pt x="114" y="286"/>
                    <a:pt x="114" y="286"/>
                  </a:cubicBezTo>
                  <a:cubicBezTo>
                    <a:pt x="101" y="281"/>
                    <a:pt x="63" y="270"/>
                    <a:pt x="21" y="278"/>
                  </a:cubicBezTo>
                  <a:close/>
                  <a:moveTo>
                    <a:pt x="157" y="451"/>
                  </a:moveTo>
                  <a:cubicBezTo>
                    <a:pt x="153" y="454"/>
                    <a:pt x="132" y="446"/>
                    <a:pt x="107" y="421"/>
                  </a:cubicBezTo>
                  <a:cubicBezTo>
                    <a:pt x="82" y="396"/>
                    <a:pt x="74" y="375"/>
                    <a:pt x="77" y="372"/>
                  </a:cubicBezTo>
                  <a:cubicBezTo>
                    <a:pt x="103" y="345"/>
                    <a:pt x="103" y="345"/>
                    <a:pt x="103" y="345"/>
                  </a:cubicBezTo>
                  <a:cubicBezTo>
                    <a:pt x="113" y="361"/>
                    <a:pt x="127" y="377"/>
                    <a:pt x="139" y="389"/>
                  </a:cubicBezTo>
                  <a:cubicBezTo>
                    <a:pt x="154" y="404"/>
                    <a:pt x="170" y="417"/>
                    <a:pt x="183" y="425"/>
                  </a:cubicBezTo>
                  <a:lnTo>
                    <a:pt x="157" y="451"/>
                  </a:lnTo>
                  <a:close/>
                  <a:moveTo>
                    <a:pt x="311" y="449"/>
                  </a:moveTo>
                  <a:cubicBezTo>
                    <a:pt x="301" y="475"/>
                    <a:pt x="269" y="496"/>
                    <a:pt x="251" y="507"/>
                  </a:cubicBezTo>
                  <a:cubicBezTo>
                    <a:pt x="259" y="465"/>
                    <a:pt x="248" y="427"/>
                    <a:pt x="243" y="414"/>
                  </a:cubicBezTo>
                  <a:cubicBezTo>
                    <a:pt x="319" y="345"/>
                    <a:pt x="319" y="345"/>
                    <a:pt x="319" y="345"/>
                  </a:cubicBezTo>
                  <a:cubicBezTo>
                    <a:pt x="320" y="370"/>
                    <a:pt x="321" y="421"/>
                    <a:pt x="311" y="449"/>
                  </a:cubicBezTo>
                  <a:close/>
                  <a:moveTo>
                    <a:pt x="231" y="406"/>
                  </a:moveTo>
                  <a:cubicBezTo>
                    <a:pt x="230" y="406"/>
                    <a:pt x="230" y="407"/>
                    <a:pt x="229" y="407"/>
                  </a:cubicBezTo>
                  <a:cubicBezTo>
                    <a:pt x="214" y="421"/>
                    <a:pt x="214" y="421"/>
                    <a:pt x="214" y="421"/>
                  </a:cubicBezTo>
                  <a:cubicBezTo>
                    <a:pt x="214" y="421"/>
                    <a:pt x="213" y="422"/>
                    <a:pt x="212" y="422"/>
                  </a:cubicBezTo>
                  <a:cubicBezTo>
                    <a:pt x="202" y="422"/>
                    <a:pt x="177" y="407"/>
                    <a:pt x="149" y="379"/>
                  </a:cubicBezTo>
                  <a:cubicBezTo>
                    <a:pt x="116" y="346"/>
                    <a:pt x="104" y="319"/>
                    <a:pt x="107" y="314"/>
                  </a:cubicBezTo>
                  <a:cubicBezTo>
                    <a:pt x="120" y="299"/>
                    <a:pt x="120" y="299"/>
                    <a:pt x="120" y="299"/>
                  </a:cubicBezTo>
                  <a:cubicBezTo>
                    <a:pt x="121" y="299"/>
                    <a:pt x="121" y="299"/>
                    <a:pt x="121" y="298"/>
                  </a:cubicBezTo>
                  <a:cubicBezTo>
                    <a:pt x="303" y="98"/>
                    <a:pt x="303" y="98"/>
                    <a:pt x="303" y="98"/>
                  </a:cubicBezTo>
                  <a:cubicBezTo>
                    <a:pt x="365" y="37"/>
                    <a:pt x="448" y="14"/>
                    <a:pt x="488" y="14"/>
                  </a:cubicBezTo>
                  <a:cubicBezTo>
                    <a:pt x="502" y="14"/>
                    <a:pt x="508" y="17"/>
                    <a:pt x="510" y="18"/>
                  </a:cubicBezTo>
                  <a:cubicBezTo>
                    <a:pt x="523" y="31"/>
                    <a:pt x="510" y="144"/>
                    <a:pt x="430" y="225"/>
                  </a:cubicBezTo>
                  <a:lnTo>
                    <a:pt x="231" y="406"/>
                  </a:lnTo>
                  <a:close/>
                </a:path>
              </a:pathLst>
            </a:custGeom>
            <a:grpFill/>
            <a:ln>
              <a:noFill/>
            </a:ln>
          </p:spPr>
          <p:txBody>
            <a:bodyPr/>
            <a:lstStyle/>
            <a:p>
              <a:pPr defTabSz="914377">
                <a:defRPr/>
              </a:pPr>
              <a:endParaRPr lang="id-ID"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6"/>
            <p:cNvSpPr>
              <a:spLocks noEditPoints="1"/>
            </p:cNvSpPr>
            <p:nvPr/>
          </p:nvSpPr>
          <p:spPr bwMode="auto">
            <a:xfrm>
              <a:off x="2941" y="1495"/>
              <a:ext cx="104" cy="94"/>
            </a:xfrm>
            <a:custGeom>
              <a:avLst/>
              <a:gdLst>
                <a:gd name="T0" fmla="*/ 52 w 105"/>
                <a:gd name="T1" fmla="*/ 0 h 95"/>
                <a:gd name="T2" fmla="*/ 19 w 105"/>
                <a:gd name="T3" fmla="*/ 14 h 95"/>
                <a:gd name="T4" fmla="*/ 19 w 105"/>
                <a:gd name="T5" fmla="*/ 81 h 95"/>
                <a:gd name="T6" fmla="*/ 52 w 105"/>
                <a:gd name="T7" fmla="*/ 95 h 95"/>
                <a:gd name="T8" fmla="*/ 86 w 105"/>
                <a:gd name="T9" fmla="*/ 81 h 95"/>
                <a:gd name="T10" fmla="*/ 86 w 105"/>
                <a:gd name="T11" fmla="*/ 14 h 95"/>
                <a:gd name="T12" fmla="*/ 52 w 105"/>
                <a:gd name="T13" fmla="*/ 0 h 95"/>
                <a:gd name="T14" fmla="*/ 76 w 105"/>
                <a:gd name="T15" fmla="*/ 71 h 95"/>
                <a:gd name="T16" fmla="*/ 52 w 105"/>
                <a:gd name="T17" fmla="*/ 81 h 95"/>
                <a:gd name="T18" fmla="*/ 29 w 105"/>
                <a:gd name="T19" fmla="*/ 71 h 95"/>
                <a:gd name="T20" fmla="*/ 29 w 105"/>
                <a:gd name="T21" fmla="*/ 24 h 95"/>
                <a:gd name="T22" fmla="*/ 52 w 105"/>
                <a:gd name="T23" fmla="*/ 14 h 95"/>
                <a:gd name="T24" fmla="*/ 76 w 105"/>
                <a:gd name="T25" fmla="*/ 24 h 95"/>
                <a:gd name="T26" fmla="*/ 76 w 105"/>
                <a:gd name="T27" fmla="*/ 7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95">
                  <a:moveTo>
                    <a:pt x="52" y="0"/>
                  </a:moveTo>
                  <a:cubicBezTo>
                    <a:pt x="40" y="0"/>
                    <a:pt x="28" y="5"/>
                    <a:pt x="19" y="14"/>
                  </a:cubicBezTo>
                  <a:cubicBezTo>
                    <a:pt x="0" y="32"/>
                    <a:pt x="0" y="63"/>
                    <a:pt x="19" y="81"/>
                  </a:cubicBezTo>
                  <a:cubicBezTo>
                    <a:pt x="28" y="90"/>
                    <a:pt x="40" y="95"/>
                    <a:pt x="52" y="95"/>
                  </a:cubicBezTo>
                  <a:cubicBezTo>
                    <a:pt x="65" y="95"/>
                    <a:pt x="77" y="90"/>
                    <a:pt x="86" y="81"/>
                  </a:cubicBezTo>
                  <a:cubicBezTo>
                    <a:pt x="105" y="63"/>
                    <a:pt x="105" y="32"/>
                    <a:pt x="86" y="14"/>
                  </a:cubicBezTo>
                  <a:cubicBezTo>
                    <a:pt x="77" y="5"/>
                    <a:pt x="65" y="0"/>
                    <a:pt x="52" y="0"/>
                  </a:cubicBezTo>
                  <a:close/>
                  <a:moveTo>
                    <a:pt x="76" y="71"/>
                  </a:moveTo>
                  <a:cubicBezTo>
                    <a:pt x="70" y="78"/>
                    <a:pt x="61" y="81"/>
                    <a:pt x="52" y="81"/>
                  </a:cubicBezTo>
                  <a:cubicBezTo>
                    <a:pt x="43" y="81"/>
                    <a:pt x="35" y="78"/>
                    <a:pt x="29" y="71"/>
                  </a:cubicBezTo>
                  <a:cubicBezTo>
                    <a:pt x="15" y="58"/>
                    <a:pt x="15" y="37"/>
                    <a:pt x="29" y="24"/>
                  </a:cubicBezTo>
                  <a:cubicBezTo>
                    <a:pt x="35" y="17"/>
                    <a:pt x="43" y="14"/>
                    <a:pt x="52" y="14"/>
                  </a:cubicBezTo>
                  <a:cubicBezTo>
                    <a:pt x="61" y="14"/>
                    <a:pt x="70" y="17"/>
                    <a:pt x="76" y="24"/>
                  </a:cubicBezTo>
                  <a:cubicBezTo>
                    <a:pt x="89" y="37"/>
                    <a:pt x="89" y="58"/>
                    <a:pt x="76" y="71"/>
                  </a:cubicBezTo>
                  <a:close/>
                </a:path>
              </a:pathLst>
            </a:custGeom>
            <a:grpFill/>
            <a:ln>
              <a:noFill/>
            </a:ln>
          </p:spPr>
          <p:txBody>
            <a:bodyPr/>
            <a:lstStyle/>
            <a:p>
              <a:pPr defTabSz="914377">
                <a:defRPr/>
              </a:pPr>
              <a:endParaRPr lang="id-ID"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7"/>
            <p:cNvSpPr/>
            <p:nvPr/>
          </p:nvSpPr>
          <p:spPr bwMode="auto">
            <a:xfrm>
              <a:off x="2600" y="1782"/>
              <a:ext cx="153" cy="151"/>
            </a:xfrm>
            <a:custGeom>
              <a:avLst/>
              <a:gdLst>
                <a:gd name="T0" fmla="*/ 140 w 154"/>
                <a:gd name="T1" fmla="*/ 47 h 153"/>
                <a:gd name="T2" fmla="*/ 135 w 154"/>
                <a:gd name="T3" fmla="*/ 56 h 153"/>
                <a:gd name="T4" fmla="*/ 118 w 154"/>
                <a:gd name="T5" fmla="*/ 106 h 153"/>
                <a:gd name="T6" fmla="*/ 51 w 154"/>
                <a:gd name="T7" fmla="*/ 130 h 153"/>
                <a:gd name="T8" fmla="*/ 18 w 154"/>
                <a:gd name="T9" fmla="*/ 136 h 153"/>
                <a:gd name="T10" fmla="*/ 22 w 154"/>
                <a:gd name="T11" fmla="*/ 109 h 153"/>
                <a:gd name="T12" fmla="*/ 48 w 154"/>
                <a:gd name="T13" fmla="*/ 36 h 153"/>
                <a:gd name="T14" fmla="*/ 98 w 154"/>
                <a:gd name="T15" fmla="*/ 19 h 153"/>
                <a:gd name="T16" fmla="*/ 107 w 154"/>
                <a:gd name="T17" fmla="*/ 14 h 153"/>
                <a:gd name="T18" fmla="*/ 102 w 154"/>
                <a:gd name="T19" fmla="*/ 6 h 153"/>
                <a:gd name="T20" fmla="*/ 38 w 154"/>
                <a:gd name="T21" fmla="*/ 26 h 153"/>
                <a:gd name="T22" fmla="*/ 8 w 154"/>
                <a:gd name="T23" fmla="*/ 107 h 153"/>
                <a:gd name="T24" fmla="*/ 1 w 154"/>
                <a:gd name="T25" fmla="*/ 144 h 153"/>
                <a:gd name="T26" fmla="*/ 3 w 154"/>
                <a:gd name="T27" fmla="*/ 151 h 153"/>
                <a:gd name="T28" fmla="*/ 8 w 154"/>
                <a:gd name="T29" fmla="*/ 153 h 153"/>
                <a:gd name="T30" fmla="*/ 10 w 154"/>
                <a:gd name="T31" fmla="*/ 153 h 153"/>
                <a:gd name="T32" fmla="*/ 53 w 154"/>
                <a:gd name="T33" fmla="*/ 144 h 153"/>
                <a:gd name="T34" fmla="*/ 128 w 154"/>
                <a:gd name="T35" fmla="*/ 116 h 153"/>
                <a:gd name="T36" fmla="*/ 149 w 154"/>
                <a:gd name="T37" fmla="*/ 52 h 153"/>
                <a:gd name="T38" fmla="*/ 140 w 154"/>
                <a:gd name="T39" fmla="*/ 4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 h="153">
                  <a:moveTo>
                    <a:pt x="140" y="47"/>
                  </a:moveTo>
                  <a:cubicBezTo>
                    <a:pt x="136" y="48"/>
                    <a:pt x="134" y="52"/>
                    <a:pt x="135" y="56"/>
                  </a:cubicBezTo>
                  <a:cubicBezTo>
                    <a:pt x="140" y="73"/>
                    <a:pt x="134" y="90"/>
                    <a:pt x="118" y="106"/>
                  </a:cubicBezTo>
                  <a:cubicBezTo>
                    <a:pt x="101" y="122"/>
                    <a:pt x="77" y="126"/>
                    <a:pt x="51" y="130"/>
                  </a:cubicBezTo>
                  <a:cubicBezTo>
                    <a:pt x="40" y="132"/>
                    <a:pt x="29" y="133"/>
                    <a:pt x="18" y="136"/>
                  </a:cubicBezTo>
                  <a:cubicBezTo>
                    <a:pt x="19" y="127"/>
                    <a:pt x="21" y="118"/>
                    <a:pt x="22" y="109"/>
                  </a:cubicBezTo>
                  <a:cubicBezTo>
                    <a:pt x="26" y="82"/>
                    <a:pt x="30" y="54"/>
                    <a:pt x="48" y="36"/>
                  </a:cubicBezTo>
                  <a:cubicBezTo>
                    <a:pt x="64" y="20"/>
                    <a:pt x="81" y="15"/>
                    <a:pt x="98" y="19"/>
                  </a:cubicBezTo>
                  <a:cubicBezTo>
                    <a:pt x="102" y="20"/>
                    <a:pt x="106" y="18"/>
                    <a:pt x="107" y="14"/>
                  </a:cubicBezTo>
                  <a:cubicBezTo>
                    <a:pt x="108" y="10"/>
                    <a:pt x="105" y="7"/>
                    <a:pt x="102" y="6"/>
                  </a:cubicBezTo>
                  <a:cubicBezTo>
                    <a:pt x="80" y="0"/>
                    <a:pt x="57" y="7"/>
                    <a:pt x="38" y="26"/>
                  </a:cubicBezTo>
                  <a:cubicBezTo>
                    <a:pt x="17" y="47"/>
                    <a:pt x="13" y="78"/>
                    <a:pt x="8" y="107"/>
                  </a:cubicBezTo>
                  <a:cubicBezTo>
                    <a:pt x="6" y="120"/>
                    <a:pt x="4" y="133"/>
                    <a:pt x="1" y="144"/>
                  </a:cubicBezTo>
                  <a:cubicBezTo>
                    <a:pt x="0" y="147"/>
                    <a:pt x="1" y="150"/>
                    <a:pt x="3" y="151"/>
                  </a:cubicBezTo>
                  <a:cubicBezTo>
                    <a:pt x="4" y="153"/>
                    <a:pt x="6" y="153"/>
                    <a:pt x="8" y="153"/>
                  </a:cubicBezTo>
                  <a:cubicBezTo>
                    <a:pt x="9" y="153"/>
                    <a:pt x="9" y="153"/>
                    <a:pt x="10" y="153"/>
                  </a:cubicBezTo>
                  <a:cubicBezTo>
                    <a:pt x="23" y="148"/>
                    <a:pt x="38" y="146"/>
                    <a:pt x="53" y="144"/>
                  </a:cubicBezTo>
                  <a:cubicBezTo>
                    <a:pt x="80" y="140"/>
                    <a:pt x="108" y="136"/>
                    <a:pt x="128" y="116"/>
                  </a:cubicBezTo>
                  <a:cubicBezTo>
                    <a:pt x="147" y="97"/>
                    <a:pt x="154" y="74"/>
                    <a:pt x="149" y="52"/>
                  </a:cubicBezTo>
                  <a:cubicBezTo>
                    <a:pt x="148" y="49"/>
                    <a:pt x="144" y="46"/>
                    <a:pt x="140" y="47"/>
                  </a:cubicBezTo>
                  <a:close/>
                </a:path>
              </a:pathLst>
            </a:custGeom>
            <a:grpFill/>
            <a:ln>
              <a:noFill/>
            </a:ln>
          </p:spPr>
          <p:txBody>
            <a:bodyPr/>
            <a:lstStyle/>
            <a:p>
              <a:pPr defTabSz="914377">
                <a:defRPr/>
              </a:pPr>
              <a:endParaRPr lang="id-ID"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6" name="Group 10"/>
          <p:cNvGrpSpPr>
            <a:grpSpLocks noChangeAspect="1"/>
          </p:cNvGrpSpPr>
          <p:nvPr/>
        </p:nvGrpSpPr>
        <p:grpSpPr bwMode="auto">
          <a:xfrm>
            <a:off x="5500761" y="3351774"/>
            <a:ext cx="841328" cy="850853"/>
            <a:chOff x="2772" y="2127"/>
            <a:chExt cx="530" cy="536"/>
          </a:xfrm>
          <a:solidFill>
            <a:schemeClr val="accent2"/>
          </a:solidFill>
        </p:grpSpPr>
        <p:sp>
          <p:nvSpPr>
            <p:cNvPr id="37" name="Freeform 11"/>
            <p:cNvSpPr/>
            <p:nvPr/>
          </p:nvSpPr>
          <p:spPr bwMode="auto">
            <a:xfrm>
              <a:off x="3054" y="2204"/>
              <a:ext cx="135" cy="169"/>
            </a:xfrm>
            <a:custGeom>
              <a:avLst/>
              <a:gdLst>
                <a:gd name="T0" fmla="*/ 138 w 142"/>
                <a:gd name="T1" fmla="*/ 139 h 178"/>
                <a:gd name="T2" fmla="*/ 129 w 142"/>
                <a:gd name="T3" fmla="*/ 141 h 178"/>
                <a:gd name="T4" fmla="*/ 90 w 142"/>
                <a:gd name="T5" fmla="*/ 164 h 178"/>
                <a:gd name="T6" fmla="*/ 40 w 142"/>
                <a:gd name="T7" fmla="*/ 115 h 178"/>
                <a:gd name="T8" fmla="*/ 91 w 142"/>
                <a:gd name="T9" fmla="*/ 115 h 178"/>
                <a:gd name="T10" fmla="*/ 98 w 142"/>
                <a:gd name="T11" fmla="*/ 108 h 178"/>
                <a:gd name="T12" fmla="*/ 91 w 142"/>
                <a:gd name="T13" fmla="*/ 101 h 178"/>
                <a:gd name="T14" fmla="*/ 38 w 142"/>
                <a:gd name="T15" fmla="*/ 101 h 178"/>
                <a:gd name="T16" fmla="*/ 37 w 142"/>
                <a:gd name="T17" fmla="*/ 89 h 178"/>
                <a:gd name="T18" fmla="*/ 37 w 142"/>
                <a:gd name="T19" fmla="*/ 78 h 178"/>
                <a:gd name="T20" fmla="*/ 91 w 142"/>
                <a:gd name="T21" fmla="*/ 78 h 178"/>
                <a:gd name="T22" fmla="*/ 98 w 142"/>
                <a:gd name="T23" fmla="*/ 71 h 178"/>
                <a:gd name="T24" fmla="*/ 91 w 142"/>
                <a:gd name="T25" fmla="*/ 64 h 178"/>
                <a:gd name="T26" fmla="*/ 39 w 142"/>
                <a:gd name="T27" fmla="*/ 64 h 178"/>
                <a:gd name="T28" fmla="*/ 52 w 142"/>
                <a:gd name="T29" fmla="*/ 34 h 178"/>
                <a:gd name="T30" fmla="*/ 90 w 142"/>
                <a:gd name="T31" fmla="*/ 14 h 178"/>
                <a:gd name="T32" fmla="*/ 129 w 142"/>
                <a:gd name="T33" fmla="*/ 37 h 178"/>
                <a:gd name="T34" fmla="*/ 138 w 142"/>
                <a:gd name="T35" fmla="*/ 39 h 178"/>
                <a:gd name="T36" fmla="*/ 140 w 142"/>
                <a:gd name="T37" fmla="*/ 29 h 178"/>
                <a:gd name="T38" fmla="*/ 90 w 142"/>
                <a:gd name="T39" fmla="*/ 0 h 178"/>
                <a:gd name="T40" fmla="*/ 41 w 142"/>
                <a:gd name="T41" fmla="*/ 25 h 178"/>
                <a:gd name="T42" fmla="*/ 25 w 142"/>
                <a:gd name="T43" fmla="*/ 64 h 178"/>
                <a:gd name="T44" fmla="*/ 7 w 142"/>
                <a:gd name="T45" fmla="*/ 64 h 178"/>
                <a:gd name="T46" fmla="*/ 0 w 142"/>
                <a:gd name="T47" fmla="*/ 71 h 178"/>
                <a:gd name="T48" fmla="*/ 7 w 142"/>
                <a:gd name="T49" fmla="*/ 78 h 178"/>
                <a:gd name="T50" fmla="*/ 23 w 142"/>
                <a:gd name="T51" fmla="*/ 78 h 178"/>
                <a:gd name="T52" fmla="*/ 23 w 142"/>
                <a:gd name="T53" fmla="*/ 89 h 178"/>
                <a:gd name="T54" fmla="*/ 24 w 142"/>
                <a:gd name="T55" fmla="*/ 101 h 178"/>
                <a:gd name="T56" fmla="*/ 7 w 142"/>
                <a:gd name="T57" fmla="*/ 101 h 178"/>
                <a:gd name="T58" fmla="*/ 0 w 142"/>
                <a:gd name="T59" fmla="*/ 108 h 178"/>
                <a:gd name="T60" fmla="*/ 7 w 142"/>
                <a:gd name="T61" fmla="*/ 115 h 178"/>
                <a:gd name="T62" fmla="*/ 25 w 142"/>
                <a:gd name="T63" fmla="*/ 115 h 178"/>
                <a:gd name="T64" fmla="*/ 90 w 142"/>
                <a:gd name="T65" fmla="*/ 178 h 178"/>
                <a:gd name="T66" fmla="*/ 140 w 142"/>
                <a:gd name="T67" fmla="*/ 149 h 178"/>
                <a:gd name="T68" fmla="*/ 138 w 142"/>
                <a:gd name="T69" fmla="*/ 13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78">
                  <a:moveTo>
                    <a:pt x="138" y="139"/>
                  </a:moveTo>
                  <a:cubicBezTo>
                    <a:pt x="135" y="137"/>
                    <a:pt x="131" y="138"/>
                    <a:pt x="129" y="141"/>
                  </a:cubicBezTo>
                  <a:cubicBezTo>
                    <a:pt x="118" y="157"/>
                    <a:pt x="106" y="164"/>
                    <a:pt x="90" y="164"/>
                  </a:cubicBezTo>
                  <a:cubicBezTo>
                    <a:pt x="64" y="164"/>
                    <a:pt x="46" y="146"/>
                    <a:pt x="40" y="115"/>
                  </a:cubicBezTo>
                  <a:cubicBezTo>
                    <a:pt x="91" y="115"/>
                    <a:pt x="91" y="115"/>
                    <a:pt x="91" y="115"/>
                  </a:cubicBezTo>
                  <a:cubicBezTo>
                    <a:pt x="94" y="115"/>
                    <a:pt x="98" y="112"/>
                    <a:pt x="98" y="108"/>
                  </a:cubicBezTo>
                  <a:cubicBezTo>
                    <a:pt x="98" y="104"/>
                    <a:pt x="94" y="101"/>
                    <a:pt x="91" y="101"/>
                  </a:cubicBezTo>
                  <a:cubicBezTo>
                    <a:pt x="38" y="101"/>
                    <a:pt x="38" y="101"/>
                    <a:pt x="38" y="101"/>
                  </a:cubicBezTo>
                  <a:cubicBezTo>
                    <a:pt x="37" y="97"/>
                    <a:pt x="37" y="93"/>
                    <a:pt x="37" y="89"/>
                  </a:cubicBezTo>
                  <a:cubicBezTo>
                    <a:pt x="37" y="85"/>
                    <a:pt x="37" y="82"/>
                    <a:pt x="37" y="78"/>
                  </a:cubicBezTo>
                  <a:cubicBezTo>
                    <a:pt x="91" y="78"/>
                    <a:pt x="91" y="78"/>
                    <a:pt x="91" y="78"/>
                  </a:cubicBezTo>
                  <a:cubicBezTo>
                    <a:pt x="94" y="78"/>
                    <a:pt x="98" y="75"/>
                    <a:pt x="98" y="71"/>
                  </a:cubicBezTo>
                  <a:cubicBezTo>
                    <a:pt x="98" y="67"/>
                    <a:pt x="94" y="64"/>
                    <a:pt x="91" y="64"/>
                  </a:cubicBezTo>
                  <a:cubicBezTo>
                    <a:pt x="39" y="64"/>
                    <a:pt x="39" y="64"/>
                    <a:pt x="39" y="64"/>
                  </a:cubicBezTo>
                  <a:cubicBezTo>
                    <a:pt x="42" y="52"/>
                    <a:pt x="46" y="42"/>
                    <a:pt x="52" y="34"/>
                  </a:cubicBezTo>
                  <a:cubicBezTo>
                    <a:pt x="61" y="21"/>
                    <a:pt x="75" y="14"/>
                    <a:pt x="90" y="14"/>
                  </a:cubicBezTo>
                  <a:cubicBezTo>
                    <a:pt x="106" y="14"/>
                    <a:pt x="118" y="21"/>
                    <a:pt x="129" y="37"/>
                  </a:cubicBezTo>
                  <a:cubicBezTo>
                    <a:pt x="131" y="40"/>
                    <a:pt x="135" y="41"/>
                    <a:pt x="138" y="39"/>
                  </a:cubicBezTo>
                  <a:cubicBezTo>
                    <a:pt x="142" y="36"/>
                    <a:pt x="142" y="32"/>
                    <a:pt x="140" y="29"/>
                  </a:cubicBezTo>
                  <a:cubicBezTo>
                    <a:pt x="127" y="9"/>
                    <a:pt x="110" y="0"/>
                    <a:pt x="90" y="0"/>
                  </a:cubicBezTo>
                  <a:cubicBezTo>
                    <a:pt x="70" y="0"/>
                    <a:pt x="53" y="9"/>
                    <a:pt x="41" y="25"/>
                  </a:cubicBezTo>
                  <a:cubicBezTo>
                    <a:pt x="33" y="36"/>
                    <a:pt x="28" y="49"/>
                    <a:pt x="25" y="64"/>
                  </a:cubicBezTo>
                  <a:cubicBezTo>
                    <a:pt x="7" y="64"/>
                    <a:pt x="7" y="64"/>
                    <a:pt x="7" y="64"/>
                  </a:cubicBezTo>
                  <a:cubicBezTo>
                    <a:pt x="4" y="64"/>
                    <a:pt x="0" y="67"/>
                    <a:pt x="0" y="71"/>
                  </a:cubicBezTo>
                  <a:cubicBezTo>
                    <a:pt x="0" y="75"/>
                    <a:pt x="4" y="78"/>
                    <a:pt x="7" y="78"/>
                  </a:cubicBezTo>
                  <a:cubicBezTo>
                    <a:pt x="23" y="78"/>
                    <a:pt x="23" y="78"/>
                    <a:pt x="23" y="78"/>
                  </a:cubicBezTo>
                  <a:cubicBezTo>
                    <a:pt x="23" y="82"/>
                    <a:pt x="23" y="85"/>
                    <a:pt x="23" y="89"/>
                  </a:cubicBezTo>
                  <a:cubicBezTo>
                    <a:pt x="23" y="93"/>
                    <a:pt x="23" y="97"/>
                    <a:pt x="24" y="101"/>
                  </a:cubicBezTo>
                  <a:cubicBezTo>
                    <a:pt x="7" y="101"/>
                    <a:pt x="7" y="101"/>
                    <a:pt x="7" y="101"/>
                  </a:cubicBezTo>
                  <a:cubicBezTo>
                    <a:pt x="4" y="101"/>
                    <a:pt x="0" y="104"/>
                    <a:pt x="0" y="108"/>
                  </a:cubicBezTo>
                  <a:cubicBezTo>
                    <a:pt x="0" y="112"/>
                    <a:pt x="4" y="115"/>
                    <a:pt x="7" y="115"/>
                  </a:cubicBezTo>
                  <a:cubicBezTo>
                    <a:pt x="25" y="115"/>
                    <a:pt x="25" y="115"/>
                    <a:pt x="25" y="115"/>
                  </a:cubicBezTo>
                  <a:cubicBezTo>
                    <a:pt x="33" y="154"/>
                    <a:pt x="56" y="178"/>
                    <a:pt x="90" y="178"/>
                  </a:cubicBezTo>
                  <a:cubicBezTo>
                    <a:pt x="110" y="178"/>
                    <a:pt x="127" y="168"/>
                    <a:pt x="140" y="149"/>
                  </a:cubicBezTo>
                  <a:cubicBezTo>
                    <a:pt x="142" y="146"/>
                    <a:pt x="142" y="141"/>
                    <a:pt x="138" y="139"/>
                  </a:cubicBezTo>
                  <a:close/>
                </a:path>
              </a:pathLst>
            </a:custGeom>
            <a:grpFill/>
            <a:ln>
              <a:noFill/>
            </a:ln>
          </p:spPr>
          <p:txBody>
            <a:bodyPr/>
            <a:lstStyle/>
            <a:p>
              <a:pPr defTabSz="914377">
                <a:defRPr/>
              </a:pPr>
              <a:endParaRPr lang="id-ID"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12"/>
            <p:cNvSpPr>
              <a:spLocks noEditPoints="1"/>
            </p:cNvSpPr>
            <p:nvPr/>
          </p:nvSpPr>
          <p:spPr bwMode="auto">
            <a:xfrm>
              <a:off x="2890" y="2377"/>
              <a:ext cx="112" cy="195"/>
            </a:xfrm>
            <a:custGeom>
              <a:avLst/>
              <a:gdLst>
                <a:gd name="T0" fmla="*/ 112 w 117"/>
                <a:gd name="T1" fmla="*/ 42 h 205"/>
                <a:gd name="T2" fmla="*/ 70 w 117"/>
                <a:gd name="T3" fmla="*/ 25 h 205"/>
                <a:gd name="T4" fmla="*/ 70 w 117"/>
                <a:gd name="T5" fmla="*/ 7 h 205"/>
                <a:gd name="T6" fmla="*/ 63 w 117"/>
                <a:gd name="T7" fmla="*/ 0 h 205"/>
                <a:gd name="T8" fmla="*/ 56 w 117"/>
                <a:gd name="T9" fmla="*/ 7 h 205"/>
                <a:gd name="T10" fmla="*/ 56 w 117"/>
                <a:gd name="T11" fmla="*/ 25 h 205"/>
                <a:gd name="T12" fmla="*/ 11 w 117"/>
                <a:gd name="T13" fmla="*/ 64 h 205"/>
                <a:gd name="T14" fmla="*/ 56 w 117"/>
                <a:gd name="T15" fmla="*/ 103 h 205"/>
                <a:gd name="T16" fmla="*/ 56 w 117"/>
                <a:gd name="T17" fmla="*/ 158 h 205"/>
                <a:gd name="T18" fmla="*/ 12 w 117"/>
                <a:gd name="T19" fmla="*/ 138 h 205"/>
                <a:gd name="T20" fmla="*/ 2 w 117"/>
                <a:gd name="T21" fmla="*/ 139 h 205"/>
                <a:gd name="T22" fmla="*/ 3 w 117"/>
                <a:gd name="T23" fmla="*/ 149 h 205"/>
                <a:gd name="T24" fmla="*/ 56 w 117"/>
                <a:gd name="T25" fmla="*/ 172 h 205"/>
                <a:gd name="T26" fmla="*/ 56 w 117"/>
                <a:gd name="T27" fmla="*/ 198 h 205"/>
                <a:gd name="T28" fmla="*/ 63 w 117"/>
                <a:gd name="T29" fmla="*/ 205 h 205"/>
                <a:gd name="T30" fmla="*/ 70 w 117"/>
                <a:gd name="T31" fmla="*/ 198 h 205"/>
                <a:gd name="T32" fmla="*/ 70 w 117"/>
                <a:gd name="T33" fmla="*/ 172 h 205"/>
                <a:gd name="T34" fmla="*/ 114 w 117"/>
                <a:gd name="T35" fmla="*/ 135 h 205"/>
                <a:gd name="T36" fmla="*/ 71 w 117"/>
                <a:gd name="T37" fmla="*/ 92 h 205"/>
                <a:gd name="T38" fmla="*/ 70 w 117"/>
                <a:gd name="T39" fmla="*/ 92 h 205"/>
                <a:gd name="T40" fmla="*/ 70 w 117"/>
                <a:gd name="T41" fmla="*/ 39 h 205"/>
                <a:gd name="T42" fmla="*/ 105 w 117"/>
                <a:gd name="T43" fmla="*/ 54 h 205"/>
                <a:gd name="T44" fmla="*/ 114 w 117"/>
                <a:gd name="T45" fmla="*/ 52 h 205"/>
                <a:gd name="T46" fmla="*/ 112 w 117"/>
                <a:gd name="T47" fmla="*/ 42 h 205"/>
                <a:gd name="T48" fmla="*/ 25 w 117"/>
                <a:gd name="T49" fmla="*/ 64 h 205"/>
                <a:gd name="T50" fmla="*/ 56 w 117"/>
                <a:gd name="T51" fmla="*/ 39 h 205"/>
                <a:gd name="T52" fmla="*/ 56 w 117"/>
                <a:gd name="T53" fmla="*/ 89 h 205"/>
                <a:gd name="T54" fmla="*/ 25 w 117"/>
                <a:gd name="T55" fmla="*/ 64 h 205"/>
                <a:gd name="T56" fmla="*/ 100 w 117"/>
                <a:gd name="T57" fmla="*/ 135 h 205"/>
                <a:gd name="T58" fmla="*/ 70 w 117"/>
                <a:gd name="T59" fmla="*/ 158 h 205"/>
                <a:gd name="T60" fmla="*/ 70 w 117"/>
                <a:gd name="T61" fmla="*/ 106 h 205"/>
                <a:gd name="T62" fmla="*/ 100 w 117"/>
                <a:gd name="T63" fmla="*/ 13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205">
                  <a:moveTo>
                    <a:pt x="112" y="42"/>
                  </a:moveTo>
                  <a:cubicBezTo>
                    <a:pt x="99" y="33"/>
                    <a:pt x="83" y="27"/>
                    <a:pt x="70" y="25"/>
                  </a:cubicBezTo>
                  <a:cubicBezTo>
                    <a:pt x="70" y="7"/>
                    <a:pt x="70" y="7"/>
                    <a:pt x="70" y="7"/>
                  </a:cubicBezTo>
                  <a:cubicBezTo>
                    <a:pt x="70" y="4"/>
                    <a:pt x="67" y="0"/>
                    <a:pt x="63" y="0"/>
                  </a:cubicBezTo>
                  <a:cubicBezTo>
                    <a:pt x="59" y="0"/>
                    <a:pt x="56" y="4"/>
                    <a:pt x="56" y="7"/>
                  </a:cubicBezTo>
                  <a:cubicBezTo>
                    <a:pt x="56" y="25"/>
                    <a:pt x="56" y="25"/>
                    <a:pt x="56" y="25"/>
                  </a:cubicBezTo>
                  <a:cubicBezTo>
                    <a:pt x="34" y="27"/>
                    <a:pt x="11" y="38"/>
                    <a:pt x="11" y="64"/>
                  </a:cubicBezTo>
                  <a:cubicBezTo>
                    <a:pt x="11" y="92"/>
                    <a:pt x="40" y="99"/>
                    <a:pt x="56" y="103"/>
                  </a:cubicBezTo>
                  <a:cubicBezTo>
                    <a:pt x="56" y="158"/>
                    <a:pt x="56" y="158"/>
                    <a:pt x="56" y="158"/>
                  </a:cubicBezTo>
                  <a:cubicBezTo>
                    <a:pt x="42" y="155"/>
                    <a:pt x="24" y="148"/>
                    <a:pt x="12" y="138"/>
                  </a:cubicBezTo>
                  <a:cubicBezTo>
                    <a:pt x="9" y="136"/>
                    <a:pt x="5" y="136"/>
                    <a:pt x="2" y="139"/>
                  </a:cubicBezTo>
                  <a:cubicBezTo>
                    <a:pt x="0" y="142"/>
                    <a:pt x="0" y="147"/>
                    <a:pt x="3" y="149"/>
                  </a:cubicBezTo>
                  <a:cubicBezTo>
                    <a:pt x="17" y="160"/>
                    <a:pt x="39" y="170"/>
                    <a:pt x="56" y="172"/>
                  </a:cubicBezTo>
                  <a:cubicBezTo>
                    <a:pt x="56" y="198"/>
                    <a:pt x="56" y="198"/>
                    <a:pt x="56" y="198"/>
                  </a:cubicBezTo>
                  <a:cubicBezTo>
                    <a:pt x="56" y="202"/>
                    <a:pt x="59" y="205"/>
                    <a:pt x="63" y="205"/>
                  </a:cubicBezTo>
                  <a:cubicBezTo>
                    <a:pt x="67" y="205"/>
                    <a:pt x="70" y="202"/>
                    <a:pt x="70" y="198"/>
                  </a:cubicBezTo>
                  <a:cubicBezTo>
                    <a:pt x="70" y="172"/>
                    <a:pt x="70" y="172"/>
                    <a:pt x="70" y="172"/>
                  </a:cubicBezTo>
                  <a:cubicBezTo>
                    <a:pt x="92" y="171"/>
                    <a:pt x="114" y="161"/>
                    <a:pt x="114" y="135"/>
                  </a:cubicBezTo>
                  <a:cubicBezTo>
                    <a:pt x="114" y="102"/>
                    <a:pt x="85" y="95"/>
                    <a:pt x="71" y="92"/>
                  </a:cubicBezTo>
                  <a:cubicBezTo>
                    <a:pt x="70" y="92"/>
                    <a:pt x="70" y="92"/>
                    <a:pt x="70" y="92"/>
                  </a:cubicBezTo>
                  <a:cubicBezTo>
                    <a:pt x="70" y="39"/>
                    <a:pt x="70" y="39"/>
                    <a:pt x="70" y="39"/>
                  </a:cubicBezTo>
                  <a:cubicBezTo>
                    <a:pt x="81" y="41"/>
                    <a:pt x="93" y="46"/>
                    <a:pt x="105" y="54"/>
                  </a:cubicBezTo>
                  <a:cubicBezTo>
                    <a:pt x="108" y="56"/>
                    <a:pt x="112" y="55"/>
                    <a:pt x="114" y="52"/>
                  </a:cubicBezTo>
                  <a:cubicBezTo>
                    <a:pt x="117" y="48"/>
                    <a:pt x="116" y="44"/>
                    <a:pt x="112" y="42"/>
                  </a:cubicBezTo>
                  <a:close/>
                  <a:moveTo>
                    <a:pt x="25" y="64"/>
                  </a:moveTo>
                  <a:cubicBezTo>
                    <a:pt x="25" y="45"/>
                    <a:pt x="44" y="40"/>
                    <a:pt x="56" y="39"/>
                  </a:cubicBezTo>
                  <a:cubicBezTo>
                    <a:pt x="56" y="89"/>
                    <a:pt x="56" y="89"/>
                    <a:pt x="56" y="89"/>
                  </a:cubicBezTo>
                  <a:cubicBezTo>
                    <a:pt x="40" y="85"/>
                    <a:pt x="25" y="79"/>
                    <a:pt x="25" y="64"/>
                  </a:cubicBezTo>
                  <a:close/>
                  <a:moveTo>
                    <a:pt x="100" y="135"/>
                  </a:moveTo>
                  <a:cubicBezTo>
                    <a:pt x="100" y="153"/>
                    <a:pt x="82" y="158"/>
                    <a:pt x="70" y="158"/>
                  </a:cubicBezTo>
                  <a:cubicBezTo>
                    <a:pt x="70" y="106"/>
                    <a:pt x="70" y="106"/>
                    <a:pt x="70" y="106"/>
                  </a:cubicBezTo>
                  <a:cubicBezTo>
                    <a:pt x="86" y="110"/>
                    <a:pt x="100" y="116"/>
                    <a:pt x="100" y="135"/>
                  </a:cubicBezTo>
                  <a:close/>
                </a:path>
              </a:pathLst>
            </a:custGeom>
            <a:grpFill/>
            <a:ln>
              <a:noFill/>
            </a:ln>
          </p:spPr>
          <p:txBody>
            <a:bodyPr/>
            <a:lstStyle/>
            <a:p>
              <a:pPr defTabSz="914377">
                <a:defRPr/>
              </a:pPr>
              <a:endParaRPr lang="id-ID"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13"/>
            <p:cNvSpPr>
              <a:spLocks noEditPoints="1"/>
            </p:cNvSpPr>
            <p:nvPr/>
          </p:nvSpPr>
          <p:spPr bwMode="auto">
            <a:xfrm>
              <a:off x="2772" y="2127"/>
              <a:ext cx="530" cy="536"/>
            </a:xfrm>
            <a:custGeom>
              <a:avLst/>
              <a:gdLst>
                <a:gd name="T0" fmla="*/ 387 w 557"/>
                <a:gd name="T1" fmla="*/ 1 h 564"/>
                <a:gd name="T2" fmla="*/ 220 w 557"/>
                <a:gd name="T3" fmla="*/ 202 h 564"/>
                <a:gd name="T4" fmla="*/ 49 w 557"/>
                <a:gd name="T5" fmla="*/ 276 h 564"/>
                <a:gd name="T6" fmla="*/ 108 w 557"/>
                <a:gd name="T7" fmla="*/ 74 h 564"/>
                <a:gd name="T8" fmla="*/ 137 w 557"/>
                <a:gd name="T9" fmla="*/ 97 h 564"/>
                <a:gd name="T10" fmla="*/ 140 w 557"/>
                <a:gd name="T11" fmla="*/ 110 h 564"/>
                <a:gd name="T12" fmla="*/ 215 w 557"/>
                <a:gd name="T13" fmla="*/ 76 h 564"/>
                <a:gd name="T14" fmla="*/ 216 w 557"/>
                <a:gd name="T15" fmla="*/ 75 h 564"/>
                <a:gd name="T16" fmla="*/ 217 w 557"/>
                <a:gd name="T17" fmla="*/ 74 h 564"/>
                <a:gd name="T18" fmla="*/ 218 w 557"/>
                <a:gd name="T19" fmla="*/ 73 h 564"/>
                <a:gd name="T20" fmla="*/ 219 w 557"/>
                <a:gd name="T21" fmla="*/ 72 h 564"/>
                <a:gd name="T22" fmla="*/ 219 w 557"/>
                <a:gd name="T23" fmla="*/ 71 h 564"/>
                <a:gd name="T24" fmla="*/ 219 w 557"/>
                <a:gd name="T25" fmla="*/ 68 h 564"/>
                <a:gd name="T26" fmla="*/ 219 w 557"/>
                <a:gd name="T27" fmla="*/ 67 h 564"/>
                <a:gd name="T28" fmla="*/ 218 w 557"/>
                <a:gd name="T29" fmla="*/ 65 h 564"/>
                <a:gd name="T30" fmla="*/ 169 w 557"/>
                <a:gd name="T31" fmla="*/ 3 h 564"/>
                <a:gd name="T32" fmla="*/ 158 w 557"/>
                <a:gd name="T33" fmla="*/ 12 h 564"/>
                <a:gd name="T34" fmla="*/ 102 w 557"/>
                <a:gd name="T35" fmla="*/ 61 h 564"/>
                <a:gd name="T36" fmla="*/ 41 w 557"/>
                <a:gd name="T37" fmla="*/ 289 h 564"/>
                <a:gd name="T38" fmla="*/ 190 w 557"/>
                <a:gd name="T39" fmla="*/ 539 h 564"/>
                <a:gd name="T40" fmla="*/ 356 w 557"/>
                <a:gd name="T41" fmla="*/ 337 h 564"/>
                <a:gd name="T42" fmla="*/ 508 w 557"/>
                <a:gd name="T43" fmla="*/ 288 h 564"/>
                <a:gd name="T44" fmla="*/ 450 w 557"/>
                <a:gd name="T45" fmla="*/ 490 h 564"/>
                <a:gd name="T46" fmla="*/ 420 w 557"/>
                <a:gd name="T47" fmla="*/ 468 h 564"/>
                <a:gd name="T48" fmla="*/ 414 w 557"/>
                <a:gd name="T49" fmla="*/ 456 h 564"/>
                <a:gd name="T50" fmla="*/ 342 w 557"/>
                <a:gd name="T51" fmla="*/ 489 h 564"/>
                <a:gd name="T52" fmla="*/ 341 w 557"/>
                <a:gd name="T53" fmla="*/ 490 h 564"/>
                <a:gd name="T54" fmla="*/ 339 w 557"/>
                <a:gd name="T55" fmla="*/ 491 h 564"/>
                <a:gd name="T56" fmla="*/ 339 w 557"/>
                <a:gd name="T57" fmla="*/ 492 h 564"/>
                <a:gd name="T58" fmla="*/ 338 w 557"/>
                <a:gd name="T59" fmla="*/ 493 h 564"/>
                <a:gd name="T60" fmla="*/ 338 w 557"/>
                <a:gd name="T61" fmla="*/ 494 h 564"/>
                <a:gd name="T62" fmla="*/ 338 w 557"/>
                <a:gd name="T63" fmla="*/ 497 h 564"/>
                <a:gd name="T64" fmla="*/ 339 w 557"/>
                <a:gd name="T65" fmla="*/ 499 h 564"/>
                <a:gd name="T66" fmla="*/ 340 w 557"/>
                <a:gd name="T67" fmla="*/ 500 h 564"/>
                <a:gd name="T68" fmla="*/ 394 w 557"/>
                <a:gd name="T69" fmla="*/ 564 h 564"/>
                <a:gd name="T70" fmla="*/ 399 w 557"/>
                <a:gd name="T71" fmla="*/ 553 h 564"/>
                <a:gd name="T72" fmla="*/ 400 w 557"/>
                <a:gd name="T73" fmla="*/ 514 h 564"/>
                <a:gd name="T74" fmla="*/ 535 w 557"/>
                <a:gd name="T75" fmla="*/ 425 h 564"/>
                <a:gd name="T76" fmla="*/ 556 w 557"/>
                <a:gd name="T77" fmla="*/ 170 h 564"/>
                <a:gd name="T78" fmla="*/ 190 w 557"/>
                <a:gd name="T79" fmla="*/ 525 h 564"/>
                <a:gd name="T80" fmla="*/ 190 w 557"/>
                <a:gd name="T81" fmla="*/ 214 h 564"/>
                <a:gd name="T82" fmla="*/ 341 w 557"/>
                <a:gd name="T83" fmla="*/ 333 h 564"/>
                <a:gd name="T84" fmla="*/ 387 w 557"/>
                <a:gd name="T85" fmla="*/ 325 h 564"/>
                <a:gd name="T86" fmla="*/ 387 w 557"/>
                <a:gd name="T87" fmla="*/ 15 h 564"/>
                <a:gd name="T88" fmla="*/ 505 w 557"/>
                <a:gd name="T89" fmla="*/ 271 h 564"/>
                <a:gd name="T90" fmla="*/ 501 w 557"/>
                <a:gd name="T91" fmla="*/ 275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7" h="564">
                  <a:moveTo>
                    <a:pt x="556" y="170"/>
                  </a:moveTo>
                  <a:cubicBezTo>
                    <a:pt x="556" y="77"/>
                    <a:pt x="480" y="1"/>
                    <a:pt x="387" y="1"/>
                  </a:cubicBezTo>
                  <a:cubicBezTo>
                    <a:pt x="293" y="1"/>
                    <a:pt x="217" y="77"/>
                    <a:pt x="217" y="170"/>
                  </a:cubicBezTo>
                  <a:cubicBezTo>
                    <a:pt x="217" y="181"/>
                    <a:pt x="218" y="192"/>
                    <a:pt x="220" y="202"/>
                  </a:cubicBezTo>
                  <a:cubicBezTo>
                    <a:pt x="210" y="201"/>
                    <a:pt x="200" y="200"/>
                    <a:pt x="190" y="200"/>
                  </a:cubicBezTo>
                  <a:cubicBezTo>
                    <a:pt x="131" y="200"/>
                    <a:pt x="79" y="230"/>
                    <a:pt x="49" y="276"/>
                  </a:cubicBezTo>
                  <a:cubicBezTo>
                    <a:pt x="21" y="238"/>
                    <a:pt x="16" y="189"/>
                    <a:pt x="35" y="145"/>
                  </a:cubicBezTo>
                  <a:cubicBezTo>
                    <a:pt x="49" y="113"/>
                    <a:pt x="75" y="88"/>
                    <a:pt x="108" y="74"/>
                  </a:cubicBezTo>
                  <a:cubicBezTo>
                    <a:pt x="135" y="63"/>
                    <a:pt x="166" y="62"/>
                    <a:pt x="194" y="70"/>
                  </a:cubicBezTo>
                  <a:cubicBezTo>
                    <a:pt x="137" y="97"/>
                    <a:pt x="137" y="97"/>
                    <a:pt x="137" y="97"/>
                  </a:cubicBezTo>
                  <a:cubicBezTo>
                    <a:pt x="134" y="98"/>
                    <a:pt x="132" y="102"/>
                    <a:pt x="134" y="106"/>
                  </a:cubicBezTo>
                  <a:cubicBezTo>
                    <a:pt x="135" y="108"/>
                    <a:pt x="138" y="110"/>
                    <a:pt x="140" y="110"/>
                  </a:cubicBezTo>
                  <a:cubicBezTo>
                    <a:pt x="141" y="110"/>
                    <a:pt x="142" y="110"/>
                    <a:pt x="143" y="109"/>
                  </a:cubicBezTo>
                  <a:cubicBezTo>
                    <a:pt x="215" y="76"/>
                    <a:pt x="215" y="76"/>
                    <a:pt x="215" y="76"/>
                  </a:cubicBezTo>
                  <a:cubicBezTo>
                    <a:pt x="215" y="76"/>
                    <a:pt x="215" y="76"/>
                    <a:pt x="216" y="76"/>
                  </a:cubicBezTo>
                  <a:cubicBezTo>
                    <a:pt x="216" y="75"/>
                    <a:pt x="216" y="75"/>
                    <a:pt x="216" y="75"/>
                  </a:cubicBezTo>
                  <a:cubicBezTo>
                    <a:pt x="216" y="75"/>
                    <a:pt x="217" y="75"/>
                    <a:pt x="217" y="75"/>
                  </a:cubicBezTo>
                  <a:cubicBezTo>
                    <a:pt x="217" y="75"/>
                    <a:pt x="217" y="74"/>
                    <a:pt x="217" y="74"/>
                  </a:cubicBezTo>
                  <a:cubicBezTo>
                    <a:pt x="218" y="74"/>
                    <a:pt x="218" y="74"/>
                    <a:pt x="218" y="74"/>
                  </a:cubicBezTo>
                  <a:cubicBezTo>
                    <a:pt x="218" y="73"/>
                    <a:pt x="218" y="73"/>
                    <a:pt x="218" y="73"/>
                  </a:cubicBezTo>
                  <a:cubicBezTo>
                    <a:pt x="218" y="73"/>
                    <a:pt x="218" y="73"/>
                    <a:pt x="219" y="72"/>
                  </a:cubicBezTo>
                  <a:cubicBezTo>
                    <a:pt x="219" y="72"/>
                    <a:pt x="219" y="72"/>
                    <a:pt x="219" y="72"/>
                  </a:cubicBezTo>
                  <a:cubicBezTo>
                    <a:pt x="219" y="72"/>
                    <a:pt x="219" y="72"/>
                    <a:pt x="219" y="71"/>
                  </a:cubicBezTo>
                  <a:cubicBezTo>
                    <a:pt x="219" y="71"/>
                    <a:pt x="219" y="71"/>
                    <a:pt x="219" y="71"/>
                  </a:cubicBezTo>
                  <a:cubicBezTo>
                    <a:pt x="219" y="71"/>
                    <a:pt x="219" y="71"/>
                    <a:pt x="219" y="71"/>
                  </a:cubicBezTo>
                  <a:cubicBezTo>
                    <a:pt x="219" y="70"/>
                    <a:pt x="219" y="69"/>
                    <a:pt x="219" y="68"/>
                  </a:cubicBezTo>
                  <a:cubicBezTo>
                    <a:pt x="219" y="68"/>
                    <a:pt x="219" y="68"/>
                    <a:pt x="219" y="68"/>
                  </a:cubicBezTo>
                  <a:cubicBezTo>
                    <a:pt x="219" y="67"/>
                    <a:pt x="219" y="67"/>
                    <a:pt x="219" y="67"/>
                  </a:cubicBezTo>
                  <a:cubicBezTo>
                    <a:pt x="219" y="66"/>
                    <a:pt x="218" y="66"/>
                    <a:pt x="218" y="66"/>
                  </a:cubicBezTo>
                  <a:cubicBezTo>
                    <a:pt x="218" y="66"/>
                    <a:pt x="218" y="66"/>
                    <a:pt x="218" y="65"/>
                  </a:cubicBezTo>
                  <a:cubicBezTo>
                    <a:pt x="218" y="65"/>
                    <a:pt x="218" y="65"/>
                    <a:pt x="218" y="65"/>
                  </a:cubicBezTo>
                  <a:cubicBezTo>
                    <a:pt x="169" y="3"/>
                    <a:pt x="169" y="3"/>
                    <a:pt x="169" y="3"/>
                  </a:cubicBezTo>
                  <a:cubicBezTo>
                    <a:pt x="167" y="0"/>
                    <a:pt x="162" y="0"/>
                    <a:pt x="159" y="2"/>
                  </a:cubicBezTo>
                  <a:cubicBezTo>
                    <a:pt x="156" y="4"/>
                    <a:pt x="156" y="9"/>
                    <a:pt x="158" y="12"/>
                  </a:cubicBezTo>
                  <a:cubicBezTo>
                    <a:pt x="192" y="55"/>
                    <a:pt x="192" y="55"/>
                    <a:pt x="192" y="55"/>
                  </a:cubicBezTo>
                  <a:cubicBezTo>
                    <a:pt x="163" y="48"/>
                    <a:pt x="131" y="50"/>
                    <a:pt x="102" y="61"/>
                  </a:cubicBezTo>
                  <a:cubicBezTo>
                    <a:pt x="66" y="76"/>
                    <a:pt x="37" y="104"/>
                    <a:pt x="22" y="140"/>
                  </a:cubicBezTo>
                  <a:cubicBezTo>
                    <a:pt x="0" y="190"/>
                    <a:pt x="8" y="246"/>
                    <a:pt x="41" y="289"/>
                  </a:cubicBezTo>
                  <a:cubicBezTo>
                    <a:pt x="28" y="313"/>
                    <a:pt x="21" y="340"/>
                    <a:pt x="21" y="369"/>
                  </a:cubicBezTo>
                  <a:cubicBezTo>
                    <a:pt x="21" y="462"/>
                    <a:pt x="97" y="539"/>
                    <a:pt x="190" y="539"/>
                  </a:cubicBezTo>
                  <a:cubicBezTo>
                    <a:pt x="283" y="539"/>
                    <a:pt x="359" y="462"/>
                    <a:pt x="359" y="369"/>
                  </a:cubicBezTo>
                  <a:cubicBezTo>
                    <a:pt x="359" y="358"/>
                    <a:pt x="358" y="347"/>
                    <a:pt x="356" y="337"/>
                  </a:cubicBezTo>
                  <a:cubicBezTo>
                    <a:pt x="366" y="338"/>
                    <a:pt x="376" y="339"/>
                    <a:pt x="387" y="339"/>
                  </a:cubicBezTo>
                  <a:cubicBezTo>
                    <a:pt x="434" y="339"/>
                    <a:pt x="477" y="320"/>
                    <a:pt x="508" y="288"/>
                  </a:cubicBezTo>
                  <a:cubicBezTo>
                    <a:pt x="536" y="326"/>
                    <a:pt x="541" y="376"/>
                    <a:pt x="523" y="419"/>
                  </a:cubicBezTo>
                  <a:cubicBezTo>
                    <a:pt x="509" y="452"/>
                    <a:pt x="483" y="477"/>
                    <a:pt x="450" y="490"/>
                  </a:cubicBezTo>
                  <a:cubicBezTo>
                    <a:pt x="422" y="502"/>
                    <a:pt x="392" y="503"/>
                    <a:pt x="363" y="495"/>
                  </a:cubicBezTo>
                  <a:cubicBezTo>
                    <a:pt x="420" y="468"/>
                    <a:pt x="420" y="468"/>
                    <a:pt x="420" y="468"/>
                  </a:cubicBezTo>
                  <a:cubicBezTo>
                    <a:pt x="423" y="467"/>
                    <a:pt x="425" y="463"/>
                    <a:pt x="423" y="459"/>
                  </a:cubicBezTo>
                  <a:cubicBezTo>
                    <a:pt x="422" y="456"/>
                    <a:pt x="418" y="454"/>
                    <a:pt x="414" y="456"/>
                  </a:cubicBezTo>
                  <a:cubicBezTo>
                    <a:pt x="342" y="489"/>
                    <a:pt x="342" y="489"/>
                    <a:pt x="342" y="489"/>
                  </a:cubicBezTo>
                  <a:cubicBezTo>
                    <a:pt x="342" y="489"/>
                    <a:pt x="342" y="489"/>
                    <a:pt x="342" y="489"/>
                  </a:cubicBezTo>
                  <a:cubicBezTo>
                    <a:pt x="341" y="489"/>
                    <a:pt x="341" y="490"/>
                    <a:pt x="341" y="490"/>
                  </a:cubicBezTo>
                  <a:cubicBezTo>
                    <a:pt x="341" y="490"/>
                    <a:pt x="341" y="490"/>
                    <a:pt x="341" y="490"/>
                  </a:cubicBezTo>
                  <a:cubicBezTo>
                    <a:pt x="340" y="490"/>
                    <a:pt x="340" y="491"/>
                    <a:pt x="340" y="491"/>
                  </a:cubicBezTo>
                  <a:cubicBezTo>
                    <a:pt x="340" y="491"/>
                    <a:pt x="340" y="491"/>
                    <a:pt x="339" y="491"/>
                  </a:cubicBezTo>
                  <a:cubicBezTo>
                    <a:pt x="339" y="491"/>
                    <a:pt x="339" y="492"/>
                    <a:pt x="339" y="492"/>
                  </a:cubicBezTo>
                  <a:cubicBezTo>
                    <a:pt x="339" y="492"/>
                    <a:pt x="339" y="492"/>
                    <a:pt x="339" y="492"/>
                  </a:cubicBezTo>
                  <a:cubicBezTo>
                    <a:pt x="339" y="493"/>
                    <a:pt x="339" y="493"/>
                    <a:pt x="339" y="493"/>
                  </a:cubicBezTo>
                  <a:cubicBezTo>
                    <a:pt x="338" y="493"/>
                    <a:pt x="338" y="493"/>
                    <a:pt x="338" y="493"/>
                  </a:cubicBezTo>
                  <a:cubicBezTo>
                    <a:pt x="338" y="494"/>
                    <a:pt x="338" y="494"/>
                    <a:pt x="338" y="494"/>
                  </a:cubicBezTo>
                  <a:cubicBezTo>
                    <a:pt x="338" y="494"/>
                    <a:pt x="338" y="494"/>
                    <a:pt x="338" y="494"/>
                  </a:cubicBezTo>
                  <a:cubicBezTo>
                    <a:pt x="338" y="495"/>
                    <a:pt x="338" y="496"/>
                    <a:pt x="338" y="497"/>
                  </a:cubicBezTo>
                  <a:cubicBezTo>
                    <a:pt x="338" y="497"/>
                    <a:pt x="338" y="497"/>
                    <a:pt x="338" y="497"/>
                  </a:cubicBezTo>
                  <a:cubicBezTo>
                    <a:pt x="338" y="498"/>
                    <a:pt x="338" y="498"/>
                    <a:pt x="339" y="498"/>
                  </a:cubicBezTo>
                  <a:cubicBezTo>
                    <a:pt x="339" y="498"/>
                    <a:pt x="339" y="499"/>
                    <a:pt x="339" y="499"/>
                  </a:cubicBezTo>
                  <a:cubicBezTo>
                    <a:pt x="339" y="499"/>
                    <a:pt x="339" y="499"/>
                    <a:pt x="339" y="500"/>
                  </a:cubicBezTo>
                  <a:cubicBezTo>
                    <a:pt x="339" y="500"/>
                    <a:pt x="339" y="500"/>
                    <a:pt x="340" y="500"/>
                  </a:cubicBezTo>
                  <a:cubicBezTo>
                    <a:pt x="388" y="562"/>
                    <a:pt x="388" y="562"/>
                    <a:pt x="388" y="562"/>
                  </a:cubicBezTo>
                  <a:cubicBezTo>
                    <a:pt x="390" y="563"/>
                    <a:pt x="392" y="564"/>
                    <a:pt x="394" y="564"/>
                  </a:cubicBezTo>
                  <a:cubicBezTo>
                    <a:pt x="395" y="564"/>
                    <a:pt x="397" y="564"/>
                    <a:pt x="398" y="563"/>
                  </a:cubicBezTo>
                  <a:cubicBezTo>
                    <a:pt x="401" y="560"/>
                    <a:pt x="402" y="556"/>
                    <a:pt x="399" y="553"/>
                  </a:cubicBezTo>
                  <a:cubicBezTo>
                    <a:pt x="365" y="510"/>
                    <a:pt x="365" y="510"/>
                    <a:pt x="365" y="510"/>
                  </a:cubicBezTo>
                  <a:cubicBezTo>
                    <a:pt x="377" y="512"/>
                    <a:pt x="389" y="514"/>
                    <a:pt x="400" y="514"/>
                  </a:cubicBezTo>
                  <a:cubicBezTo>
                    <a:pt x="419" y="514"/>
                    <a:pt x="437" y="510"/>
                    <a:pt x="455" y="503"/>
                  </a:cubicBezTo>
                  <a:cubicBezTo>
                    <a:pt x="491" y="489"/>
                    <a:pt x="520" y="461"/>
                    <a:pt x="535" y="425"/>
                  </a:cubicBezTo>
                  <a:cubicBezTo>
                    <a:pt x="557" y="376"/>
                    <a:pt x="550" y="320"/>
                    <a:pt x="517" y="278"/>
                  </a:cubicBezTo>
                  <a:cubicBezTo>
                    <a:pt x="542" y="248"/>
                    <a:pt x="556" y="211"/>
                    <a:pt x="556" y="170"/>
                  </a:cubicBezTo>
                  <a:close/>
                  <a:moveTo>
                    <a:pt x="345" y="369"/>
                  </a:moveTo>
                  <a:cubicBezTo>
                    <a:pt x="345" y="455"/>
                    <a:pt x="276" y="525"/>
                    <a:pt x="190" y="525"/>
                  </a:cubicBezTo>
                  <a:cubicBezTo>
                    <a:pt x="104" y="525"/>
                    <a:pt x="35" y="455"/>
                    <a:pt x="35" y="369"/>
                  </a:cubicBezTo>
                  <a:cubicBezTo>
                    <a:pt x="35" y="283"/>
                    <a:pt x="104" y="214"/>
                    <a:pt x="190" y="214"/>
                  </a:cubicBezTo>
                  <a:cubicBezTo>
                    <a:pt x="201" y="214"/>
                    <a:pt x="213" y="215"/>
                    <a:pt x="224" y="217"/>
                  </a:cubicBezTo>
                  <a:cubicBezTo>
                    <a:pt x="240" y="273"/>
                    <a:pt x="285" y="317"/>
                    <a:pt x="341" y="333"/>
                  </a:cubicBezTo>
                  <a:cubicBezTo>
                    <a:pt x="344" y="345"/>
                    <a:pt x="345" y="357"/>
                    <a:pt x="345" y="369"/>
                  </a:cubicBezTo>
                  <a:close/>
                  <a:moveTo>
                    <a:pt x="387" y="325"/>
                  </a:moveTo>
                  <a:cubicBezTo>
                    <a:pt x="301" y="325"/>
                    <a:pt x="231" y="256"/>
                    <a:pt x="231" y="170"/>
                  </a:cubicBezTo>
                  <a:cubicBezTo>
                    <a:pt x="231" y="84"/>
                    <a:pt x="301" y="15"/>
                    <a:pt x="387" y="15"/>
                  </a:cubicBezTo>
                  <a:cubicBezTo>
                    <a:pt x="472" y="15"/>
                    <a:pt x="542" y="84"/>
                    <a:pt x="542" y="170"/>
                  </a:cubicBezTo>
                  <a:cubicBezTo>
                    <a:pt x="542" y="208"/>
                    <a:pt x="528" y="244"/>
                    <a:pt x="505" y="271"/>
                  </a:cubicBezTo>
                  <a:cubicBezTo>
                    <a:pt x="504" y="271"/>
                    <a:pt x="504" y="271"/>
                    <a:pt x="503" y="272"/>
                  </a:cubicBezTo>
                  <a:cubicBezTo>
                    <a:pt x="502" y="272"/>
                    <a:pt x="502" y="274"/>
                    <a:pt x="501" y="275"/>
                  </a:cubicBezTo>
                  <a:cubicBezTo>
                    <a:pt x="473" y="306"/>
                    <a:pt x="432" y="325"/>
                    <a:pt x="387" y="325"/>
                  </a:cubicBezTo>
                  <a:close/>
                </a:path>
              </a:pathLst>
            </a:custGeom>
            <a:grpFill/>
            <a:ln>
              <a:noFill/>
            </a:ln>
          </p:spPr>
          <p:txBody>
            <a:bodyPr/>
            <a:lstStyle/>
            <a:p>
              <a:pPr defTabSz="914377">
                <a:defRPr/>
              </a:pPr>
              <a:endParaRPr lang="id-ID"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0" name="Freeform 17"/>
          <p:cNvSpPr>
            <a:spLocks noEditPoints="1"/>
          </p:cNvSpPr>
          <p:nvPr/>
        </p:nvSpPr>
        <p:spPr bwMode="auto">
          <a:xfrm>
            <a:off x="5537868" y="4778335"/>
            <a:ext cx="882601" cy="985784"/>
          </a:xfrm>
          <a:custGeom>
            <a:avLst/>
            <a:gdLst>
              <a:gd name="T0" fmla="*/ 1340913797 w 581"/>
              <a:gd name="T1" fmla="*/ 862612855 h 650"/>
              <a:gd name="T2" fmla="*/ 1340913797 w 581"/>
              <a:gd name="T3" fmla="*/ 862612855 h 650"/>
              <a:gd name="T4" fmla="*/ 1338606146 w 581"/>
              <a:gd name="T5" fmla="*/ 858011268 h 650"/>
              <a:gd name="T6" fmla="*/ 1338606146 w 581"/>
              <a:gd name="T7" fmla="*/ 858011268 h 650"/>
              <a:gd name="T8" fmla="*/ 1128582629 w 581"/>
              <a:gd name="T9" fmla="*/ 416354304 h 650"/>
              <a:gd name="T10" fmla="*/ 1112427559 w 581"/>
              <a:gd name="T11" fmla="*/ 407152647 h 650"/>
              <a:gd name="T12" fmla="*/ 348499337 w 581"/>
              <a:gd name="T13" fmla="*/ 407152647 h 650"/>
              <a:gd name="T14" fmla="*/ 348499337 w 581"/>
              <a:gd name="T15" fmla="*/ 246131901 h 650"/>
              <a:gd name="T16" fmla="*/ 565445899 w 581"/>
              <a:gd name="T17" fmla="*/ 32203536 h 650"/>
              <a:gd name="T18" fmla="*/ 710846095 w 581"/>
              <a:gd name="T19" fmla="*/ 87411971 h 650"/>
              <a:gd name="T20" fmla="*/ 685458904 w 581"/>
              <a:gd name="T21" fmla="*/ 151819042 h 650"/>
              <a:gd name="T22" fmla="*/ 791622968 w 581"/>
              <a:gd name="T23" fmla="*/ 257632834 h 650"/>
              <a:gd name="T24" fmla="*/ 895481091 w 581"/>
              <a:gd name="T25" fmla="*/ 151819042 h 650"/>
              <a:gd name="T26" fmla="*/ 791622968 w 581"/>
              <a:gd name="T27" fmla="*/ 48306056 h 650"/>
              <a:gd name="T28" fmla="*/ 733925635 w 581"/>
              <a:gd name="T29" fmla="*/ 64408588 h 650"/>
              <a:gd name="T30" fmla="*/ 565445899 w 581"/>
              <a:gd name="T31" fmla="*/ 0 h 650"/>
              <a:gd name="T32" fmla="*/ 316187676 w 581"/>
              <a:gd name="T33" fmla="*/ 246131901 h 650"/>
              <a:gd name="T34" fmla="*/ 316187676 w 581"/>
              <a:gd name="T35" fmla="*/ 407152647 h 650"/>
              <a:gd name="T36" fmla="*/ 226178683 w 581"/>
              <a:gd name="T37" fmla="*/ 407152647 h 650"/>
              <a:gd name="T38" fmla="*/ 212331262 w 581"/>
              <a:gd name="T39" fmla="*/ 416354304 h 650"/>
              <a:gd name="T40" fmla="*/ 0 w 581"/>
              <a:gd name="T41" fmla="*/ 858011268 h 650"/>
              <a:gd name="T42" fmla="*/ 0 w 581"/>
              <a:gd name="T43" fmla="*/ 858011268 h 650"/>
              <a:gd name="T44" fmla="*/ 0 w 581"/>
              <a:gd name="T45" fmla="*/ 862612855 h 650"/>
              <a:gd name="T46" fmla="*/ 0 w 581"/>
              <a:gd name="T47" fmla="*/ 862612855 h 650"/>
              <a:gd name="T48" fmla="*/ 0 w 581"/>
              <a:gd name="T49" fmla="*/ 864912132 h 650"/>
              <a:gd name="T50" fmla="*/ 0 w 581"/>
              <a:gd name="T51" fmla="*/ 982228326 h 650"/>
              <a:gd name="T52" fmla="*/ 16155077 w 581"/>
              <a:gd name="T53" fmla="*/ 998329330 h 650"/>
              <a:gd name="T54" fmla="*/ 653147243 w 581"/>
              <a:gd name="T55" fmla="*/ 998329330 h 650"/>
              <a:gd name="T56" fmla="*/ 653147243 w 581"/>
              <a:gd name="T57" fmla="*/ 1479092009 h 650"/>
              <a:gd name="T58" fmla="*/ 669302314 w 581"/>
              <a:gd name="T59" fmla="*/ 1495194529 h 650"/>
              <a:gd name="T60" fmla="*/ 685458904 w 581"/>
              <a:gd name="T61" fmla="*/ 1479092009 h 650"/>
              <a:gd name="T62" fmla="*/ 685458904 w 581"/>
              <a:gd name="T63" fmla="*/ 998329330 h 650"/>
              <a:gd name="T64" fmla="*/ 1324758726 w 581"/>
              <a:gd name="T65" fmla="*/ 998329330 h 650"/>
              <a:gd name="T66" fmla="*/ 1340913797 w 581"/>
              <a:gd name="T67" fmla="*/ 982228326 h 650"/>
              <a:gd name="T68" fmla="*/ 1340913797 w 581"/>
              <a:gd name="T69" fmla="*/ 864912132 h 650"/>
              <a:gd name="T70" fmla="*/ 1340913797 w 581"/>
              <a:gd name="T71" fmla="*/ 862612855 h 650"/>
              <a:gd name="T72" fmla="*/ 863169430 w 581"/>
              <a:gd name="T73" fmla="*/ 151819042 h 650"/>
              <a:gd name="T74" fmla="*/ 791622968 w 581"/>
              <a:gd name="T75" fmla="*/ 225429311 h 650"/>
              <a:gd name="T76" fmla="*/ 717769045 w 581"/>
              <a:gd name="T77" fmla="*/ 151819042 h 650"/>
              <a:gd name="T78" fmla="*/ 791622968 w 581"/>
              <a:gd name="T79" fmla="*/ 80511108 h 650"/>
              <a:gd name="T80" fmla="*/ 863169430 w 581"/>
              <a:gd name="T81" fmla="*/ 151819042 h 650"/>
              <a:gd name="T82" fmla="*/ 237718453 w 581"/>
              <a:gd name="T83" fmla="*/ 439357688 h 650"/>
              <a:gd name="T84" fmla="*/ 316187676 w 581"/>
              <a:gd name="T85" fmla="*/ 439357688 h 650"/>
              <a:gd name="T86" fmla="*/ 316187676 w 581"/>
              <a:gd name="T87" fmla="*/ 512966392 h 650"/>
              <a:gd name="T88" fmla="*/ 332344266 w 581"/>
              <a:gd name="T89" fmla="*/ 529068912 h 650"/>
              <a:gd name="T90" fmla="*/ 348499337 w 581"/>
              <a:gd name="T91" fmla="*/ 512966392 h 650"/>
              <a:gd name="T92" fmla="*/ 348499337 w 581"/>
              <a:gd name="T93" fmla="*/ 439357688 h 650"/>
              <a:gd name="T94" fmla="*/ 1103195439 w 581"/>
              <a:gd name="T95" fmla="*/ 439357688 h 650"/>
              <a:gd name="T96" fmla="*/ 1299371535 w 581"/>
              <a:gd name="T97" fmla="*/ 848811128 h 650"/>
              <a:gd name="T98" fmla="*/ 41542274 w 581"/>
              <a:gd name="T99" fmla="*/ 848811128 h 650"/>
              <a:gd name="T100" fmla="*/ 237718453 w 581"/>
              <a:gd name="T101" fmla="*/ 439357688 h 650"/>
              <a:gd name="T102" fmla="*/ 1308602136 w 581"/>
              <a:gd name="T103" fmla="*/ 966125806 h 650"/>
              <a:gd name="T104" fmla="*/ 32311673 w 581"/>
              <a:gd name="T105" fmla="*/ 966125806 h 650"/>
              <a:gd name="T106" fmla="*/ 32311673 w 581"/>
              <a:gd name="T107" fmla="*/ 881014652 h 650"/>
              <a:gd name="T108" fmla="*/ 1308602136 w 581"/>
              <a:gd name="T109" fmla="*/ 881014652 h 650"/>
              <a:gd name="T110" fmla="*/ 1308602136 w 581"/>
              <a:gd name="T111" fmla="*/ 966125806 h 65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1"/>
              <a:gd name="T169" fmla="*/ 0 h 650"/>
              <a:gd name="T170" fmla="*/ 581 w 581"/>
              <a:gd name="T171" fmla="*/ 650 h 65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1" h="650">
                <a:moveTo>
                  <a:pt x="581" y="375"/>
                </a:moveTo>
                <a:cubicBezTo>
                  <a:pt x="581" y="375"/>
                  <a:pt x="581" y="375"/>
                  <a:pt x="581" y="375"/>
                </a:cubicBezTo>
                <a:cubicBezTo>
                  <a:pt x="581" y="374"/>
                  <a:pt x="581" y="374"/>
                  <a:pt x="580" y="373"/>
                </a:cubicBezTo>
                <a:cubicBezTo>
                  <a:pt x="580" y="373"/>
                  <a:pt x="580" y="373"/>
                  <a:pt x="580" y="373"/>
                </a:cubicBezTo>
                <a:cubicBezTo>
                  <a:pt x="489" y="181"/>
                  <a:pt x="489" y="181"/>
                  <a:pt x="489" y="181"/>
                </a:cubicBezTo>
                <a:cubicBezTo>
                  <a:pt x="488" y="179"/>
                  <a:pt x="485" y="177"/>
                  <a:pt x="482" y="177"/>
                </a:cubicBezTo>
                <a:cubicBezTo>
                  <a:pt x="151" y="177"/>
                  <a:pt x="151" y="177"/>
                  <a:pt x="151" y="177"/>
                </a:cubicBezTo>
                <a:cubicBezTo>
                  <a:pt x="151" y="107"/>
                  <a:pt x="151" y="107"/>
                  <a:pt x="151" y="107"/>
                </a:cubicBezTo>
                <a:cubicBezTo>
                  <a:pt x="151" y="56"/>
                  <a:pt x="193" y="14"/>
                  <a:pt x="245" y="14"/>
                </a:cubicBezTo>
                <a:cubicBezTo>
                  <a:pt x="271" y="14"/>
                  <a:pt x="291" y="22"/>
                  <a:pt x="308" y="38"/>
                </a:cubicBezTo>
                <a:cubicBezTo>
                  <a:pt x="301" y="46"/>
                  <a:pt x="297" y="56"/>
                  <a:pt x="297" y="66"/>
                </a:cubicBezTo>
                <a:cubicBezTo>
                  <a:pt x="297" y="91"/>
                  <a:pt x="318" y="112"/>
                  <a:pt x="343" y="112"/>
                </a:cubicBezTo>
                <a:cubicBezTo>
                  <a:pt x="368" y="112"/>
                  <a:pt x="388" y="91"/>
                  <a:pt x="388" y="66"/>
                </a:cubicBezTo>
                <a:cubicBezTo>
                  <a:pt x="388" y="41"/>
                  <a:pt x="368" y="21"/>
                  <a:pt x="343" y="21"/>
                </a:cubicBezTo>
                <a:cubicBezTo>
                  <a:pt x="334" y="21"/>
                  <a:pt x="325" y="24"/>
                  <a:pt x="318" y="28"/>
                </a:cubicBezTo>
                <a:cubicBezTo>
                  <a:pt x="299" y="9"/>
                  <a:pt x="275" y="0"/>
                  <a:pt x="245" y="0"/>
                </a:cubicBezTo>
                <a:cubicBezTo>
                  <a:pt x="185" y="0"/>
                  <a:pt x="137" y="48"/>
                  <a:pt x="137" y="107"/>
                </a:cubicBezTo>
                <a:cubicBezTo>
                  <a:pt x="137" y="177"/>
                  <a:pt x="137" y="177"/>
                  <a:pt x="137" y="177"/>
                </a:cubicBezTo>
                <a:cubicBezTo>
                  <a:pt x="98" y="177"/>
                  <a:pt x="98" y="177"/>
                  <a:pt x="98" y="177"/>
                </a:cubicBezTo>
                <a:cubicBezTo>
                  <a:pt x="96" y="177"/>
                  <a:pt x="93" y="179"/>
                  <a:pt x="92" y="181"/>
                </a:cubicBezTo>
                <a:cubicBezTo>
                  <a:pt x="0" y="373"/>
                  <a:pt x="0" y="373"/>
                  <a:pt x="0" y="373"/>
                </a:cubicBezTo>
                <a:cubicBezTo>
                  <a:pt x="0" y="373"/>
                  <a:pt x="0" y="373"/>
                  <a:pt x="0" y="373"/>
                </a:cubicBezTo>
                <a:cubicBezTo>
                  <a:pt x="0" y="374"/>
                  <a:pt x="0" y="374"/>
                  <a:pt x="0" y="375"/>
                </a:cubicBezTo>
                <a:cubicBezTo>
                  <a:pt x="0" y="375"/>
                  <a:pt x="0" y="375"/>
                  <a:pt x="0" y="375"/>
                </a:cubicBezTo>
                <a:cubicBezTo>
                  <a:pt x="0" y="375"/>
                  <a:pt x="0" y="376"/>
                  <a:pt x="0" y="376"/>
                </a:cubicBezTo>
                <a:cubicBezTo>
                  <a:pt x="0" y="427"/>
                  <a:pt x="0" y="427"/>
                  <a:pt x="0" y="427"/>
                </a:cubicBezTo>
                <a:cubicBezTo>
                  <a:pt x="0" y="431"/>
                  <a:pt x="3" y="434"/>
                  <a:pt x="7" y="434"/>
                </a:cubicBezTo>
                <a:cubicBezTo>
                  <a:pt x="283" y="434"/>
                  <a:pt x="283" y="434"/>
                  <a:pt x="283" y="434"/>
                </a:cubicBezTo>
                <a:cubicBezTo>
                  <a:pt x="283" y="643"/>
                  <a:pt x="283" y="643"/>
                  <a:pt x="283" y="643"/>
                </a:cubicBezTo>
                <a:cubicBezTo>
                  <a:pt x="283" y="647"/>
                  <a:pt x="287" y="650"/>
                  <a:pt x="290" y="650"/>
                </a:cubicBezTo>
                <a:cubicBezTo>
                  <a:pt x="294" y="650"/>
                  <a:pt x="297" y="647"/>
                  <a:pt x="297" y="643"/>
                </a:cubicBezTo>
                <a:cubicBezTo>
                  <a:pt x="297" y="434"/>
                  <a:pt x="297" y="434"/>
                  <a:pt x="297" y="434"/>
                </a:cubicBezTo>
                <a:cubicBezTo>
                  <a:pt x="574" y="434"/>
                  <a:pt x="574" y="434"/>
                  <a:pt x="574" y="434"/>
                </a:cubicBezTo>
                <a:cubicBezTo>
                  <a:pt x="578" y="434"/>
                  <a:pt x="581" y="431"/>
                  <a:pt x="581" y="427"/>
                </a:cubicBezTo>
                <a:cubicBezTo>
                  <a:pt x="581" y="376"/>
                  <a:pt x="581" y="376"/>
                  <a:pt x="581" y="376"/>
                </a:cubicBezTo>
                <a:cubicBezTo>
                  <a:pt x="581" y="376"/>
                  <a:pt x="581" y="375"/>
                  <a:pt x="581" y="375"/>
                </a:cubicBezTo>
                <a:close/>
                <a:moveTo>
                  <a:pt x="374" y="66"/>
                </a:moveTo>
                <a:cubicBezTo>
                  <a:pt x="374" y="84"/>
                  <a:pt x="360" y="98"/>
                  <a:pt x="343" y="98"/>
                </a:cubicBezTo>
                <a:cubicBezTo>
                  <a:pt x="326" y="98"/>
                  <a:pt x="311" y="84"/>
                  <a:pt x="311" y="66"/>
                </a:cubicBezTo>
                <a:cubicBezTo>
                  <a:pt x="311" y="49"/>
                  <a:pt x="326" y="35"/>
                  <a:pt x="343" y="35"/>
                </a:cubicBezTo>
                <a:cubicBezTo>
                  <a:pt x="360" y="35"/>
                  <a:pt x="374" y="49"/>
                  <a:pt x="374" y="66"/>
                </a:cubicBezTo>
                <a:close/>
                <a:moveTo>
                  <a:pt x="103" y="191"/>
                </a:moveTo>
                <a:cubicBezTo>
                  <a:pt x="137" y="191"/>
                  <a:pt x="137" y="191"/>
                  <a:pt x="137" y="191"/>
                </a:cubicBezTo>
                <a:cubicBezTo>
                  <a:pt x="137" y="223"/>
                  <a:pt x="137" y="223"/>
                  <a:pt x="137" y="223"/>
                </a:cubicBezTo>
                <a:cubicBezTo>
                  <a:pt x="137" y="227"/>
                  <a:pt x="140" y="230"/>
                  <a:pt x="144" y="230"/>
                </a:cubicBezTo>
                <a:cubicBezTo>
                  <a:pt x="148" y="230"/>
                  <a:pt x="151" y="227"/>
                  <a:pt x="151" y="223"/>
                </a:cubicBezTo>
                <a:cubicBezTo>
                  <a:pt x="151" y="191"/>
                  <a:pt x="151" y="191"/>
                  <a:pt x="151" y="191"/>
                </a:cubicBezTo>
                <a:cubicBezTo>
                  <a:pt x="478" y="191"/>
                  <a:pt x="478" y="191"/>
                  <a:pt x="478" y="191"/>
                </a:cubicBezTo>
                <a:cubicBezTo>
                  <a:pt x="563" y="369"/>
                  <a:pt x="563" y="369"/>
                  <a:pt x="563" y="369"/>
                </a:cubicBezTo>
                <a:cubicBezTo>
                  <a:pt x="18" y="369"/>
                  <a:pt x="18" y="369"/>
                  <a:pt x="18" y="369"/>
                </a:cubicBezTo>
                <a:lnTo>
                  <a:pt x="103" y="191"/>
                </a:lnTo>
                <a:close/>
                <a:moveTo>
                  <a:pt x="567" y="420"/>
                </a:moveTo>
                <a:cubicBezTo>
                  <a:pt x="14" y="420"/>
                  <a:pt x="14" y="420"/>
                  <a:pt x="14" y="420"/>
                </a:cubicBezTo>
                <a:cubicBezTo>
                  <a:pt x="14" y="383"/>
                  <a:pt x="14" y="383"/>
                  <a:pt x="14" y="383"/>
                </a:cubicBezTo>
                <a:cubicBezTo>
                  <a:pt x="567" y="383"/>
                  <a:pt x="567" y="383"/>
                  <a:pt x="567" y="383"/>
                </a:cubicBezTo>
                <a:lnTo>
                  <a:pt x="567" y="420"/>
                </a:lnTo>
                <a:close/>
              </a:path>
            </a:pathLst>
          </a:custGeom>
          <a:solidFill>
            <a:schemeClr val="accent3"/>
          </a:solidFill>
          <a:ln w="9525">
            <a:noFill/>
            <a:miter lim="800000"/>
          </a:ln>
        </p:spPr>
        <p:txBody>
          <a:bodyPr/>
          <a:lstStyle/>
          <a:p>
            <a:pPr defTabSz="914377"/>
            <a:endParaRPr lang="id-ID" altLang="zh-CN"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矩形 40"/>
          <p:cNvSpPr/>
          <p:nvPr/>
        </p:nvSpPr>
        <p:spPr>
          <a:xfrm>
            <a:off x="13335"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2" name="组合 41">
            <a:extLst>
              <a:ext uri="{FF2B5EF4-FFF2-40B4-BE49-F238E27FC236}">
                <a16:creationId xmlns:a16="http://schemas.microsoft.com/office/drawing/2014/main" id="{D010BAB6-D889-4C75-BEBC-30E28C862867}"/>
              </a:ext>
            </a:extLst>
          </p:cNvPr>
          <p:cNvGrpSpPr/>
          <p:nvPr>
            <p:custDataLst>
              <p:tags r:id="rId1"/>
            </p:custDataLst>
          </p:nvPr>
        </p:nvGrpSpPr>
        <p:grpSpPr>
          <a:xfrm>
            <a:off x="8314328" y="258964"/>
            <a:ext cx="3593293" cy="646277"/>
            <a:chOff x="3159125" y="2914650"/>
            <a:chExt cx="5867400" cy="1031876"/>
          </a:xfrm>
        </p:grpSpPr>
        <p:sp>
          <p:nvSpPr>
            <p:cNvPr id="43" name="Freeform 5">
              <a:extLst>
                <a:ext uri="{FF2B5EF4-FFF2-40B4-BE49-F238E27FC236}">
                  <a16:creationId xmlns:a16="http://schemas.microsoft.com/office/drawing/2014/main" id="{C5FF970F-CDF5-4CCB-BBB2-0FE6ED36DD32}"/>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6">
              <a:extLst>
                <a:ext uri="{FF2B5EF4-FFF2-40B4-BE49-F238E27FC236}">
                  <a16:creationId xmlns:a16="http://schemas.microsoft.com/office/drawing/2014/main" id="{804DE39B-A36D-4A82-8F1C-02A7965D59F7}"/>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7">
              <a:extLst>
                <a:ext uri="{FF2B5EF4-FFF2-40B4-BE49-F238E27FC236}">
                  <a16:creationId xmlns:a16="http://schemas.microsoft.com/office/drawing/2014/main" id="{E9DCE988-119E-4D12-A131-CE60A98BC4AA}"/>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8">
              <a:extLst>
                <a:ext uri="{FF2B5EF4-FFF2-40B4-BE49-F238E27FC236}">
                  <a16:creationId xmlns:a16="http://schemas.microsoft.com/office/drawing/2014/main" id="{7166506F-7B53-4E5E-98F9-31BDCBD28842}"/>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9">
              <a:extLst>
                <a:ext uri="{FF2B5EF4-FFF2-40B4-BE49-F238E27FC236}">
                  <a16:creationId xmlns:a16="http://schemas.microsoft.com/office/drawing/2014/main" id="{87F4D427-E6FD-4843-9819-20741107019D}"/>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0">
              <a:extLst>
                <a:ext uri="{FF2B5EF4-FFF2-40B4-BE49-F238E27FC236}">
                  <a16:creationId xmlns:a16="http://schemas.microsoft.com/office/drawing/2014/main" id="{6D284F50-6A53-4519-A35D-9AB69ADF0C87}"/>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11">
              <a:extLst>
                <a:ext uri="{FF2B5EF4-FFF2-40B4-BE49-F238E27FC236}">
                  <a16:creationId xmlns:a16="http://schemas.microsoft.com/office/drawing/2014/main" id="{DD38D600-9957-45D6-B2C4-CB25E88E9E78}"/>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12">
              <a:extLst>
                <a:ext uri="{FF2B5EF4-FFF2-40B4-BE49-F238E27FC236}">
                  <a16:creationId xmlns:a16="http://schemas.microsoft.com/office/drawing/2014/main" id="{E1BBEE93-FC31-485E-A5A0-6C47836A2477}"/>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3">
              <a:extLst>
                <a:ext uri="{FF2B5EF4-FFF2-40B4-BE49-F238E27FC236}">
                  <a16:creationId xmlns:a16="http://schemas.microsoft.com/office/drawing/2014/main" id="{C1A49BAE-91CE-4257-880A-F06C17857735}"/>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4">
              <a:extLst>
                <a:ext uri="{FF2B5EF4-FFF2-40B4-BE49-F238E27FC236}">
                  <a16:creationId xmlns:a16="http://schemas.microsoft.com/office/drawing/2014/main" id="{3C80D1D3-8064-4202-80E2-95879195737A}"/>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5">
              <a:extLst>
                <a:ext uri="{FF2B5EF4-FFF2-40B4-BE49-F238E27FC236}">
                  <a16:creationId xmlns:a16="http://schemas.microsoft.com/office/drawing/2014/main" id="{0B554824-2917-4C39-B94D-55D688686482}"/>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6">
              <a:extLst>
                <a:ext uri="{FF2B5EF4-FFF2-40B4-BE49-F238E27FC236}">
                  <a16:creationId xmlns:a16="http://schemas.microsoft.com/office/drawing/2014/main" id="{ECD172E7-0DDD-4C19-A35D-B721C6491D0B}"/>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7">
              <a:extLst>
                <a:ext uri="{FF2B5EF4-FFF2-40B4-BE49-F238E27FC236}">
                  <a16:creationId xmlns:a16="http://schemas.microsoft.com/office/drawing/2014/main" id="{E7DD2E9C-5DCF-4B43-BE99-58FD23F6CA41}"/>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8">
              <a:extLst>
                <a:ext uri="{FF2B5EF4-FFF2-40B4-BE49-F238E27FC236}">
                  <a16:creationId xmlns:a16="http://schemas.microsoft.com/office/drawing/2014/main" id="{F655D090-2ED2-4F36-992F-7810CED3F47D}"/>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9">
              <a:extLst>
                <a:ext uri="{FF2B5EF4-FFF2-40B4-BE49-F238E27FC236}">
                  <a16:creationId xmlns:a16="http://schemas.microsoft.com/office/drawing/2014/main" id="{4E2CA3F6-1B2C-41E2-AB09-55C0285AA156}"/>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98589848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989377" y="327095"/>
            <a:ext cx="1800493" cy="369332"/>
          </a:xfrm>
          <a:prstGeom prst="rect">
            <a:avLst/>
          </a:prstGeom>
          <a:noFill/>
        </p:spPr>
        <p:txBody>
          <a:bodyPr wrap="none" rtlCol="0">
            <a:spAutoFit/>
          </a:bodyPr>
          <a:lstStyle/>
          <a:p>
            <a:pPr defTabSz="914377"/>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点击添加小标题</a:t>
            </a:r>
            <a:endParaRPr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a:spLocks noEditPoints="1"/>
          </p:cNvSpPr>
          <p:nvPr/>
        </p:nvSpPr>
        <p:spPr bwMode="auto">
          <a:xfrm>
            <a:off x="511177" y="303531"/>
            <a:ext cx="307975" cy="523875"/>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accent1"/>
            </a:solidFill>
          </a:ln>
        </p:spPr>
        <p:txBody>
          <a:bodyPr vert="horz" wrap="square" lIns="121920" tIns="60960" rIns="121920" bIns="60960" numCol="1" anchor="t" anchorCtr="0" compatLnSpc="1"/>
          <a:lstStyle/>
          <a:p>
            <a:pPr defTabSz="914377"/>
            <a:endParaRPr lang="zh-CN" altLang="en-US" sz="320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 220"/>
          <p:cNvSpPr/>
          <p:nvPr/>
        </p:nvSpPr>
        <p:spPr>
          <a:xfrm rot="5400000">
            <a:off x="10981056" y="115571"/>
            <a:ext cx="791845" cy="5765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a:off x="994410" y="802006"/>
            <a:ext cx="9998711" cy="349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51"/>
          <p:cNvSpPr txBox="1"/>
          <p:nvPr/>
        </p:nvSpPr>
        <p:spPr>
          <a:xfrm>
            <a:off x="11075082" y="165171"/>
            <a:ext cx="639919" cy="276999"/>
          </a:xfrm>
          <a:prstGeom prst="rect">
            <a:avLst/>
          </a:prstGeom>
          <a:noFill/>
        </p:spPr>
        <p:txBody>
          <a:bodyPr wrap="none" rtlCol="0">
            <a:spAutoFit/>
          </a:bodyPr>
          <a:lstStyle/>
          <a:p>
            <a:pPr defTabSz="914377"/>
            <a:r>
              <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LOGO</a:t>
            </a:r>
          </a:p>
        </p:txBody>
      </p:sp>
      <p:sp>
        <p:nvSpPr>
          <p:cNvPr id="4" name="矩形 3"/>
          <p:cNvSpPr/>
          <p:nvPr/>
        </p:nvSpPr>
        <p:spPr>
          <a:xfrm>
            <a:off x="-55880" y="6744970"/>
            <a:ext cx="12261215" cy="118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3"/>
          <p:cNvSpPr>
            <a:spLocks noEditPoints="1"/>
          </p:cNvSpPr>
          <p:nvPr/>
        </p:nvSpPr>
        <p:spPr bwMode="auto">
          <a:xfrm>
            <a:off x="7597694" y="2794069"/>
            <a:ext cx="428601" cy="417491"/>
          </a:xfrm>
          <a:custGeom>
            <a:avLst/>
            <a:gdLst>
              <a:gd name="T0" fmla="*/ 57 w 114"/>
              <a:gd name="T1" fmla="*/ 111 h 111"/>
              <a:gd name="T2" fmla="*/ 0 w 114"/>
              <a:gd name="T3" fmla="*/ 56 h 111"/>
              <a:gd name="T4" fmla="*/ 57 w 114"/>
              <a:gd name="T5" fmla="*/ 0 h 111"/>
              <a:gd name="T6" fmla="*/ 114 w 114"/>
              <a:gd name="T7" fmla="*/ 56 h 111"/>
              <a:gd name="T8" fmla="*/ 57 w 114"/>
              <a:gd name="T9" fmla="*/ 111 h 111"/>
              <a:gd name="T10" fmla="*/ 57 w 114"/>
              <a:gd name="T11" fmla="*/ 4 h 111"/>
              <a:gd name="T12" fmla="*/ 3 w 114"/>
              <a:gd name="T13" fmla="*/ 56 h 111"/>
              <a:gd name="T14" fmla="*/ 57 w 114"/>
              <a:gd name="T15" fmla="*/ 107 h 111"/>
              <a:gd name="T16" fmla="*/ 110 w 114"/>
              <a:gd name="T17" fmla="*/ 56 h 111"/>
              <a:gd name="T18" fmla="*/ 57 w 114"/>
              <a:gd name="T19" fmla="*/ 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1">
                <a:moveTo>
                  <a:pt x="57" y="111"/>
                </a:moveTo>
                <a:cubicBezTo>
                  <a:pt x="25" y="111"/>
                  <a:pt x="0" y="86"/>
                  <a:pt x="0" y="56"/>
                </a:cubicBezTo>
                <a:cubicBezTo>
                  <a:pt x="0" y="25"/>
                  <a:pt x="25" y="0"/>
                  <a:pt x="57" y="0"/>
                </a:cubicBezTo>
                <a:cubicBezTo>
                  <a:pt x="88" y="0"/>
                  <a:pt x="114" y="25"/>
                  <a:pt x="114" y="56"/>
                </a:cubicBezTo>
                <a:cubicBezTo>
                  <a:pt x="114" y="86"/>
                  <a:pt x="88" y="111"/>
                  <a:pt x="57" y="111"/>
                </a:cubicBezTo>
                <a:close/>
                <a:moveTo>
                  <a:pt x="57" y="4"/>
                </a:moveTo>
                <a:cubicBezTo>
                  <a:pt x="27" y="4"/>
                  <a:pt x="3" y="27"/>
                  <a:pt x="3" y="56"/>
                </a:cubicBezTo>
                <a:cubicBezTo>
                  <a:pt x="3" y="84"/>
                  <a:pt x="27" y="107"/>
                  <a:pt x="57" y="107"/>
                </a:cubicBezTo>
                <a:cubicBezTo>
                  <a:pt x="86" y="107"/>
                  <a:pt x="110" y="84"/>
                  <a:pt x="110" y="56"/>
                </a:cubicBezTo>
                <a:cubicBezTo>
                  <a:pt x="110" y="27"/>
                  <a:pt x="86" y="4"/>
                  <a:pt x="57" y="4"/>
                </a:cubicBezTo>
                <a:close/>
              </a:path>
            </a:pathLst>
          </a:custGeom>
          <a:solidFill>
            <a:srgbClr val="FFFFFF"/>
          </a:solidFill>
          <a:ln>
            <a:noFill/>
          </a:ln>
        </p:spPr>
        <p:txBody>
          <a:bodyPr/>
          <a:lstStyle/>
          <a:p>
            <a:pPr defTabSz="914377">
              <a:defRPr/>
            </a:pPr>
            <a:endParaRPr lang="en-US" sz="135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9" name="Group 4"/>
          <p:cNvGrpSpPr/>
          <p:nvPr/>
        </p:nvGrpSpPr>
        <p:grpSpPr>
          <a:xfrm>
            <a:off x="6687235" y="3051981"/>
            <a:ext cx="2295400" cy="3352616"/>
            <a:chOff x="6723982" y="2653403"/>
            <a:chExt cx="2295525" cy="3352800"/>
          </a:xfrm>
          <a:solidFill>
            <a:schemeClr val="accent5"/>
          </a:solidFill>
        </p:grpSpPr>
        <p:sp>
          <p:nvSpPr>
            <p:cNvPr id="10" name="Freeform 22"/>
            <p:cNvSpPr/>
            <p:nvPr/>
          </p:nvSpPr>
          <p:spPr bwMode="auto">
            <a:xfrm>
              <a:off x="6723982" y="3221728"/>
              <a:ext cx="2295525" cy="2784475"/>
            </a:xfrm>
            <a:custGeom>
              <a:avLst/>
              <a:gdLst>
                <a:gd name="T0" fmla="*/ 550 w 611"/>
                <a:gd name="T1" fmla="*/ 269 h 741"/>
                <a:gd name="T2" fmla="*/ 394 w 611"/>
                <a:gd name="T3" fmla="*/ 164 h 741"/>
                <a:gd name="T4" fmla="*/ 386 w 611"/>
                <a:gd name="T5" fmla="*/ 161 h 741"/>
                <a:gd name="T6" fmla="*/ 386 w 611"/>
                <a:gd name="T7" fmla="*/ 152 h 741"/>
                <a:gd name="T8" fmla="*/ 386 w 611"/>
                <a:gd name="T9" fmla="*/ 151 h 741"/>
                <a:gd name="T10" fmla="*/ 386 w 611"/>
                <a:gd name="T11" fmla="*/ 0 h 741"/>
                <a:gd name="T12" fmla="*/ 225 w 611"/>
                <a:gd name="T13" fmla="*/ 0 h 741"/>
                <a:gd name="T14" fmla="*/ 225 w 611"/>
                <a:gd name="T15" fmla="*/ 151 h 741"/>
                <a:gd name="T16" fmla="*/ 225 w 611"/>
                <a:gd name="T17" fmla="*/ 152 h 741"/>
                <a:gd name="T18" fmla="*/ 226 w 611"/>
                <a:gd name="T19" fmla="*/ 161 h 741"/>
                <a:gd name="T20" fmla="*/ 217 w 611"/>
                <a:gd name="T21" fmla="*/ 164 h 741"/>
                <a:gd name="T22" fmla="*/ 62 w 611"/>
                <a:gd name="T23" fmla="*/ 269 h 741"/>
                <a:gd name="T24" fmla="*/ 0 w 611"/>
                <a:gd name="T25" fmla="*/ 446 h 741"/>
                <a:gd name="T26" fmla="*/ 90 w 611"/>
                <a:gd name="T27" fmla="*/ 655 h 741"/>
                <a:gd name="T28" fmla="*/ 306 w 611"/>
                <a:gd name="T29" fmla="*/ 741 h 741"/>
                <a:gd name="T30" fmla="*/ 522 w 611"/>
                <a:gd name="T31" fmla="*/ 655 h 741"/>
                <a:gd name="T32" fmla="*/ 611 w 611"/>
                <a:gd name="T33" fmla="*/ 446 h 741"/>
                <a:gd name="T34" fmla="*/ 550 w 611"/>
                <a:gd name="T35" fmla="*/ 269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1" h="741">
                  <a:moveTo>
                    <a:pt x="550" y="269"/>
                  </a:moveTo>
                  <a:cubicBezTo>
                    <a:pt x="511" y="219"/>
                    <a:pt x="456" y="182"/>
                    <a:pt x="394" y="164"/>
                  </a:cubicBezTo>
                  <a:cubicBezTo>
                    <a:pt x="386" y="161"/>
                    <a:pt x="386" y="161"/>
                    <a:pt x="386" y="161"/>
                  </a:cubicBezTo>
                  <a:cubicBezTo>
                    <a:pt x="386" y="152"/>
                    <a:pt x="386" y="152"/>
                    <a:pt x="386" y="152"/>
                  </a:cubicBezTo>
                  <a:cubicBezTo>
                    <a:pt x="386" y="152"/>
                    <a:pt x="386" y="151"/>
                    <a:pt x="386" y="151"/>
                  </a:cubicBezTo>
                  <a:cubicBezTo>
                    <a:pt x="386" y="0"/>
                    <a:pt x="386" y="0"/>
                    <a:pt x="386" y="0"/>
                  </a:cubicBezTo>
                  <a:cubicBezTo>
                    <a:pt x="225" y="0"/>
                    <a:pt x="225" y="0"/>
                    <a:pt x="225" y="0"/>
                  </a:cubicBezTo>
                  <a:cubicBezTo>
                    <a:pt x="225" y="151"/>
                    <a:pt x="225" y="151"/>
                    <a:pt x="225" y="151"/>
                  </a:cubicBezTo>
                  <a:cubicBezTo>
                    <a:pt x="225" y="151"/>
                    <a:pt x="225" y="152"/>
                    <a:pt x="225" y="152"/>
                  </a:cubicBezTo>
                  <a:cubicBezTo>
                    <a:pt x="226" y="161"/>
                    <a:pt x="226" y="161"/>
                    <a:pt x="226" y="161"/>
                  </a:cubicBezTo>
                  <a:cubicBezTo>
                    <a:pt x="217" y="164"/>
                    <a:pt x="217" y="164"/>
                    <a:pt x="217" y="164"/>
                  </a:cubicBezTo>
                  <a:cubicBezTo>
                    <a:pt x="156" y="182"/>
                    <a:pt x="100" y="219"/>
                    <a:pt x="62" y="269"/>
                  </a:cubicBezTo>
                  <a:cubicBezTo>
                    <a:pt x="22" y="320"/>
                    <a:pt x="0" y="381"/>
                    <a:pt x="0" y="446"/>
                  </a:cubicBezTo>
                  <a:cubicBezTo>
                    <a:pt x="0" y="525"/>
                    <a:pt x="32" y="599"/>
                    <a:pt x="90" y="655"/>
                  </a:cubicBezTo>
                  <a:cubicBezTo>
                    <a:pt x="147" y="710"/>
                    <a:pt x="224" y="741"/>
                    <a:pt x="306" y="741"/>
                  </a:cubicBezTo>
                  <a:cubicBezTo>
                    <a:pt x="387" y="741"/>
                    <a:pt x="464" y="710"/>
                    <a:pt x="522" y="655"/>
                  </a:cubicBezTo>
                  <a:cubicBezTo>
                    <a:pt x="579" y="599"/>
                    <a:pt x="611" y="525"/>
                    <a:pt x="611" y="446"/>
                  </a:cubicBezTo>
                  <a:cubicBezTo>
                    <a:pt x="611" y="381"/>
                    <a:pt x="590" y="320"/>
                    <a:pt x="550" y="269"/>
                  </a:cubicBezTo>
                  <a:close/>
                </a:path>
              </a:pathLst>
            </a:custGeom>
            <a:grpFill/>
            <a:ln>
              <a:noFill/>
            </a:ln>
          </p:spPr>
          <p:txBody>
            <a:bodyPr/>
            <a:lstStyle/>
            <a:p>
              <a:pPr defTabSz="914377">
                <a:defRPr/>
              </a:pPr>
              <a:endParaRPr lang="en-US" sz="135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23"/>
            <p:cNvSpPr/>
            <p:nvPr/>
          </p:nvSpPr>
          <p:spPr bwMode="auto">
            <a:xfrm>
              <a:off x="7452424" y="2653403"/>
              <a:ext cx="871539" cy="568325"/>
            </a:xfrm>
            <a:custGeom>
              <a:avLst/>
              <a:gdLst>
                <a:gd name="T0" fmla="*/ 196 w 232"/>
                <a:gd name="T1" fmla="*/ 50 h 151"/>
                <a:gd name="T2" fmla="*/ 212 w 232"/>
                <a:gd name="T3" fmla="*/ 50 h 151"/>
                <a:gd name="T4" fmla="*/ 232 w 232"/>
                <a:gd name="T5" fmla="*/ 31 h 151"/>
                <a:gd name="T6" fmla="*/ 232 w 232"/>
                <a:gd name="T7" fmla="*/ 18 h 151"/>
                <a:gd name="T8" fmla="*/ 212 w 232"/>
                <a:gd name="T9" fmla="*/ 0 h 151"/>
                <a:gd name="T10" fmla="*/ 19 w 232"/>
                <a:gd name="T11" fmla="*/ 0 h 151"/>
                <a:gd name="T12" fmla="*/ 0 w 232"/>
                <a:gd name="T13" fmla="*/ 18 h 151"/>
                <a:gd name="T14" fmla="*/ 0 w 232"/>
                <a:gd name="T15" fmla="*/ 31 h 151"/>
                <a:gd name="T16" fmla="*/ 19 w 232"/>
                <a:gd name="T17" fmla="*/ 50 h 151"/>
                <a:gd name="T18" fmla="*/ 35 w 232"/>
                <a:gd name="T19" fmla="*/ 50 h 151"/>
                <a:gd name="T20" fmla="*/ 35 w 232"/>
                <a:gd name="T21" fmla="*/ 151 h 151"/>
                <a:gd name="T22" fmla="*/ 196 w 232"/>
                <a:gd name="T23" fmla="*/ 151 h 151"/>
                <a:gd name="T24" fmla="*/ 196 w 232"/>
                <a:gd name="T25" fmla="*/ 5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151">
                  <a:moveTo>
                    <a:pt x="196" y="50"/>
                  </a:moveTo>
                  <a:cubicBezTo>
                    <a:pt x="212" y="50"/>
                    <a:pt x="212" y="50"/>
                    <a:pt x="212" y="50"/>
                  </a:cubicBezTo>
                  <a:cubicBezTo>
                    <a:pt x="223" y="50"/>
                    <a:pt x="232" y="41"/>
                    <a:pt x="232" y="31"/>
                  </a:cubicBezTo>
                  <a:cubicBezTo>
                    <a:pt x="232" y="18"/>
                    <a:pt x="232" y="18"/>
                    <a:pt x="232" y="18"/>
                  </a:cubicBezTo>
                  <a:cubicBezTo>
                    <a:pt x="232" y="8"/>
                    <a:pt x="223" y="0"/>
                    <a:pt x="212" y="0"/>
                  </a:cubicBezTo>
                  <a:cubicBezTo>
                    <a:pt x="19" y="0"/>
                    <a:pt x="19" y="0"/>
                    <a:pt x="19" y="0"/>
                  </a:cubicBezTo>
                  <a:cubicBezTo>
                    <a:pt x="9" y="0"/>
                    <a:pt x="0" y="8"/>
                    <a:pt x="0" y="18"/>
                  </a:cubicBezTo>
                  <a:cubicBezTo>
                    <a:pt x="0" y="31"/>
                    <a:pt x="0" y="31"/>
                    <a:pt x="0" y="31"/>
                  </a:cubicBezTo>
                  <a:cubicBezTo>
                    <a:pt x="0" y="41"/>
                    <a:pt x="9" y="50"/>
                    <a:pt x="19" y="50"/>
                  </a:cubicBezTo>
                  <a:cubicBezTo>
                    <a:pt x="35" y="50"/>
                    <a:pt x="35" y="50"/>
                    <a:pt x="35" y="50"/>
                  </a:cubicBezTo>
                  <a:cubicBezTo>
                    <a:pt x="35" y="151"/>
                    <a:pt x="35" y="151"/>
                    <a:pt x="35" y="151"/>
                  </a:cubicBezTo>
                  <a:cubicBezTo>
                    <a:pt x="196" y="151"/>
                    <a:pt x="196" y="151"/>
                    <a:pt x="196" y="151"/>
                  </a:cubicBezTo>
                  <a:lnTo>
                    <a:pt x="196" y="50"/>
                  </a:lnTo>
                  <a:close/>
                </a:path>
              </a:pathLst>
            </a:custGeom>
            <a:solidFill>
              <a:schemeClr val="bg1">
                <a:lumMod val="85000"/>
              </a:schemeClr>
            </a:solidFill>
            <a:ln>
              <a:noFill/>
            </a:ln>
          </p:spPr>
          <p:txBody>
            <a:bodyPr/>
            <a:lstStyle/>
            <a:p>
              <a:pPr defTabSz="914377">
                <a:defRPr/>
              </a:pPr>
              <a:endParaRPr lang="en-US" sz="135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Group 7"/>
          <p:cNvGrpSpPr/>
          <p:nvPr/>
        </p:nvGrpSpPr>
        <p:grpSpPr bwMode="auto">
          <a:xfrm>
            <a:off x="3194211" y="3046468"/>
            <a:ext cx="2293812" cy="3352616"/>
            <a:chOff x="3190205" y="2653403"/>
            <a:chExt cx="2293939" cy="3352800"/>
          </a:xfrm>
        </p:grpSpPr>
        <p:sp>
          <p:nvSpPr>
            <p:cNvPr id="13" name="Freeform 21"/>
            <p:cNvSpPr/>
            <p:nvPr/>
          </p:nvSpPr>
          <p:spPr bwMode="auto">
            <a:xfrm>
              <a:off x="3190205" y="3221728"/>
              <a:ext cx="2293939" cy="2784475"/>
            </a:xfrm>
            <a:custGeom>
              <a:avLst/>
              <a:gdLst>
                <a:gd name="T0" fmla="*/ 549 w 611"/>
                <a:gd name="T1" fmla="*/ 269 h 741"/>
                <a:gd name="T2" fmla="*/ 394 w 611"/>
                <a:gd name="T3" fmla="*/ 164 h 741"/>
                <a:gd name="T4" fmla="*/ 385 w 611"/>
                <a:gd name="T5" fmla="*/ 161 h 741"/>
                <a:gd name="T6" fmla="*/ 386 w 611"/>
                <a:gd name="T7" fmla="*/ 152 h 741"/>
                <a:gd name="T8" fmla="*/ 386 w 611"/>
                <a:gd name="T9" fmla="*/ 151 h 741"/>
                <a:gd name="T10" fmla="*/ 386 w 611"/>
                <a:gd name="T11" fmla="*/ 0 h 741"/>
                <a:gd name="T12" fmla="*/ 225 w 611"/>
                <a:gd name="T13" fmla="*/ 0 h 741"/>
                <a:gd name="T14" fmla="*/ 225 w 611"/>
                <a:gd name="T15" fmla="*/ 151 h 741"/>
                <a:gd name="T16" fmla="*/ 225 w 611"/>
                <a:gd name="T17" fmla="*/ 152 h 741"/>
                <a:gd name="T18" fmla="*/ 226 w 611"/>
                <a:gd name="T19" fmla="*/ 161 h 741"/>
                <a:gd name="T20" fmla="*/ 217 w 611"/>
                <a:gd name="T21" fmla="*/ 164 h 741"/>
                <a:gd name="T22" fmla="*/ 61 w 611"/>
                <a:gd name="T23" fmla="*/ 269 h 741"/>
                <a:gd name="T24" fmla="*/ 0 w 611"/>
                <a:gd name="T25" fmla="*/ 446 h 741"/>
                <a:gd name="T26" fmla="*/ 89 w 611"/>
                <a:gd name="T27" fmla="*/ 655 h 741"/>
                <a:gd name="T28" fmla="*/ 305 w 611"/>
                <a:gd name="T29" fmla="*/ 741 h 741"/>
                <a:gd name="T30" fmla="*/ 521 w 611"/>
                <a:gd name="T31" fmla="*/ 655 h 741"/>
                <a:gd name="T32" fmla="*/ 611 w 611"/>
                <a:gd name="T33" fmla="*/ 446 h 741"/>
                <a:gd name="T34" fmla="*/ 549 w 611"/>
                <a:gd name="T35" fmla="*/ 269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1" h="741">
                  <a:moveTo>
                    <a:pt x="549" y="269"/>
                  </a:moveTo>
                  <a:cubicBezTo>
                    <a:pt x="511" y="219"/>
                    <a:pt x="455" y="182"/>
                    <a:pt x="394" y="164"/>
                  </a:cubicBezTo>
                  <a:cubicBezTo>
                    <a:pt x="385" y="161"/>
                    <a:pt x="385" y="161"/>
                    <a:pt x="385" y="161"/>
                  </a:cubicBezTo>
                  <a:cubicBezTo>
                    <a:pt x="386" y="152"/>
                    <a:pt x="386" y="152"/>
                    <a:pt x="386" y="152"/>
                  </a:cubicBezTo>
                  <a:cubicBezTo>
                    <a:pt x="386" y="152"/>
                    <a:pt x="386" y="151"/>
                    <a:pt x="386" y="151"/>
                  </a:cubicBezTo>
                  <a:cubicBezTo>
                    <a:pt x="386" y="0"/>
                    <a:pt x="386" y="0"/>
                    <a:pt x="386" y="0"/>
                  </a:cubicBezTo>
                  <a:cubicBezTo>
                    <a:pt x="225" y="0"/>
                    <a:pt x="225" y="0"/>
                    <a:pt x="225" y="0"/>
                  </a:cubicBezTo>
                  <a:cubicBezTo>
                    <a:pt x="225" y="151"/>
                    <a:pt x="225" y="151"/>
                    <a:pt x="225" y="151"/>
                  </a:cubicBezTo>
                  <a:cubicBezTo>
                    <a:pt x="225" y="151"/>
                    <a:pt x="225" y="152"/>
                    <a:pt x="225" y="152"/>
                  </a:cubicBezTo>
                  <a:cubicBezTo>
                    <a:pt x="226" y="161"/>
                    <a:pt x="226" y="161"/>
                    <a:pt x="226" y="161"/>
                  </a:cubicBezTo>
                  <a:cubicBezTo>
                    <a:pt x="217" y="164"/>
                    <a:pt x="217" y="164"/>
                    <a:pt x="217" y="164"/>
                  </a:cubicBezTo>
                  <a:cubicBezTo>
                    <a:pt x="155" y="182"/>
                    <a:pt x="100" y="219"/>
                    <a:pt x="61" y="269"/>
                  </a:cubicBezTo>
                  <a:cubicBezTo>
                    <a:pt x="21" y="320"/>
                    <a:pt x="0" y="381"/>
                    <a:pt x="0" y="446"/>
                  </a:cubicBezTo>
                  <a:cubicBezTo>
                    <a:pt x="0" y="525"/>
                    <a:pt x="32" y="599"/>
                    <a:pt x="89" y="655"/>
                  </a:cubicBezTo>
                  <a:cubicBezTo>
                    <a:pt x="147" y="710"/>
                    <a:pt x="224" y="741"/>
                    <a:pt x="305" y="741"/>
                  </a:cubicBezTo>
                  <a:cubicBezTo>
                    <a:pt x="387" y="741"/>
                    <a:pt x="464" y="710"/>
                    <a:pt x="521" y="655"/>
                  </a:cubicBezTo>
                  <a:cubicBezTo>
                    <a:pt x="579" y="599"/>
                    <a:pt x="611" y="525"/>
                    <a:pt x="611" y="446"/>
                  </a:cubicBezTo>
                  <a:cubicBezTo>
                    <a:pt x="611" y="381"/>
                    <a:pt x="590" y="320"/>
                    <a:pt x="549" y="269"/>
                  </a:cubicBezTo>
                  <a:close/>
                </a:path>
              </a:pathLst>
            </a:custGeom>
            <a:solidFill>
              <a:schemeClr val="accent1"/>
            </a:solidFill>
            <a:ln>
              <a:noFill/>
            </a:ln>
          </p:spPr>
          <p:txBody>
            <a:bodyPr/>
            <a:lstStyle/>
            <a:p>
              <a:pPr defTabSz="914377">
                <a:defRPr/>
              </a:pPr>
              <a:endParaRPr lang="en-US" sz="135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24"/>
            <p:cNvSpPr/>
            <p:nvPr/>
          </p:nvSpPr>
          <p:spPr bwMode="auto">
            <a:xfrm>
              <a:off x="3899818" y="2653403"/>
              <a:ext cx="871537" cy="568325"/>
            </a:xfrm>
            <a:custGeom>
              <a:avLst/>
              <a:gdLst>
                <a:gd name="T0" fmla="*/ 197 w 232"/>
                <a:gd name="T1" fmla="*/ 50 h 151"/>
                <a:gd name="T2" fmla="*/ 213 w 232"/>
                <a:gd name="T3" fmla="*/ 50 h 151"/>
                <a:gd name="T4" fmla="*/ 232 w 232"/>
                <a:gd name="T5" fmla="*/ 31 h 151"/>
                <a:gd name="T6" fmla="*/ 232 w 232"/>
                <a:gd name="T7" fmla="*/ 18 h 151"/>
                <a:gd name="T8" fmla="*/ 213 w 232"/>
                <a:gd name="T9" fmla="*/ 0 h 151"/>
                <a:gd name="T10" fmla="*/ 20 w 232"/>
                <a:gd name="T11" fmla="*/ 0 h 151"/>
                <a:gd name="T12" fmla="*/ 0 w 232"/>
                <a:gd name="T13" fmla="*/ 18 h 151"/>
                <a:gd name="T14" fmla="*/ 0 w 232"/>
                <a:gd name="T15" fmla="*/ 31 h 151"/>
                <a:gd name="T16" fmla="*/ 20 w 232"/>
                <a:gd name="T17" fmla="*/ 50 h 151"/>
                <a:gd name="T18" fmla="*/ 36 w 232"/>
                <a:gd name="T19" fmla="*/ 50 h 151"/>
                <a:gd name="T20" fmla="*/ 36 w 232"/>
                <a:gd name="T21" fmla="*/ 151 h 151"/>
                <a:gd name="T22" fmla="*/ 197 w 232"/>
                <a:gd name="T23" fmla="*/ 151 h 151"/>
                <a:gd name="T24" fmla="*/ 197 w 232"/>
                <a:gd name="T25" fmla="*/ 5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151">
                  <a:moveTo>
                    <a:pt x="197" y="50"/>
                  </a:moveTo>
                  <a:cubicBezTo>
                    <a:pt x="213" y="50"/>
                    <a:pt x="213" y="50"/>
                    <a:pt x="213" y="50"/>
                  </a:cubicBezTo>
                  <a:cubicBezTo>
                    <a:pt x="224" y="50"/>
                    <a:pt x="232" y="41"/>
                    <a:pt x="232" y="31"/>
                  </a:cubicBezTo>
                  <a:cubicBezTo>
                    <a:pt x="232" y="18"/>
                    <a:pt x="232" y="18"/>
                    <a:pt x="232" y="18"/>
                  </a:cubicBezTo>
                  <a:cubicBezTo>
                    <a:pt x="232" y="8"/>
                    <a:pt x="224" y="0"/>
                    <a:pt x="213" y="0"/>
                  </a:cubicBezTo>
                  <a:cubicBezTo>
                    <a:pt x="20" y="0"/>
                    <a:pt x="20" y="0"/>
                    <a:pt x="20" y="0"/>
                  </a:cubicBezTo>
                  <a:cubicBezTo>
                    <a:pt x="9" y="0"/>
                    <a:pt x="0" y="8"/>
                    <a:pt x="0" y="18"/>
                  </a:cubicBezTo>
                  <a:cubicBezTo>
                    <a:pt x="0" y="31"/>
                    <a:pt x="0" y="31"/>
                    <a:pt x="0" y="31"/>
                  </a:cubicBezTo>
                  <a:cubicBezTo>
                    <a:pt x="0" y="41"/>
                    <a:pt x="9" y="50"/>
                    <a:pt x="20" y="50"/>
                  </a:cubicBezTo>
                  <a:cubicBezTo>
                    <a:pt x="36" y="50"/>
                    <a:pt x="36" y="50"/>
                    <a:pt x="36" y="50"/>
                  </a:cubicBezTo>
                  <a:cubicBezTo>
                    <a:pt x="36" y="151"/>
                    <a:pt x="36" y="151"/>
                    <a:pt x="36" y="151"/>
                  </a:cubicBezTo>
                  <a:cubicBezTo>
                    <a:pt x="197" y="151"/>
                    <a:pt x="197" y="151"/>
                    <a:pt x="197" y="151"/>
                  </a:cubicBezTo>
                  <a:lnTo>
                    <a:pt x="197" y="50"/>
                  </a:lnTo>
                  <a:close/>
                </a:path>
              </a:pathLst>
            </a:custGeom>
            <a:solidFill>
              <a:schemeClr val="bg1">
                <a:lumMod val="85000"/>
              </a:schemeClr>
            </a:solidFill>
            <a:ln>
              <a:noFill/>
            </a:ln>
          </p:spPr>
          <p:txBody>
            <a:bodyPr/>
            <a:lstStyle/>
            <a:p>
              <a:pPr defTabSz="914377">
                <a:defRPr/>
              </a:pPr>
              <a:endParaRPr lang="en-US" sz="135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Group 10"/>
          <p:cNvGrpSpPr/>
          <p:nvPr/>
        </p:nvGrpSpPr>
        <p:grpSpPr bwMode="auto">
          <a:xfrm>
            <a:off x="4187929" y="2200377"/>
            <a:ext cx="3601840" cy="4198707"/>
            <a:chOff x="4276057" y="1815205"/>
            <a:chExt cx="3602039" cy="4198936"/>
          </a:xfrm>
        </p:grpSpPr>
        <p:sp>
          <p:nvSpPr>
            <p:cNvPr id="16" name="Freeform 27"/>
            <p:cNvSpPr/>
            <p:nvPr/>
          </p:nvSpPr>
          <p:spPr bwMode="auto">
            <a:xfrm>
              <a:off x="4276057" y="3140767"/>
              <a:ext cx="3602039" cy="2873374"/>
            </a:xfrm>
            <a:custGeom>
              <a:avLst/>
              <a:gdLst>
                <a:gd name="T0" fmla="*/ 950 w 959"/>
                <a:gd name="T1" fmla="*/ 806 h 848"/>
                <a:gd name="T2" fmla="*/ 577 w 959"/>
                <a:gd name="T3" fmla="*/ 182 h 848"/>
                <a:gd name="T4" fmla="*/ 577 w 959"/>
                <a:gd name="T5" fmla="*/ 0 h 848"/>
                <a:gd name="T6" fmla="*/ 382 w 959"/>
                <a:gd name="T7" fmla="*/ 0 h 848"/>
                <a:gd name="T8" fmla="*/ 382 w 959"/>
                <a:gd name="T9" fmla="*/ 182 h 848"/>
                <a:gd name="T10" fmla="*/ 9 w 959"/>
                <a:gd name="T11" fmla="*/ 806 h 848"/>
                <a:gd name="T12" fmla="*/ 4 w 959"/>
                <a:gd name="T13" fmla="*/ 836 h 848"/>
                <a:gd name="T14" fmla="*/ 33 w 959"/>
                <a:gd name="T15" fmla="*/ 848 h 848"/>
                <a:gd name="T16" fmla="*/ 926 w 959"/>
                <a:gd name="T17" fmla="*/ 848 h 848"/>
                <a:gd name="T18" fmla="*/ 954 w 959"/>
                <a:gd name="T19" fmla="*/ 836 h 848"/>
                <a:gd name="T20" fmla="*/ 950 w 959"/>
                <a:gd name="T21" fmla="*/ 806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9" h="848">
                  <a:moveTo>
                    <a:pt x="950" y="806"/>
                  </a:moveTo>
                  <a:cubicBezTo>
                    <a:pt x="577" y="182"/>
                    <a:pt x="577" y="182"/>
                    <a:pt x="577" y="182"/>
                  </a:cubicBezTo>
                  <a:cubicBezTo>
                    <a:pt x="577" y="0"/>
                    <a:pt x="577" y="0"/>
                    <a:pt x="577" y="0"/>
                  </a:cubicBezTo>
                  <a:cubicBezTo>
                    <a:pt x="382" y="0"/>
                    <a:pt x="382" y="0"/>
                    <a:pt x="382" y="0"/>
                  </a:cubicBezTo>
                  <a:cubicBezTo>
                    <a:pt x="382" y="182"/>
                    <a:pt x="382" y="182"/>
                    <a:pt x="382" y="182"/>
                  </a:cubicBezTo>
                  <a:cubicBezTo>
                    <a:pt x="9" y="806"/>
                    <a:pt x="9" y="806"/>
                    <a:pt x="9" y="806"/>
                  </a:cubicBezTo>
                  <a:cubicBezTo>
                    <a:pt x="2" y="818"/>
                    <a:pt x="0" y="829"/>
                    <a:pt x="4" y="836"/>
                  </a:cubicBezTo>
                  <a:cubicBezTo>
                    <a:pt x="9" y="844"/>
                    <a:pt x="19" y="848"/>
                    <a:pt x="33" y="848"/>
                  </a:cubicBezTo>
                  <a:cubicBezTo>
                    <a:pt x="926" y="848"/>
                    <a:pt x="926" y="848"/>
                    <a:pt x="926" y="848"/>
                  </a:cubicBezTo>
                  <a:cubicBezTo>
                    <a:pt x="940" y="848"/>
                    <a:pt x="950" y="844"/>
                    <a:pt x="954" y="836"/>
                  </a:cubicBezTo>
                  <a:cubicBezTo>
                    <a:pt x="959" y="829"/>
                    <a:pt x="957" y="818"/>
                    <a:pt x="950" y="806"/>
                  </a:cubicBezTo>
                  <a:close/>
                </a:path>
              </a:pathLst>
            </a:custGeom>
            <a:solidFill>
              <a:schemeClr val="accent2"/>
            </a:solidFill>
            <a:ln>
              <a:noFill/>
            </a:ln>
          </p:spPr>
          <p:txBody>
            <a:bodyPr/>
            <a:lstStyle/>
            <a:p>
              <a:pPr defTabSz="914377">
                <a:defRPr/>
              </a:pPr>
              <a:endParaRPr lang="en-US" sz="135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28"/>
            <p:cNvSpPr/>
            <p:nvPr/>
          </p:nvSpPr>
          <p:spPr bwMode="auto">
            <a:xfrm>
              <a:off x="5544470" y="1815205"/>
              <a:ext cx="1060450" cy="1320799"/>
            </a:xfrm>
            <a:custGeom>
              <a:avLst/>
              <a:gdLst>
                <a:gd name="T0" fmla="*/ 239 w 282"/>
                <a:gd name="T1" fmla="*/ 59 h 269"/>
                <a:gd name="T2" fmla="*/ 260 w 282"/>
                <a:gd name="T3" fmla="*/ 59 h 269"/>
                <a:gd name="T4" fmla="*/ 282 w 282"/>
                <a:gd name="T5" fmla="*/ 37 h 269"/>
                <a:gd name="T6" fmla="*/ 282 w 282"/>
                <a:gd name="T7" fmla="*/ 21 h 269"/>
                <a:gd name="T8" fmla="*/ 260 w 282"/>
                <a:gd name="T9" fmla="*/ 0 h 269"/>
                <a:gd name="T10" fmla="*/ 23 w 282"/>
                <a:gd name="T11" fmla="*/ 0 h 269"/>
                <a:gd name="T12" fmla="*/ 0 w 282"/>
                <a:gd name="T13" fmla="*/ 21 h 269"/>
                <a:gd name="T14" fmla="*/ 0 w 282"/>
                <a:gd name="T15" fmla="*/ 37 h 269"/>
                <a:gd name="T16" fmla="*/ 23 w 282"/>
                <a:gd name="T17" fmla="*/ 59 h 269"/>
                <a:gd name="T18" fmla="*/ 44 w 282"/>
                <a:gd name="T19" fmla="*/ 59 h 269"/>
                <a:gd name="T20" fmla="*/ 44 w 282"/>
                <a:gd name="T21" fmla="*/ 269 h 269"/>
                <a:gd name="T22" fmla="*/ 239 w 282"/>
                <a:gd name="T23" fmla="*/ 269 h 269"/>
                <a:gd name="T24" fmla="*/ 239 w 282"/>
                <a:gd name="T25" fmla="*/ 5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69">
                  <a:moveTo>
                    <a:pt x="239" y="59"/>
                  </a:moveTo>
                  <a:cubicBezTo>
                    <a:pt x="260" y="59"/>
                    <a:pt x="260" y="59"/>
                    <a:pt x="260" y="59"/>
                  </a:cubicBezTo>
                  <a:cubicBezTo>
                    <a:pt x="273" y="59"/>
                    <a:pt x="282" y="49"/>
                    <a:pt x="282" y="37"/>
                  </a:cubicBezTo>
                  <a:cubicBezTo>
                    <a:pt x="282" y="21"/>
                    <a:pt x="282" y="21"/>
                    <a:pt x="282" y="21"/>
                  </a:cubicBezTo>
                  <a:cubicBezTo>
                    <a:pt x="282" y="10"/>
                    <a:pt x="273" y="0"/>
                    <a:pt x="260" y="0"/>
                  </a:cubicBezTo>
                  <a:cubicBezTo>
                    <a:pt x="23" y="0"/>
                    <a:pt x="23" y="0"/>
                    <a:pt x="23" y="0"/>
                  </a:cubicBezTo>
                  <a:cubicBezTo>
                    <a:pt x="10" y="0"/>
                    <a:pt x="0" y="10"/>
                    <a:pt x="0" y="21"/>
                  </a:cubicBezTo>
                  <a:cubicBezTo>
                    <a:pt x="0" y="37"/>
                    <a:pt x="0" y="37"/>
                    <a:pt x="0" y="37"/>
                  </a:cubicBezTo>
                  <a:cubicBezTo>
                    <a:pt x="0" y="49"/>
                    <a:pt x="10" y="59"/>
                    <a:pt x="23" y="59"/>
                  </a:cubicBezTo>
                  <a:cubicBezTo>
                    <a:pt x="44" y="59"/>
                    <a:pt x="44" y="59"/>
                    <a:pt x="44" y="59"/>
                  </a:cubicBezTo>
                  <a:cubicBezTo>
                    <a:pt x="44" y="269"/>
                    <a:pt x="44" y="269"/>
                    <a:pt x="44" y="269"/>
                  </a:cubicBezTo>
                  <a:cubicBezTo>
                    <a:pt x="239" y="269"/>
                    <a:pt x="239" y="269"/>
                    <a:pt x="239" y="269"/>
                  </a:cubicBezTo>
                  <a:lnTo>
                    <a:pt x="239" y="59"/>
                  </a:lnTo>
                  <a:close/>
                </a:path>
              </a:pathLst>
            </a:custGeom>
            <a:solidFill>
              <a:schemeClr val="bg1">
                <a:lumMod val="85000"/>
              </a:schemeClr>
            </a:solidFill>
            <a:ln>
              <a:noFill/>
            </a:ln>
          </p:spPr>
          <p:txBody>
            <a:bodyPr/>
            <a:lstStyle/>
            <a:p>
              <a:pPr defTabSz="914377">
                <a:defRPr/>
              </a:pPr>
              <a:endParaRPr lang="en-US" sz="135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8" name="Rectangle 13"/>
          <p:cNvSpPr/>
          <p:nvPr/>
        </p:nvSpPr>
        <p:spPr>
          <a:xfrm>
            <a:off x="4759399" y="4983112"/>
            <a:ext cx="2438267" cy="1167494"/>
          </a:xfrm>
          <a:prstGeom prst="rect">
            <a:avLst/>
          </a:prstGeom>
        </p:spPr>
        <p:txBody>
          <a:bodyPr lIns="243827" rIns="243827" bIns="97531">
            <a:spAutoFit/>
          </a:bodyPr>
          <a:lstStyle/>
          <a:p>
            <a:pPr algn="ctr" defTabSz="914377">
              <a:lnSpc>
                <a:spcPct val="89000"/>
              </a:lnSpc>
              <a:defRPr/>
            </a:pPr>
            <a:r>
              <a:rPr lang="zh-CN" altLang="en-US" sz="1867" dirty="0">
                <a:solidFill>
                  <a:srgbClr val="FFFFFF"/>
                </a:solidFill>
                <a:latin typeface="Arial" panose="020B0604020202020204" pitchFamily="34" charset="0"/>
                <a:ea typeface="微软雅黑" panose="020B0503020204020204" pitchFamily="34" charset="-122"/>
                <a:sym typeface="Arial" panose="020B0604020202020204" pitchFamily="34" charset="0"/>
              </a:rPr>
              <a:t>点击输入简要文字内容，概括精炼言简意赅的说明分项内容。</a:t>
            </a:r>
            <a:endParaRPr lang="en-US" sz="1333"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9" name="Group 14"/>
          <p:cNvGrpSpPr/>
          <p:nvPr/>
        </p:nvGrpSpPr>
        <p:grpSpPr bwMode="auto">
          <a:xfrm>
            <a:off x="7770724" y="2781369"/>
            <a:ext cx="1582649" cy="282560"/>
            <a:chOff x="7528087" y="2680840"/>
            <a:chExt cx="2803259" cy="316190"/>
          </a:xfrm>
        </p:grpSpPr>
        <p:cxnSp>
          <p:nvCxnSpPr>
            <p:cNvPr id="20" name="Straight Connector 17"/>
            <p:cNvCxnSpPr/>
            <p:nvPr/>
          </p:nvCxnSpPr>
          <p:spPr>
            <a:xfrm flipV="1">
              <a:off x="7528087" y="2680840"/>
              <a:ext cx="497669" cy="3161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8"/>
            <p:cNvCxnSpPr/>
            <p:nvPr/>
          </p:nvCxnSpPr>
          <p:spPr>
            <a:xfrm>
              <a:off x="8025756" y="2680840"/>
              <a:ext cx="2305590" cy="0"/>
            </a:xfrm>
            <a:prstGeom prst="line">
              <a:avLst/>
            </a:prstGeom>
            <a:ln>
              <a:solidFill>
                <a:schemeClr val="bg1">
                  <a:lumMod val="8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22" name="Group 19"/>
          <p:cNvGrpSpPr/>
          <p:nvPr/>
        </p:nvGrpSpPr>
        <p:grpSpPr bwMode="auto">
          <a:xfrm>
            <a:off x="2681475" y="2740097"/>
            <a:ext cx="1765204" cy="417491"/>
            <a:chOff x="1582038" y="2697524"/>
            <a:chExt cx="2577213" cy="316190"/>
          </a:xfrm>
        </p:grpSpPr>
        <p:cxnSp>
          <p:nvCxnSpPr>
            <p:cNvPr id="23" name="Straight Connector 20"/>
            <p:cNvCxnSpPr/>
            <p:nvPr/>
          </p:nvCxnSpPr>
          <p:spPr>
            <a:xfrm flipH="1" flipV="1">
              <a:off x="3660958" y="2697524"/>
              <a:ext cx="498293" cy="3161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flipH="1">
              <a:off x="1582038" y="2697524"/>
              <a:ext cx="2078920" cy="0"/>
            </a:xfrm>
            <a:prstGeom prst="line">
              <a:avLst/>
            </a:prstGeom>
            <a:ln>
              <a:solidFill>
                <a:schemeClr val="bg1">
                  <a:lumMod val="8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5" name="Title 13"/>
          <p:cNvSpPr txBox="1"/>
          <p:nvPr/>
        </p:nvSpPr>
        <p:spPr>
          <a:xfrm>
            <a:off x="3457720" y="4489429"/>
            <a:ext cx="1360413" cy="1546140"/>
          </a:xfrm>
          <a:prstGeom prst="rect">
            <a:avLst/>
          </a:prstGeom>
        </p:spPr>
        <p:txBody>
          <a:bodyPr lIns="121913" tIns="60956" rIns="121913" bIns="60956" anchor="ctr"/>
          <a:lstStyle/>
          <a:p>
            <a:pPr defTabSz="914377">
              <a:defRPr/>
            </a:pPr>
            <a:r>
              <a:rPr lang="id-ID" sz="3999">
                <a:solidFill>
                  <a:srgbClr val="FFFFFF"/>
                </a:solidFill>
                <a:latin typeface="Arial" panose="020B0604020202020204" pitchFamily="34" charset="0"/>
                <a:ea typeface="微软雅黑" panose="020B0503020204020204" pitchFamily="34" charset="-122"/>
                <a:sym typeface="Arial" panose="020B0604020202020204" pitchFamily="34" charset="0"/>
              </a:rPr>
              <a:t>90%</a:t>
            </a:r>
            <a:endParaRPr lang="en-US" sz="3999"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itle 13"/>
          <p:cNvSpPr txBox="1"/>
          <p:nvPr/>
        </p:nvSpPr>
        <p:spPr>
          <a:xfrm>
            <a:off x="7423078" y="4489429"/>
            <a:ext cx="1360413" cy="1546140"/>
          </a:xfrm>
          <a:prstGeom prst="rect">
            <a:avLst/>
          </a:prstGeom>
        </p:spPr>
        <p:txBody>
          <a:bodyPr lIns="121913" tIns="60956" rIns="121913" bIns="60956" anchor="ctr"/>
          <a:lstStyle/>
          <a:p>
            <a:pPr defTabSz="914377">
              <a:defRPr/>
            </a:pPr>
            <a:r>
              <a:rPr lang="id-ID" sz="3999">
                <a:solidFill>
                  <a:srgbClr val="FFFFFF"/>
                </a:solidFill>
                <a:latin typeface="Arial" panose="020B0604020202020204" pitchFamily="34" charset="0"/>
                <a:ea typeface="微软雅黑" panose="020B0503020204020204" pitchFamily="34" charset="-122"/>
                <a:sym typeface="Arial" panose="020B0604020202020204" pitchFamily="34" charset="0"/>
              </a:rPr>
              <a:t>10%</a:t>
            </a:r>
            <a:endParaRPr lang="en-US" sz="3999"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 Placeholder 5"/>
          <p:cNvSpPr txBox="1"/>
          <p:nvPr/>
        </p:nvSpPr>
        <p:spPr bwMode="auto">
          <a:xfrm>
            <a:off x="8429497" y="2790896"/>
            <a:ext cx="3397064" cy="730209"/>
          </a:xfrm>
          <a:prstGeom prst="rect">
            <a:avLst/>
          </a:prstGeom>
          <a:noFill/>
          <a:ln w="9525">
            <a:noFill/>
            <a:miter lim="800000"/>
          </a:ln>
        </p:spPr>
        <p:txBody>
          <a:bodyPr/>
          <a:lstStyle/>
          <a:p>
            <a:pPr defTabSz="914377">
              <a:lnSpc>
                <a:spcPct val="110000"/>
              </a:lnSpc>
            </a:pPr>
            <a:r>
              <a:rPr lang="zh-CN" altLang="en-US" sz="1400" dirty="0">
                <a:solidFill>
                  <a:srgbClr val="000000"/>
                </a:solidFill>
                <a:latin typeface="Arial" panose="020B0604020202020204" pitchFamily="34" charset="0"/>
                <a:ea typeface="微软雅黑" panose="020B0503020204020204" pitchFamily="34" charset="-122"/>
                <a:cs typeface="Open Sans Light"/>
                <a:sym typeface="Arial" panose="020B0604020202020204" pitchFamily="34" charset="0"/>
              </a:rPr>
              <a:t>点击输入简要文字内容，概括精炼言简意赅的说明分项内容。</a:t>
            </a:r>
            <a:endParaRPr lang="id-ID"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Box 25"/>
          <p:cNvSpPr txBox="1">
            <a:spLocks noChangeArrowheads="1"/>
          </p:cNvSpPr>
          <p:nvPr/>
        </p:nvSpPr>
        <p:spPr bwMode="auto">
          <a:xfrm>
            <a:off x="8362825" y="2335308"/>
            <a:ext cx="1063112" cy="355034"/>
          </a:xfrm>
          <a:prstGeom prst="rect">
            <a:avLst/>
          </a:prstGeom>
          <a:noFill/>
          <a:ln w="9525">
            <a:noFill/>
            <a:miter lim="800000"/>
          </a:ln>
        </p:spPr>
        <p:txBody>
          <a:bodyPr wrap="none">
            <a:spAutoFit/>
          </a:bodyPr>
          <a:lstStyle/>
          <a:p>
            <a:pPr defTabSz="914377"/>
            <a:r>
              <a:rPr lang="zh-CN" altLang="en-US" sz="1707" dirty="0">
                <a:solidFill>
                  <a:srgbClr val="9C3535"/>
                </a:solidFill>
                <a:latin typeface="Arial" panose="020B0604020202020204" pitchFamily="34" charset="0"/>
                <a:ea typeface="微软雅黑" panose="020B0503020204020204" pitchFamily="34" charset="-122"/>
                <a:sym typeface="Arial" panose="020B0604020202020204" pitchFamily="34" charset="0"/>
              </a:rPr>
              <a:t>添加标题</a:t>
            </a:r>
            <a:endParaRPr lang="id-ID" altLang="zh-CN" sz="1707" dirty="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26"/>
          <p:cNvSpPr txBox="1">
            <a:spLocks noChangeArrowheads="1"/>
          </p:cNvSpPr>
          <p:nvPr/>
        </p:nvSpPr>
        <p:spPr bwMode="auto">
          <a:xfrm>
            <a:off x="2748603" y="2324195"/>
            <a:ext cx="1063112" cy="355034"/>
          </a:xfrm>
          <a:prstGeom prst="rect">
            <a:avLst/>
          </a:prstGeom>
          <a:noFill/>
          <a:ln w="9525">
            <a:noFill/>
            <a:miter lim="800000"/>
          </a:ln>
        </p:spPr>
        <p:txBody>
          <a:bodyPr wrap="none">
            <a:spAutoFit/>
          </a:bodyPr>
          <a:lstStyle/>
          <a:p>
            <a:pPr algn="r" defTabSz="914377"/>
            <a:r>
              <a:rPr lang="zh-CN" altLang="en-US" sz="1707" dirty="0">
                <a:solidFill>
                  <a:srgbClr val="9C3535"/>
                </a:solidFill>
                <a:latin typeface="Arial" panose="020B0604020202020204" pitchFamily="34" charset="0"/>
                <a:ea typeface="微软雅黑" panose="020B0503020204020204" pitchFamily="34" charset="-122"/>
                <a:sym typeface="Arial" panose="020B0604020202020204" pitchFamily="34" charset="0"/>
              </a:rPr>
              <a:t>添加标题</a:t>
            </a:r>
            <a:endParaRPr lang="id-ID" altLang="zh-CN" sz="1707" dirty="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 Placeholder 5"/>
          <p:cNvSpPr txBox="1"/>
          <p:nvPr/>
        </p:nvSpPr>
        <p:spPr bwMode="auto">
          <a:xfrm>
            <a:off x="414651" y="2808358"/>
            <a:ext cx="3397064" cy="731797"/>
          </a:xfrm>
          <a:prstGeom prst="rect">
            <a:avLst/>
          </a:prstGeom>
          <a:noFill/>
          <a:ln w="9525">
            <a:noFill/>
            <a:miter lim="800000"/>
          </a:ln>
        </p:spPr>
        <p:txBody>
          <a:bodyPr/>
          <a:lstStyle/>
          <a:p>
            <a:pPr algn="r" defTabSz="914377">
              <a:lnSpc>
                <a:spcPct val="110000"/>
              </a:lnSpc>
            </a:pPr>
            <a:r>
              <a:rPr lang="zh-CN" altLang="en-US" sz="1400" dirty="0">
                <a:solidFill>
                  <a:srgbClr val="000000"/>
                </a:solidFill>
                <a:latin typeface="Arial" panose="020B0604020202020204" pitchFamily="34" charset="0"/>
                <a:ea typeface="微软雅黑" panose="020B0503020204020204" pitchFamily="34" charset="-122"/>
                <a:cs typeface="Open Sans Light"/>
                <a:sym typeface="Arial" panose="020B0604020202020204" pitchFamily="34" charset="0"/>
              </a:rPr>
              <a:t>点击输入简要文字内容，概括精炼言简意赅的说明分项内容。</a:t>
            </a:r>
            <a:endParaRPr lang="id-ID"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矩形 30"/>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2" name="组合 31">
            <a:extLst>
              <a:ext uri="{FF2B5EF4-FFF2-40B4-BE49-F238E27FC236}">
                <a16:creationId xmlns:a16="http://schemas.microsoft.com/office/drawing/2014/main" id="{56905817-ACF6-4157-A89C-0216D3FA7C98}"/>
              </a:ext>
            </a:extLst>
          </p:cNvPr>
          <p:cNvGrpSpPr/>
          <p:nvPr>
            <p:custDataLst>
              <p:tags r:id="rId1"/>
            </p:custDataLst>
          </p:nvPr>
        </p:nvGrpSpPr>
        <p:grpSpPr>
          <a:xfrm>
            <a:off x="8314328" y="258964"/>
            <a:ext cx="3593293" cy="646277"/>
            <a:chOff x="3159125" y="2914650"/>
            <a:chExt cx="5867400" cy="1031876"/>
          </a:xfrm>
        </p:grpSpPr>
        <p:sp>
          <p:nvSpPr>
            <p:cNvPr id="33" name="Freeform 5">
              <a:extLst>
                <a:ext uri="{FF2B5EF4-FFF2-40B4-BE49-F238E27FC236}">
                  <a16:creationId xmlns:a16="http://schemas.microsoft.com/office/drawing/2014/main" id="{CA7168B0-2A0B-4EA1-B4DE-88A0E7794579}"/>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6">
              <a:extLst>
                <a:ext uri="{FF2B5EF4-FFF2-40B4-BE49-F238E27FC236}">
                  <a16:creationId xmlns:a16="http://schemas.microsoft.com/office/drawing/2014/main" id="{5F9D92A8-0D5A-460B-BE13-A0069B248C52}"/>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7">
              <a:extLst>
                <a:ext uri="{FF2B5EF4-FFF2-40B4-BE49-F238E27FC236}">
                  <a16:creationId xmlns:a16="http://schemas.microsoft.com/office/drawing/2014/main" id="{1FD667DA-29B6-42CA-8893-9DAEA737AC17}"/>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8">
              <a:extLst>
                <a:ext uri="{FF2B5EF4-FFF2-40B4-BE49-F238E27FC236}">
                  <a16:creationId xmlns:a16="http://schemas.microsoft.com/office/drawing/2014/main" id="{68ED8FE6-ED5B-4436-8F72-A7978B4FF67B}"/>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9">
              <a:extLst>
                <a:ext uri="{FF2B5EF4-FFF2-40B4-BE49-F238E27FC236}">
                  <a16:creationId xmlns:a16="http://schemas.microsoft.com/office/drawing/2014/main" id="{017C8040-B570-4A31-9A11-AAFED024B577}"/>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0">
              <a:extLst>
                <a:ext uri="{FF2B5EF4-FFF2-40B4-BE49-F238E27FC236}">
                  <a16:creationId xmlns:a16="http://schemas.microsoft.com/office/drawing/2014/main" id="{2D31DC66-6759-4E2F-A6D5-CC9D8B004365}"/>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1">
              <a:extLst>
                <a:ext uri="{FF2B5EF4-FFF2-40B4-BE49-F238E27FC236}">
                  <a16:creationId xmlns:a16="http://schemas.microsoft.com/office/drawing/2014/main" id="{62F201BD-5E60-4D06-BF7B-21FA339CB322}"/>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2">
              <a:extLst>
                <a:ext uri="{FF2B5EF4-FFF2-40B4-BE49-F238E27FC236}">
                  <a16:creationId xmlns:a16="http://schemas.microsoft.com/office/drawing/2014/main" id="{864DC3CD-F4E6-4191-A97F-F7DB5112FFC5}"/>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3">
              <a:extLst>
                <a:ext uri="{FF2B5EF4-FFF2-40B4-BE49-F238E27FC236}">
                  <a16:creationId xmlns:a16="http://schemas.microsoft.com/office/drawing/2014/main" id="{49142A76-A4EC-4533-BEA9-FE2886B38CF8}"/>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4">
              <a:extLst>
                <a:ext uri="{FF2B5EF4-FFF2-40B4-BE49-F238E27FC236}">
                  <a16:creationId xmlns:a16="http://schemas.microsoft.com/office/drawing/2014/main" id="{46D48954-F5F3-4894-B337-DBABB6D1D329}"/>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5">
              <a:extLst>
                <a:ext uri="{FF2B5EF4-FFF2-40B4-BE49-F238E27FC236}">
                  <a16:creationId xmlns:a16="http://schemas.microsoft.com/office/drawing/2014/main" id="{B7F3E6E8-643D-4C05-86DB-69EFDA5A4C74}"/>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16">
              <a:extLst>
                <a:ext uri="{FF2B5EF4-FFF2-40B4-BE49-F238E27FC236}">
                  <a16:creationId xmlns:a16="http://schemas.microsoft.com/office/drawing/2014/main" id="{48DF799C-62A0-4E74-B291-B85654E26B3C}"/>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a:extLst>
                <a:ext uri="{FF2B5EF4-FFF2-40B4-BE49-F238E27FC236}">
                  <a16:creationId xmlns:a16="http://schemas.microsoft.com/office/drawing/2014/main" id="{A5686332-BD92-4185-8685-A9D7FE3E2C9A}"/>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a:extLst>
                <a:ext uri="{FF2B5EF4-FFF2-40B4-BE49-F238E27FC236}">
                  <a16:creationId xmlns:a16="http://schemas.microsoft.com/office/drawing/2014/main" id="{1862F444-699E-41D8-8921-9388BD739CDF}"/>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9">
              <a:extLst>
                <a:ext uri="{FF2B5EF4-FFF2-40B4-BE49-F238E27FC236}">
                  <a16:creationId xmlns:a16="http://schemas.microsoft.com/office/drawing/2014/main" id="{8A2E999B-EDC7-4159-99B4-6F24292BE47F}"/>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438449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
                                        <p:tgtEl>
                                          <p:spTgt spid="18"/>
                                        </p:tgtEl>
                                      </p:cBhvr>
                                    </p:animEffect>
                                  </p:childTnLst>
                                </p:cTn>
                              </p:par>
                            </p:childTnLst>
                          </p:cTn>
                        </p:par>
                        <p:par>
                          <p:cTn id="8" fill="hold">
                            <p:stCondLst>
                              <p:cond delay="7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2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8"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989377" y="327095"/>
            <a:ext cx="1800493" cy="369332"/>
          </a:xfrm>
          <a:prstGeom prst="rect">
            <a:avLst/>
          </a:prstGeom>
          <a:noFill/>
        </p:spPr>
        <p:txBody>
          <a:bodyPr wrap="none" rtlCol="0">
            <a:spAutoFit/>
          </a:bodyPr>
          <a:lstStyle/>
          <a:p>
            <a:pPr defTabSz="914377"/>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点击添加小标题</a:t>
            </a:r>
            <a:endParaRPr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a:spLocks noEditPoints="1"/>
          </p:cNvSpPr>
          <p:nvPr/>
        </p:nvSpPr>
        <p:spPr bwMode="auto">
          <a:xfrm>
            <a:off x="511177" y="303531"/>
            <a:ext cx="307975" cy="523875"/>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accent1"/>
            </a:solidFill>
          </a:ln>
        </p:spPr>
        <p:txBody>
          <a:bodyPr vert="horz" wrap="square" lIns="121920" tIns="60960" rIns="121920" bIns="60960" numCol="1" anchor="t" anchorCtr="0" compatLnSpc="1"/>
          <a:lstStyle/>
          <a:p>
            <a:pPr defTabSz="914377"/>
            <a:endParaRPr lang="zh-CN" altLang="en-US" sz="320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 220"/>
          <p:cNvSpPr/>
          <p:nvPr/>
        </p:nvSpPr>
        <p:spPr>
          <a:xfrm rot="5400000">
            <a:off x="10981056" y="115571"/>
            <a:ext cx="791845" cy="5765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a:off x="994410" y="802006"/>
            <a:ext cx="9998711" cy="349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51"/>
          <p:cNvSpPr txBox="1"/>
          <p:nvPr/>
        </p:nvSpPr>
        <p:spPr>
          <a:xfrm>
            <a:off x="11075082" y="165171"/>
            <a:ext cx="639919" cy="276999"/>
          </a:xfrm>
          <a:prstGeom prst="rect">
            <a:avLst/>
          </a:prstGeom>
          <a:noFill/>
        </p:spPr>
        <p:txBody>
          <a:bodyPr wrap="none" rtlCol="0">
            <a:spAutoFit/>
          </a:bodyPr>
          <a:lstStyle/>
          <a:p>
            <a:pPr defTabSz="914377"/>
            <a:r>
              <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LOGO</a:t>
            </a:r>
          </a:p>
        </p:txBody>
      </p:sp>
      <p:sp>
        <p:nvSpPr>
          <p:cNvPr id="4" name="矩形 3"/>
          <p:cNvSpPr/>
          <p:nvPr/>
        </p:nvSpPr>
        <p:spPr>
          <a:xfrm>
            <a:off x="-55880" y="6744970"/>
            <a:ext cx="12261215" cy="118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1"/>
          <p:cNvGrpSpPr/>
          <p:nvPr/>
        </p:nvGrpSpPr>
        <p:grpSpPr bwMode="auto">
          <a:xfrm flipH="1">
            <a:off x="7313957" y="2298771"/>
            <a:ext cx="4268552" cy="4189183"/>
            <a:chOff x="0" y="2668587"/>
            <a:chExt cx="4269184" cy="4189413"/>
          </a:xfrm>
        </p:grpSpPr>
        <p:grpSp>
          <p:nvGrpSpPr>
            <p:cNvPr id="9" name="Group 284"/>
            <p:cNvGrpSpPr>
              <a:grpSpLocks noChangeAspect="1"/>
            </p:cNvGrpSpPr>
            <p:nvPr/>
          </p:nvGrpSpPr>
          <p:grpSpPr bwMode="auto">
            <a:xfrm>
              <a:off x="0" y="2879725"/>
              <a:ext cx="3917950" cy="3978275"/>
              <a:chOff x="3668" y="2044"/>
              <a:chExt cx="2468" cy="2506"/>
            </a:xfrm>
            <a:solidFill>
              <a:schemeClr val="accent1"/>
            </a:solidFill>
          </p:grpSpPr>
          <p:sp>
            <p:nvSpPr>
              <p:cNvPr id="18" name="Freeform 285"/>
              <p:cNvSpPr>
                <a:spLocks noEditPoints="1"/>
              </p:cNvSpPr>
              <p:nvPr/>
            </p:nvSpPr>
            <p:spPr bwMode="auto">
              <a:xfrm>
                <a:off x="4210" y="3120"/>
                <a:ext cx="917" cy="937"/>
              </a:xfrm>
              <a:custGeom>
                <a:avLst/>
                <a:gdLst>
                  <a:gd name="T0" fmla="*/ 177 w 387"/>
                  <a:gd name="T1" fmla="*/ 0 h 396"/>
                  <a:gd name="T2" fmla="*/ 10 w 387"/>
                  <a:gd name="T3" fmla="*/ 198 h 396"/>
                  <a:gd name="T4" fmla="*/ 211 w 387"/>
                  <a:gd name="T5" fmla="*/ 396 h 396"/>
                  <a:gd name="T6" fmla="*/ 378 w 387"/>
                  <a:gd name="T7" fmla="*/ 198 h 396"/>
                  <a:gd name="T8" fmla="*/ 177 w 387"/>
                  <a:gd name="T9" fmla="*/ 0 h 396"/>
                  <a:gd name="T10" fmla="*/ 183 w 387"/>
                  <a:gd name="T11" fmla="*/ 70 h 396"/>
                  <a:gd name="T12" fmla="*/ 313 w 387"/>
                  <a:gd name="T13" fmla="*/ 198 h 396"/>
                  <a:gd name="T14" fmla="*/ 205 w 387"/>
                  <a:gd name="T15" fmla="*/ 326 h 396"/>
                  <a:gd name="T16" fmla="*/ 75 w 387"/>
                  <a:gd name="T17" fmla="*/ 198 h 396"/>
                  <a:gd name="T18" fmla="*/ 183 w 387"/>
                  <a:gd name="T19" fmla="*/ 7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7" h="396">
                    <a:moveTo>
                      <a:pt x="177" y="0"/>
                    </a:moveTo>
                    <a:cubicBezTo>
                      <a:pt x="75" y="0"/>
                      <a:pt x="0" y="88"/>
                      <a:pt x="10" y="198"/>
                    </a:cubicBezTo>
                    <a:cubicBezTo>
                      <a:pt x="19" y="307"/>
                      <a:pt x="109" y="396"/>
                      <a:pt x="211" y="396"/>
                    </a:cubicBezTo>
                    <a:cubicBezTo>
                      <a:pt x="312" y="396"/>
                      <a:pt x="387" y="307"/>
                      <a:pt x="378" y="198"/>
                    </a:cubicBezTo>
                    <a:cubicBezTo>
                      <a:pt x="369" y="88"/>
                      <a:pt x="278" y="0"/>
                      <a:pt x="177" y="0"/>
                    </a:cubicBezTo>
                    <a:close/>
                    <a:moveTo>
                      <a:pt x="183" y="70"/>
                    </a:moveTo>
                    <a:cubicBezTo>
                      <a:pt x="248" y="70"/>
                      <a:pt x="307" y="127"/>
                      <a:pt x="313" y="198"/>
                    </a:cubicBezTo>
                    <a:cubicBezTo>
                      <a:pt x="319" y="269"/>
                      <a:pt x="270" y="326"/>
                      <a:pt x="205" y="326"/>
                    </a:cubicBezTo>
                    <a:cubicBezTo>
                      <a:pt x="139" y="326"/>
                      <a:pt x="81" y="269"/>
                      <a:pt x="75" y="198"/>
                    </a:cubicBezTo>
                    <a:cubicBezTo>
                      <a:pt x="69" y="127"/>
                      <a:pt x="117" y="70"/>
                      <a:pt x="183" y="70"/>
                    </a:cubicBezTo>
                    <a:close/>
                  </a:path>
                </a:pathLst>
              </a:custGeom>
              <a:solidFill>
                <a:schemeClr val="accent3"/>
              </a:solidFill>
              <a:ln>
                <a:noFill/>
              </a:ln>
            </p:spPr>
            <p:txBody>
              <a:bodyPr/>
              <a:lstStyle/>
              <a:p>
                <a:pPr defTabSz="914377">
                  <a:defRPr/>
                </a:pPr>
                <a:endParaRPr lang="en-US"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286"/>
              <p:cNvSpPr/>
              <p:nvPr/>
            </p:nvSpPr>
            <p:spPr bwMode="auto">
              <a:xfrm>
                <a:off x="4525" y="3439"/>
                <a:ext cx="289" cy="299"/>
              </a:xfrm>
              <a:custGeom>
                <a:avLst/>
                <a:gdLst>
                  <a:gd name="T0" fmla="*/ 119 w 122"/>
                  <a:gd name="T1" fmla="*/ 63 h 126"/>
                  <a:gd name="T2" fmla="*/ 66 w 122"/>
                  <a:gd name="T3" fmla="*/ 126 h 126"/>
                  <a:gd name="T4" fmla="*/ 3 w 122"/>
                  <a:gd name="T5" fmla="*/ 63 h 126"/>
                  <a:gd name="T6" fmla="*/ 55 w 122"/>
                  <a:gd name="T7" fmla="*/ 0 h 126"/>
                  <a:gd name="T8" fmla="*/ 119 w 122"/>
                  <a:gd name="T9" fmla="*/ 63 h 126"/>
                </a:gdLst>
                <a:ahLst/>
                <a:cxnLst>
                  <a:cxn ang="0">
                    <a:pos x="T0" y="T1"/>
                  </a:cxn>
                  <a:cxn ang="0">
                    <a:pos x="T2" y="T3"/>
                  </a:cxn>
                  <a:cxn ang="0">
                    <a:pos x="T4" y="T5"/>
                  </a:cxn>
                  <a:cxn ang="0">
                    <a:pos x="T6" y="T7"/>
                  </a:cxn>
                  <a:cxn ang="0">
                    <a:pos x="T8" y="T9"/>
                  </a:cxn>
                </a:cxnLst>
                <a:rect l="0" t="0" r="r" b="b"/>
                <a:pathLst>
                  <a:path w="122" h="126">
                    <a:moveTo>
                      <a:pt x="119" y="63"/>
                    </a:moveTo>
                    <a:cubicBezTo>
                      <a:pt x="122" y="98"/>
                      <a:pt x="98" y="126"/>
                      <a:pt x="66" y="126"/>
                    </a:cubicBezTo>
                    <a:cubicBezTo>
                      <a:pt x="34" y="126"/>
                      <a:pt x="6" y="98"/>
                      <a:pt x="3" y="63"/>
                    </a:cubicBezTo>
                    <a:cubicBezTo>
                      <a:pt x="0" y="28"/>
                      <a:pt x="23" y="0"/>
                      <a:pt x="55" y="0"/>
                    </a:cubicBezTo>
                    <a:cubicBezTo>
                      <a:pt x="88" y="0"/>
                      <a:pt x="116" y="28"/>
                      <a:pt x="119" y="63"/>
                    </a:cubicBezTo>
                    <a:close/>
                  </a:path>
                </a:pathLst>
              </a:custGeom>
              <a:solidFill>
                <a:schemeClr val="accent4"/>
              </a:solidFill>
              <a:ln>
                <a:noFill/>
              </a:ln>
            </p:spPr>
            <p:txBody>
              <a:bodyPr/>
              <a:lstStyle/>
              <a:p>
                <a:pPr defTabSz="914377">
                  <a:defRPr/>
                </a:pPr>
                <a:endParaRPr lang="en-US"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287"/>
              <p:cNvSpPr>
                <a:spLocks noEditPoints="1"/>
              </p:cNvSpPr>
              <p:nvPr/>
            </p:nvSpPr>
            <p:spPr bwMode="auto">
              <a:xfrm>
                <a:off x="3737" y="2634"/>
                <a:ext cx="1864" cy="1909"/>
              </a:xfrm>
              <a:custGeom>
                <a:avLst/>
                <a:gdLst>
                  <a:gd name="T0" fmla="*/ 359 w 787"/>
                  <a:gd name="T1" fmla="*/ 0 h 806"/>
                  <a:gd name="T2" fmla="*/ 20 w 787"/>
                  <a:gd name="T3" fmla="*/ 403 h 806"/>
                  <a:gd name="T4" fmla="*/ 428 w 787"/>
                  <a:gd name="T5" fmla="*/ 806 h 806"/>
                  <a:gd name="T6" fmla="*/ 768 w 787"/>
                  <a:gd name="T7" fmla="*/ 403 h 806"/>
                  <a:gd name="T8" fmla="*/ 359 w 787"/>
                  <a:gd name="T9" fmla="*/ 0 h 806"/>
                  <a:gd name="T10" fmla="*/ 369 w 787"/>
                  <a:gd name="T11" fmla="*/ 116 h 806"/>
                  <a:gd name="T12" fmla="*/ 661 w 787"/>
                  <a:gd name="T13" fmla="*/ 403 h 806"/>
                  <a:gd name="T14" fmla="*/ 418 w 787"/>
                  <a:gd name="T15" fmla="*/ 690 h 806"/>
                  <a:gd name="T16" fmla="*/ 127 w 787"/>
                  <a:gd name="T17" fmla="*/ 403 h 806"/>
                  <a:gd name="T18" fmla="*/ 369 w 787"/>
                  <a:gd name="T19" fmla="*/ 116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7" h="806">
                    <a:moveTo>
                      <a:pt x="359" y="0"/>
                    </a:moveTo>
                    <a:cubicBezTo>
                      <a:pt x="153" y="0"/>
                      <a:pt x="0" y="181"/>
                      <a:pt x="20" y="403"/>
                    </a:cubicBezTo>
                    <a:cubicBezTo>
                      <a:pt x="39" y="625"/>
                      <a:pt x="222" y="806"/>
                      <a:pt x="428" y="806"/>
                    </a:cubicBezTo>
                    <a:cubicBezTo>
                      <a:pt x="635" y="806"/>
                      <a:pt x="787" y="625"/>
                      <a:pt x="768" y="403"/>
                    </a:cubicBezTo>
                    <a:cubicBezTo>
                      <a:pt x="749" y="181"/>
                      <a:pt x="566" y="0"/>
                      <a:pt x="359" y="0"/>
                    </a:cubicBezTo>
                    <a:close/>
                    <a:moveTo>
                      <a:pt x="369" y="116"/>
                    </a:moveTo>
                    <a:cubicBezTo>
                      <a:pt x="517" y="116"/>
                      <a:pt x="647" y="244"/>
                      <a:pt x="661" y="403"/>
                    </a:cubicBezTo>
                    <a:cubicBezTo>
                      <a:pt x="674" y="562"/>
                      <a:pt x="566" y="690"/>
                      <a:pt x="418" y="690"/>
                    </a:cubicBezTo>
                    <a:cubicBezTo>
                      <a:pt x="271" y="690"/>
                      <a:pt x="140" y="562"/>
                      <a:pt x="127" y="403"/>
                    </a:cubicBezTo>
                    <a:cubicBezTo>
                      <a:pt x="113" y="244"/>
                      <a:pt x="222" y="116"/>
                      <a:pt x="369" y="116"/>
                    </a:cubicBezTo>
                    <a:close/>
                  </a:path>
                </a:pathLst>
              </a:custGeom>
              <a:solidFill>
                <a:schemeClr val="accent2"/>
              </a:solidFill>
              <a:ln>
                <a:noFill/>
              </a:ln>
            </p:spPr>
            <p:txBody>
              <a:bodyPr/>
              <a:lstStyle/>
              <a:p>
                <a:pPr defTabSz="914377">
                  <a:defRPr/>
                </a:pPr>
                <a:endParaRPr lang="en-US"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288"/>
              <p:cNvSpPr>
                <a:spLocks noEditPoints="1"/>
              </p:cNvSpPr>
              <p:nvPr/>
            </p:nvSpPr>
            <p:spPr bwMode="auto">
              <a:xfrm>
                <a:off x="3668" y="2044"/>
                <a:ext cx="2468" cy="2506"/>
              </a:xfrm>
              <a:custGeom>
                <a:avLst/>
                <a:gdLst>
                  <a:gd name="T0" fmla="*/ 367 w 1042"/>
                  <a:gd name="T1" fmla="*/ 0 h 1058"/>
                  <a:gd name="T2" fmla="*/ 0 w 1042"/>
                  <a:gd name="T3" fmla="*/ 144 h 1058"/>
                  <a:gd name="T4" fmla="*/ 0 w 1042"/>
                  <a:gd name="T5" fmla="*/ 374 h 1058"/>
                  <a:gd name="T6" fmla="*/ 379 w 1042"/>
                  <a:gd name="T7" fmla="*/ 141 h 1058"/>
                  <a:gd name="T8" fmla="*/ 898 w 1042"/>
                  <a:gd name="T9" fmla="*/ 652 h 1058"/>
                  <a:gd name="T10" fmla="*/ 746 w 1042"/>
                  <a:gd name="T11" fmla="*/ 1058 h 1058"/>
                  <a:gd name="T12" fmla="*/ 931 w 1042"/>
                  <a:gd name="T13" fmla="*/ 1058 h 1058"/>
                  <a:gd name="T14" fmla="*/ 1029 w 1042"/>
                  <a:gd name="T15" fmla="*/ 652 h 1058"/>
                  <a:gd name="T16" fmla="*/ 367 w 1042"/>
                  <a:gd name="T17" fmla="*/ 0 h 1058"/>
                  <a:gd name="T18" fmla="*/ 0 w 1042"/>
                  <a:gd name="T19" fmla="*/ 847 h 1058"/>
                  <a:gd name="T20" fmla="*/ 0 w 1042"/>
                  <a:gd name="T21" fmla="*/ 1021 h 1058"/>
                  <a:gd name="T22" fmla="*/ 36 w 1042"/>
                  <a:gd name="T23" fmla="*/ 1058 h 1058"/>
                  <a:gd name="T24" fmla="*/ 234 w 1042"/>
                  <a:gd name="T25" fmla="*/ 1058 h 1058"/>
                  <a:gd name="T26" fmla="*/ 169 w 1042"/>
                  <a:gd name="T27" fmla="*/ 1058 h 1058"/>
                  <a:gd name="T28" fmla="*/ 0 w 1042"/>
                  <a:gd name="T29" fmla="*/ 847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2" h="1058">
                    <a:moveTo>
                      <a:pt x="367" y="0"/>
                    </a:moveTo>
                    <a:cubicBezTo>
                      <a:pt x="223" y="0"/>
                      <a:pt x="96" y="54"/>
                      <a:pt x="0" y="144"/>
                    </a:cubicBezTo>
                    <a:cubicBezTo>
                      <a:pt x="0" y="374"/>
                      <a:pt x="0" y="374"/>
                      <a:pt x="0" y="374"/>
                    </a:cubicBezTo>
                    <a:cubicBezTo>
                      <a:pt x="73" y="234"/>
                      <a:pt x="212" y="141"/>
                      <a:pt x="379" y="141"/>
                    </a:cubicBezTo>
                    <a:cubicBezTo>
                      <a:pt x="641" y="141"/>
                      <a:pt x="874" y="370"/>
                      <a:pt x="898" y="652"/>
                    </a:cubicBezTo>
                    <a:cubicBezTo>
                      <a:pt x="912" y="817"/>
                      <a:pt x="852" y="964"/>
                      <a:pt x="746" y="1058"/>
                    </a:cubicBezTo>
                    <a:cubicBezTo>
                      <a:pt x="931" y="1058"/>
                      <a:pt x="931" y="1058"/>
                      <a:pt x="931" y="1058"/>
                    </a:cubicBezTo>
                    <a:cubicBezTo>
                      <a:pt x="1004" y="946"/>
                      <a:pt x="1042" y="805"/>
                      <a:pt x="1029" y="652"/>
                    </a:cubicBezTo>
                    <a:cubicBezTo>
                      <a:pt x="998" y="292"/>
                      <a:pt x="701" y="0"/>
                      <a:pt x="367" y="0"/>
                    </a:cubicBezTo>
                    <a:close/>
                    <a:moveTo>
                      <a:pt x="0" y="847"/>
                    </a:moveTo>
                    <a:cubicBezTo>
                      <a:pt x="0" y="1021"/>
                      <a:pt x="0" y="1021"/>
                      <a:pt x="0" y="1021"/>
                    </a:cubicBezTo>
                    <a:cubicBezTo>
                      <a:pt x="12" y="1034"/>
                      <a:pt x="24" y="1045"/>
                      <a:pt x="36" y="1058"/>
                    </a:cubicBezTo>
                    <a:cubicBezTo>
                      <a:pt x="234" y="1058"/>
                      <a:pt x="234" y="1058"/>
                      <a:pt x="234" y="1058"/>
                    </a:cubicBezTo>
                    <a:cubicBezTo>
                      <a:pt x="169" y="1058"/>
                      <a:pt x="169" y="1058"/>
                      <a:pt x="169" y="1058"/>
                    </a:cubicBezTo>
                    <a:cubicBezTo>
                      <a:pt x="98" y="1003"/>
                      <a:pt x="39" y="931"/>
                      <a:pt x="0" y="847"/>
                    </a:cubicBezTo>
                    <a:close/>
                  </a:path>
                </a:pathLst>
              </a:custGeom>
              <a:solidFill>
                <a:schemeClr val="accent1"/>
              </a:solidFill>
              <a:ln>
                <a:noFill/>
              </a:ln>
            </p:spPr>
            <p:txBody>
              <a:bodyPr/>
              <a:lstStyle/>
              <a:p>
                <a:pPr defTabSz="914377">
                  <a:defRPr/>
                </a:pPr>
                <a:endParaRPr lang="en-US"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Group 292"/>
            <p:cNvGrpSpPr>
              <a:grpSpLocks noChangeAspect="1"/>
            </p:cNvGrpSpPr>
            <p:nvPr/>
          </p:nvGrpSpPr>
          <p:grpSpPr bwMode="auto">
            <a:xfrm>
              <a:off x="1567258" y="2668587"/>
              <a:ext cx="2701926" cy="2789238"/>
              <a:chOff x="6253" y="-20"/>
              <a:chExt cx="1702" cy="1757"/>
            </a:xfrm>
          </p:grpSpPr>
          <p:sp>
            <p:nvSpPr>
              <p:cNvPr id="11" name="Freeform 293"/>
              <p:cNvSpPr/>
              <p:nvPr/>
            </p:nvSpPr>
            <p:spPr bwMode="auto">
              <a:xfrm>
                <a:off x="6258" y="1576"/>
                <a:ext cx="102" cy="97"/>
              </a:xfrm>
              <a:custGeom>
                <a:avLst/>
                <a:gdLst>
                  <a:gd name="T0" fmla="*/ 242 w 43"/>
                  <a:gd name="T1" fmla="*/ 78 h 41"/>
                  <a:gd name="T2" fmla="*/ 33 w 43"/>
                  <a:gd name="T3" fmla="*/ 229 h 41"/>
                  <a:gd name="T4" fmla="*/ 0 w 43"/>
                  <a:gd name="T5" fmla="*/ 196 h 41"/>
                  <a:gd name="T6" fmla="*/ 168 w 43"/>
                  <a:gd name="T7" fmla="*/ 0 h 41"/>
                  <a:gd name="T8" fmla="*/ 242 w 43"/>
                  <a:gd name="T9" fmla="*/ 78 h 41"/>
                  <a:gd name="T10" fmla="*/ 0 60000 65536"/>
                  <a:gd name="T11" fmla="*/ 0 60000 65536"/>
                  <a:gd name="T12" fmla="*/ 0 60000 65536"/>
                  <a:gd name="T13" fmla="*/ 0 60000 65536"/>
                  <a:gd name="T14" fmla="*/ 0 60000 65536"/>
                  <a:gd name="T15" fmla="*/ 0 w 43"/>
                  <a:gd name="T16" fmla="*/ 0 h 41"/>
                  <a:gd name="T17" fmla="*/ 43 w 43"/>
                  <a:gd name="T18" fmla="*/ 41 h 41"/>
                </a:gdLst>
                <a:ahLst/>
                <a:cxnLst>
                  <a:cxn ang="T10">
                    <a:pos x="T0" y="T1"/>
                  </a:cxn>
                  <a:cxn ang="T11">
                    <a:pos x="T2" y="T3"/>
                  </a:cxn>
                  <a:cxn ang="T12">
                    <a:pos x="T4" y="T5"/>
                  </a:cxn>
                  <a:cxn ang="T13">
                    <a:pos x="T6" y="T7"/>
                  </a:cxn>
                  <a:cxn ang="T14">
                    <a:pos x="T8" y="T9"/>
                  </a:cxn>
                </a:cxnLst>
                <a:rect l="T15" t="T16" r="T17" b="T18"/>
                <a:pathLst>
                  <a:path w="43" h="41">
                    <a:moveTo>
                      <a:pt x="43" y="14"/>
                    </a:moveTo>
                    <a:cubicBezTo>
                      <a:pt x="6" y="41"/>
                      <a:pt x="6" y="41"/>
                      <a:pt x="6" y="41"/>
                    </a:cubicBezTo>
                    <a:cubicBezTo>
                      <a:pt x="2" y="41"/>
                      <a:pt x="0" y="39"/>
                      <a:pt x="0" y="35"/>
                    </a:cubicBezTo>
                    <a:cubicBezTo>
                      <a:pt x="30" y="0"/>
                      <a:pt x="30" y="0"/>
                      <a:pt x="30" y="0"/>
                    </a:cubicBezTo>
                    <a:lnTo>
                      <a:pt x="43" y="14"/>
                    </a:lnTo>
                    <a:close/>
                  </a:path>
                </a:pathLst>
              </a:custGeom>
              <a:solidFill>
                <a:schemeClr val="tx2"/>
              </a:solidFill>
              <a:ln w="9525">
                <a:noFill/>
                <a:miter lim="800000"/>
              </a:ln>
            </p:spPr>
            <p:txBody>
              <a:bodyPr/>
              <a:lstStyle/>
              <a:p>
                <a:pPr defTabSz="914377"/>
                <a:endParaRPr lang="en-US" altLang="zh-CN"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294"/>
              <p:cNvSpPr/>
              <p:nvPr/>
            </p:nvSpPr>
            <p:spPr bwMode="auto">
              <a:xfrm>
                <a:off x="6393" y="631"/>
                <a:ext cx="992" cy="928"/>
              </a:xfrm>
              <a:custGeom>
                <a:avLst/>
                <a:gdLst>
                  <a:gd name="T0" fmla="*/ 271 w 418"/>
                  <a:gd name="T1" fmla="*/ 2203 h 391"/>
                  <a:gd name="T2" fmla="*/ 0 w 418"/>
                  <a:gd name="T3" fmla="*/ 1887 h 391"/>
                  <a:gd name="T4" fmla="*/ 2354 w 418"/>
                  <a:gd name="T5" fmla="*/ 0 h 391"/>
                  <a:gd name="T6" fmla="*/ 271 w 418"/>
                  <a:gd name="T7" fmla="*/ 2203 h 391"/>
                  <a:gd name="T8" fmla="*/ 0 60000 65536"/>
                  <a:gd name="T9" fmla="*/ 0 60000 65536"/>
                  <a:gd name="T10" fmla="*/ 0 60000 65536"/>
                  <a:gd name="T11" fmla="*/ 0 60000 65536"/>
                  <a:gd name="T12" fmla="*/ 0 w 418"/>
                  <a:gd name="T13" fmla="*/ 0 h 391"/>
                  <a:gd name="T14" fmla="*/ 418 w 418"/>
                  <a:gd name="T15" fmla="*/ 391 h 391"/>
                </a:gdLst>
                <a:ahLst/>
                <a:cxnLst>
                  <a:cxn ang="T8">
                    <a:pos x="T0" y="T1"/>
                  </a:cxn>
                  <a:cxn ang="T9">
                    <a:pos x="T2" y="T3"/>
                  </a:cxn>
                  <a:cxn ang="T10">
                    <a:pos x="T4" y="T5"/>
                  </a:cxn>
                  <a:cxn ang="T11">
                    <a:pos x="T6" y="T7"/>
                  </a:cxn>
                </a:cxnLst>
                <a:rect l="T12" t="T13" r="T14" b="T15"/>
                <a:pathLst>
                  <a:path w="418" h="391">
                    <a:moveTo>
                      <a:pt x="48" y="391"/>
                    </a:moveTo>
                    <a:cubicBezTo>
                      <a:pt x="23" y="377"/>
                      <a:pt x="11" y="356"/>
                      <a:pt x="0" y="335"/>
                    </a:cubicBezTo>
                    <a:cubicBezTo>
                      <a:pt x="418" y="0"/>
                      <a:pt x="418" y="0"/>
                      <a:pt x="418" y="0"/>
                    </a:cubicBezTo>
                    <a:lnTo>
                      <a:pt x="48" y="391"/>
                    </a:lnTo>
                    <a:close/>
                  </a:path>
                </a:pathLst>
              </a:custGeom>
              <a:solidFill>
                <a:schemeClr val="accent2"/>
              </a:solidFill>
              <a:ln w="9525">
                <a:noFill/>
                <a:miter lim="800000"/>
              </a:ln>
            </p:spPr>
            <p:txBody>
              <a:bodyPr/>
              <a:lstStyle/>
              <a:p>
                <a:pPr defTabSz="914377"/>
                <a:endParaRPr lang="en-US" altLang="zh-CN"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295"/>
              <p:cNvSpPr/>
              <p:nvPr/>
            </p:nvSpPr>
            <p:spPr bwMode="auto">
              <a:xfrm>
                <a:off x="6979" y="631"/>
                <a:ext cx="582" cy="776"/>
              </a:xfrm>
              <a:custGeom>
                <a:avLst/>
                <a:gdLst>
                  <a:gd name="T0" fmla="*/ 0 w 245"/>
                  <a:gd name="T1" fmla="*/ 175 h 327"/>
                  <a:gd name="T2" fmla="*/ 171 w 245"/>
                  <a:gd name="T3" fmla="*/ 0 h 327"/>
                  <a:gd name="T4" fmla="*/ 0 w 245"/>
                  <a:gd name="T5" fmla="*/ 175 h 327"/>
                </a:gdLst>
                <a:ahLst/>
                <a:cxnLst>
                  <a:cxn ang="0">
                    <a:pos x="T0" y="T1"/>
                  </a:cxn>
                  <a:cxn ang="0">
                    <a:pos x="T2" y="T3"/>
                  </a:cxn>
                  <a:cxn ang="0">
                    <a:pos x="T4" y="T5"/>
                  </a:cxn>
                </a:cxnLst>
                <a:rect l="0" t="0" r="r" b="b"/>
                <a:pathLst>
                  <a:path w="245" h="327">
                    <a:moveTo>
                      <a:pt x="0" y="175"/>
                    </a:moveTo>
                    <a:cubicBezTo>
                      <a:pt x="95" y="327"/>
                      <a:pt x="245" y="215"/>
                      <a:pt x="171" y="0"/>
                    </a:cubicBezTo>
                    <a:lnTo>
                      <a:pt x="0" y="175"/>
                    </a:lnTo>
                    <a:close/>
                  </a:path>
                </a:pathLst>
              </a:custGeom>
              <a:solidFill>
                <a:schemeClr val="accent2">
                  <a:lumMod val="75000"/>
                </a:schemeClr>
              </a:solidFill>
              <a:ln>
                <a:noFill/>
              </a:ln>
            </p:spPr>
            <p:txBody>
              <a:bodyPr/>
              <a:lstStyle/>
              <a:p>
                <a:pPr defTabSz="914377">
                  <a:defRPr/>
                </a:pPr>
                <a:endParaRPr lang="en-US"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296"/>
              <p:cNvSpPr/>
              <p:nvPr/>
            </p:nvSpPr>
            <p:spPr bwMode="auto">
              <a:xfrm>
                <a:off x="6548" y="329"/>
                <a:ext cx="837" cy="677"/>
              </a:xfrm>
              <a:custGeom>
                <a:avLst/>
                <a:gdLst>
                  <a:gd name="T0" fmla="*/ 162 w 353"/>
                  <a:gd name="T1" fmla="*/ 285 h 285"/>
                  <a:gd name="T2" fmla="*/ 353 w 353"/>
                  <a:gd name="T3" fmla="*/ 127 h 285"/>
                  <a:gd name="T4" fmla="*/ 162 w 353"/>
                  <a:gd name="T5" fmla="*/ 285 h 285"/>
                </a:gdLst>
                <a:ahLst/>
                <a:cxnLst>
                  <a:cxn ang="0">
                    <a:pos x="T0" y="T1"/>
                  </a:cxn>
                  <a:cxn ang="0">
                    <a:pos x="T2" y="T3"/>
                  </a:cxn>
                  <a:cxn ang="0">
                    <a:pos x="T4" y="T5"/>
                  </a:cxn>
                </a:cxnLst>
                <a:rect l="0" t="0" r="r" b="b"/>
                <a:pathLst>
                  <a:path w="353" h="285">
                    <a:moveTo>
                      <a:pt x="162" y="285"/>
                    </a:moveTo>
                    <a:cubicBezTo>
                      <a:pt x="353" y="127"/>
                      <a:pt x="353" y="127"/>
                      <a:pt x="353" y="127"/>
                    </a:cubicBezTo>
                    <a:cubicBezTo>
                      <a:pt x="182" y="29"/>
                      <a:pt x="0" y="0"/>
                      <a:pt x="162" y="285"/>
                    </a:cubicBezTo>
                    <a:close/>
                  </a:path>
                </a:pathLst>
              </a:custGeom>
              <a:solidFill>
                <a:schemeClr val="accent2">
                  <a:lumMod val="75000"/>
                </a:schemeClr>
              </a:solidFill>
              <a:ln>
                <a:noFill/>
              </a:ln>
            </p:spPr>
            <p:txBody>
              <a:bodyPr/>
              <a:lstStyle/>
              <a:p>
                <a:pPr defTabSz="914377">
                  <a:defRPr/>
                </a:pPr>
                <a:endParaRPr lang="en-US"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297"/>
              <p:cNvSpPr/>
              <p:nvPr/>
            </p:nvSpPr>
            <p:spPr bwMode="auto">
              <a:xfrm>
                <a:off x="7167" y="-20"/>
                <a:ext cx="370" cy="651"/>
              </a:xfrm>
              <a:custGeom>
                <a:avLst/>
                <a:gdLst>
                  <a:gd name="T0" fmla="*/ 92 w 156"/>
                  <a:gd name="T1" fmla="*/ 274 h 274"/>
                  <a:gd name="T2" fmla="*/ 0 w 156"/>
                  <a:gd name="T3" fmla="*/ 229 h 274"/>
                  <a:gd name="T4" fmla="*/ 92 w 156"/>
                  <a:gd name="T5" fmla="*/ 274 h 274"/>
                </a:gdLst>
                <a:ahLst/>
                <a:cxnLst>
                  <a:cxn ang="0">
                    <a:pos x="T0" y="T1"/>
                  </a:cxn>
                  <a:cxn ang="0">
                    <a:pos x="T2" y="T3"/>
                  </a:cxn>
                  <a:cxn ang="0">
                    <a:pos x="T4" y="T5"/>
                  </a:cxn>
                </a:cxnLst>
                <a:rect l="0" t="0" r="r" b="b"/>
                <a:pathLst>
                  <a:path w="156" h="274">
                    <a:moveTo>
                      <a:pt x="92" y="274"/>
                    </a:moveTo>
                    <a:cubicBezTo>
                      <a:pt x="156" y="0"/>
                      <a:pt x="71" y="104"/>
                      <a:pt x="0" y="229"/>
                    </a:cubicBezTo>
                    <a:cubicBezTo>
                      <a:pt x="27" y="241"/>
                      <a:pt x="55" y="254"/>
                      <a:pt x="92" y="274"/>
                    </a:cubicBezTo>
                    <a:close/>
                  </a:path>
                </a:pathLst>
              </a:custGeom>
              <a:solidFill>
                <a:schemeClr val="accent2">
                  <a:lumMod val="50000"/>
                </a:schemeClr>
              </a:solidFill>
              <a:ln>
                <a:noFill/>
              </a:ln>
            </p:spPr>
            <p:txBody>
              <a:bodyPr/>
              <a:lstStyle/>
              <a:p>
                <a:pPr defTabSz="914377">
                  <a:defRPr/>
                </a:pPr>
                <a:endParaRPr lang="en-US"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298"/>
              <p:cNvSpPr/>
              <p:nvPr/>
            </p:nvSpPr>
            <p:spPr bwMode="auto">
              <a:xfrm>
                <a:off x="7385" y="628"/>
                <a:ext cx="570" cy="304"/>
              </a:xfrm>
              <a:custGeom>
                <a:avLst/>
                <a:gdLst>
                  <a:gd name="T0" fmla="*/ 0 w 240"/>
                  <a:gd name="T1" fmla="*/ 1 h 128"/>
                  <a:gd name="T2" fmla="*/ 19 w 240"/>
                  <a:gd name="T3" fmla="*/ 128 h 128"/>
                  <a:gd name="T4" fmla="*/ 0 w 240"/>
                  <a:gd name="T5" fmla="*/ 1 h 128"/>
                </a:gdLst>
                <a:ahLst/>
                <a:cxnLst>
                  <a:cxn ang="0">
                    <a:pos x="T0" y="T1"/>
                  </a:cxn>
                  <a:cxn ang="0">
                    <a:pos x="T2" y="T3"/>
                  </a:cxn>
                  <a:cxn ang="0">
                    <a:pos x="T4" y="T5"/>
                  </a:cxn>
                </a:cxnLst>
                <a:rect l="0" t="0" r="r" b="b"/>
                <a:pathLst>
                  <a:path w="240" h="128">
                    <a:moveTo>
                      <a:pt x="0" y="1"/>
                    </a:moveTo>
                    <a:cubicBezTo>
                      <a:pt x="240" y="0"/>
                      <a:pt x="239" y="86"/>
                      <a:pt x="19" y="128"/>
                    </a:cubicBezTo>
                    <a:cubicBezTo>
                      <a:pt x="21" y="86"/>
                      <a:pt x="13" y="43"/>
                      <a:pt x="0" y="1"/>
                    </a:cubicBezTo>
                    <a:close/>
                  </a:path>
                </a:pathLst>
              </a:custGeom>
              <a:solidFill>
                <a:schemeClr val="accent2">
                  <a:lumMod val="50000"/>
                </a:schemeClr>
              </a:solidFill>
              <a:ln>
                <a:noFill/>
              </a:ln>
            </p:spPr>
            <p:txBody>
              <a:bodyPr/>
              <a:lstStyle/>
              <a:p>
                <a:pPr defTabSz="914377">
                  <a:defRPr/>
                </a:pPr>
                <a:endParaRPr lang="en-US"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299"/>
              <p:cNvSpPr/>
              <p:nvPr/>
            </p:nvSpPr>
            <p:spPr bwMode="auto">
              <a:xfrm>
                <a:off x="6253" y="1426"/>
                <a:ext cx="264" cy="311"/>
              </a:xfrm>
              <a:custGeom>
                <a:avLst/>
                <a:gdLst>
                  <a:gd name="T0" fmla="*/ 628 w 111"/>
                  <a:gd name="T1" fmla="*/ 292 h 131"/>
                  <a:gd name="T2" fmla="*/ 333 w 111"/>
                  <a:gd name="T3" fmla="*/ 0 h 131"/>
                  <a:gd name="T4" fmla="*/ 628 w 111"/>
                  <a:gd name="T5" fmla="*/ 292 h 131"/>
                  <a:gd name="T6" fmla="*/ 0 60000 65536"/>
                  <a:gd name="T7" fmla="*/ 0 60000 65536"/>
                  <a:gd name="T8" fmla="*/ 0 60000 65536"/>
                  <a:gd name="T9" fmla="*/ 0 w 111"/>
                  <a:gd name="T10" fmla="*/ 0 h 131"/>
                  <a:gd name="T11" fmla="*/ 111 w 111"/>
                  <a:gd name="T12" fmla="*/ 131 h 131"/>
                </a:gdLst>
                <a:ahLst/>
                <a:cxnLst>
                  <a:cxn ang="T6">
                    <a:pos x="T0" y="T1"/>
                  </a:cxn>
                  <a:cxn ang="T7">
                    <a:pos x="T2" y="T3"/>
                  </a:cxn>
                  <a:cxn ang="T8">
                    <a:pos x="T4" y="T5"/>
                  </a:cxn>
                </a:cxnLst>
                <a:rect l="T9" t="T10" r="T11" b="T12"/>
                <a:pathLst>
                  <a:path w="111" h="131">
                    <a:moveTo>
                      <a:pt x="111" y="52"/>
                    </a:moveTo>
                    <a:cubicBezTo>
                      <a:pt x="30" y="131"/>
                      <a:pt x="0" y="41"/>
                      <a:pt x="59" y="0"/>
                    </a:cubicBezTo>
                    <a:cubicBezTo>
                      <a:pt x="70" y="23"/>
                      <a:pt x="85" y="39"/>
                      <a:pt x="111" y="52"/>
                    </a:cubicBezTo>
                    <a:close/>
                  </a:path>
                </a:pathLst>
              </a:custGeom>
              <a:solidFill>
                <a:schemeClr val="accent1"/>
              </a:solidFill>
              <a:ln w="9525">
                <a:noFill/>
                <a:miter lim="800000"/>
              </a:ln>
            </p:spPr>
            <p:txBody>
              <a:bodyPr/>
              <a:lstStyle/>
              <a:p>
                <a:pPr defTabSz="914377"/>
                <a:endParaRPr lang="en-US" altLang="zh-CN"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2" name="Subtitle 2"/>
          <p:cNvSpPr txBox="1"/>
          <p:nvPr/>
        </p:nvSpPr>
        <p:spPr>
          <a:xfrm>
            <a:off x="1750299" y="1577787"/>
            <a:ext cx="4814624" cy="1192147"/>
          </a:xfrm>
          <a:prstGeom prst="rect">
            <a:avLst/>
          </a:prstGeom>
        </p:spPr>
        <p:txBody>
          <a:bodyPr lIns="243731" tIns="121863" rIns="243731" bIns="121863"/>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defTabSz="609585">
              <a:buNone/>
              <a:defRPr/>
            </a:pPr>
            <a:r>
              <a:rPr lang="zh-CN" altLang="en-US" sz="2000" dirty="0">
                <a:solidFill>
                  <a:srgbClr val="9C3535"/>
                </a:solidFill>
                <a:latin typeface="Arial" panose="020B0604020202020204" pitchFamily="34" charset="0"/>
                <a:ea typeface="微软雅黑" panose="020B0503020204020204" pitchFamily="34" charset="-122"/>
                <a:cs typeface="Lato Regular"/>
                <a:sym typeface="Arial" panose="020B0604020202020204" pitchFamily="34" charset="0"/>
              </a:rPr>
              <a:t>添加标题</a:t>
            </a:r>
            <a:endParaRPr lang="en-US" sz="2000" dirty="0">
              <a:solidFill>
                <a:srgbClr val="9C3535"/>
              </a:solidFill>
              <a:latin typeface="Arial" panose="020B0604020202020204" pitchFamily="34" charset="0"/>
              <a:ea typeface="微软雅黑" panose="020B0503020204020204" pitchFamily="34" charset="-122"/>
              <a:cs typeface="Lato Regular"/>
              <a:sym typeface="Arial" panose="020B0604020202020204" pitchFamily="34" charset="0"/>
            </a:endParaRPr>
          </a:p>
          <a:p>
            <a:pPr marL="0" indent="0" defTabSz="609585">
              <a:buNone/>
              <a:defRPr/>
            </a:pPr>
            <a:r>
              <a:rPr lang="zh-CN" alt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rPr>
              <a:t>点击输入简要文字内容，概括精炼言简意赅的说明分项内容。</a:t>
            </a:r>
            <a:r>
              <a:rPr 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rPr>
              <a:t>  </a:t>
            </a:r>
            <a:r>
              <a:rPr lang="zh-CN" alt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rPr>
              <a:t>点击输入简要文字内容，概括精炼言简意赅的说明分项内容。</a:t>
            </a:r>
            <a:endParaRPr 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endParaRPr>
          </a:p>
        </p:txBody>
      </p:sp>
      <p:sp>
        <p:nvSpPr>
          <p:cNvPr id="23" name="Subtitle 2"/>
          <p:cNvSpPr txBox="1"/>
          <p:nvPr/>
        </p:nvSpPr>
        <p:spPr>
          <a:xfrm>
            <a:off x="1750299" y="2965187"/>
            <a:ext cx="4814624" cy="1192147"/>
          </a:xfrm>
          <a:prstGeom prst="rect">
            <a:avLst/>
          </a:prstGeom>
        </p:spPr>
        <p:txBody>
          <a:bodyPr lIns="243731" tIns="121863" rIns="243731" bIns="121863"/>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defTabSz="609585">
              <a:buNone/>
              <a:defRPr/>
            </a:pPr>
            <a:r>
              <a:rPr lang="zh-CN" altLang="en-US" sz="2000" dirty="0">
                <a:solidFill>
                  <a:srgbClr val="591E30"/>
                </a:solidFill>
                <a:latin typeface="Arial" panose="020B0604020202020204" pitchFamily="34" charset="0"/>
                <a:ea typeface="微软雅黑" panose="020B0503020204020204" pitchFamily="34" charset="-122"/>
                <a:cs typeface="Lato Regular"/>
                <a:sym typeface="Arial" panose="020B0604020202020204" pitchFamily="34" charset="0"/>
              </a:rPr>
              <a:t>添加标题</a:t>
            </a:r>
            <a:endParaRPr lang="en-US" sz="2000" dirty="0">
              <a:solidFill>
                <a:srgbClr val="591E30"/>
              </a:solidFill>
              <a:latin typeface="Arial" panose="020B0604020202020204" pitchFamily="34" charset="0"/>
              <a:ea typeface="微软雅黑" panose="020B0503020204020204" pitchFamily="34" charset="-122"/>
              <a:cs typeface="Lato Regular"/>
              <a:sym typeface="Arial" panose="020B0604020202020204" pitchFamily="34" charset="0"/>
            </a:endParaRPr>
          </a:p>
          <a:p>
            <a:pPr marL="0" indent="0" defTabSz="609585">
              <a:buNone/>
              <a:defRPr/>
            </a:pPr>
            <a:r>
              <a:rPr lang="zh-CN" alt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rPr>
              <a:t>点击输入简要文字内容，概括精炼言简意赅的说明分项内容。</a:t>
            </a:r>
            <a:r>
              <a:rPr 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rPr>
              <a:t>  </a:t>
            </a:r>
            <a:r>
              <a:rPr lang="zh-CN" alt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rPr>
              <a:t>点击输入简要文字内容，概括精炼言简意赅的说明分项内容。</a:t>
            </a:r>
            <a:endParaRPr 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endParaRPr>
          </a:p>
        </p:txBody>
      </p:sp>
      <p:sp>
        <p:nvSpPr>
          <p:cNvPr id="24" name="Subtitle 2"/>
          <p:cNvSpPr txBox="1"/>
          <p:nvPr/>
        </p:nvSpPr>
        <p:spPr>
          <a:xfrm>
            <a:off x="1750299" y="4449418"/>
            <a:ext cx="4814624" cy="1511217"/>
          </a:xfrm>
          <a:prstGeom prst="rect">
            <a:avLst/>
          </a:prstGeom>
        </p:spPr>
        <p:txBody>
          <a:bodyPr lIns="243731" tIns="121863" rIns="243731" bIns="121863"/>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defTabSz="609585">
              <a:buNone/>
              <a:defRPr/>
            </a:pPr>
            <a:r>
              <a:rPr lang="zh-CN" altLang="en-US" sz="2000" dirty="0">
                <a:solidFill>
                  <a:srgbClr val="9C3535"/>
                </a:solidFill>
                <a:latin typeface="Arial" panose="020B0604020202020204" pitchFamily="34" charset="0"/>
                <a:ea typeface="微软雅黑" panose="020B0503020204020204" pitchFamily="34" charset="-122"/>
                <a:cs typeface="Lato Regular"/>
                <a:sym typeface="Arial" panose="020B0604020202020204" pitchFamily="34" charset="0"/>
              </a:rPr>
              <a:t>添加标题</a:t>
            </a:r>
            <a:endParaRPr lang="en-US" sz="2000" dirty="0">
              <a:solidFill>
                <a:srgbClr val="9C3535"/>
              </a:solidFill>
              <a:latin typeface="Arial" panose="020B0604020202020204" pitchFamily="34" charset="0"/>
              <a:ea typeface="微软雅黑" panose="020B0503020204020204" pitchFamily="34" charset="-122"/>
              <a:cs typeface="Lato Regular"/>
              <a:sym typeface="Arial" panose="020B0604020202020204" pitchFamily="34" charset="0"/>
            </a:endParaRPr>
          </a:p>
          <a:p>
            <a:pPr marL="0" indent="0" defTabSz="609585">
              <a:buNone/>
              <a:defRPr/>
            </a:pPr>
            <a:r>
              <a:rPr lang="zh-CN" alt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rPr>
              <a:t>点击输入简要文字内容，概括精炼言简意赅的说明分项内容。</a:t>
            </a:r>
            <a:r>
              <a:rPr 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rPr>
              <a:t>  </a:t>
            </a:r>
            <a:r>
              <a:rPr lang="zh-CN" alt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rPr>
              <a:t>点击输入简要文字内容，概括精炼言简意赅的说明分项内容。</a:t>
            </a:r>
            <a:endParaRPr lang="en-US" sz="1400" dirty="0">
              <a:solidFill>
                <a:srgbClr val="000000">
                  <a:lumMod val="50000"/>
                  <a:lumOff val="50000"/>
                </a:srgbClr>
              </a:solidFill>
              <a:latin typeface="Arial" panose="020B0604020202020204" pitchFamily="34" charset="0"/>
              <a:ea typeface="微软雅黑" panose="020B0503020204020204" pitchFamily="34" charset="-122"/>
              <a:cs typeface="Lato Light"/>
              <a:sym typeface="Arial" panose="020B0604020202020204" pitchFamily="34" charset="0"/>
            </a:endParaRPr>
          </a:p>
        </p:txBody>
      </p:sp>
      <p:grpSp>
        <p:nvGrpSpPr>
          <p:cNvPr id="25" name="Group 4"/>
          <p:cNvGrpSpPr>
            <a:grpSpLocks noChangeAspect="1"/>
          </p:cNvGrpSpPr>
          <p:nvPr/>
        </p:nvGrpSpPr>
        <p:grpSpPr bwMode="auto">
          <a:xfrm>
            <a:off x="908846" y="1912682"/>
            <a:ext cx="853537" cy="832828"/>
            <a:chOff x="2600" y="1370"/>
            <a:chExt cx="577" cy="563"/>
          </a:xfrm>
          <a:solidFill>
            <a:schemeClr val="accent1"/>
          </a:solidFill>
        </p:grpSpPr>
        <p:sp>
          <p:nvSpPr>
            <p:cNvPr id="26" name="Freeform 5"/>
            <p:cNvSpPr>
              <a:spLocks noEditPoints="1"/>
            </p:cNvSpPr>
            <p:nvPr/>
          </p:nvSpPr>
          <p:spPr bwMode="auto">
            <a:xfrm>
              <a:off x="2642" y="1370"/>
              <a:ext cx="535" cy="522"/>
            </a:xfrm>
            <a:custGeom>
              <a:avLst/>
              <a:gdLst>
                <a:gd name="T0" fmla="*/ 520 w 540"/>
                <a:gd name="T1" fmla="*/ 8 h 527"/>
                <a:gd name="T2" fmla="*/ 488 w 540"/>
                <a:gd name="T3" fmla="*/ 0 h 527"/>
                <a:gd name="T4" fmla="*/ 293 w 540"/>
                <a:gd name="T5" fmla="*/ 89 h 527"/>
                <a:gd name="T6" fmla="*/ 195 w 540"/>
                <a:gd name="T7" fmla="*/ 196 h 527"/>
                <a:gd name="T8" fmla="*/ 75 w 540"/>
                <a:gd name="T9" fmla="*/ 205 h 527"/>
                <a:gd name="T10" fmla="*/ 2 w 540"/>
                <a:gd name="T11" fmla="*/ 285 h 527"/>
                <a:gd name="T12" fmla="*/ 3 w 540"/>
                <a:gd name="T13" fmla="*/ 293 h 527"/>
                <a:gd name="T14" fmla="*/ 10 w 540"/>
                <a:gd name="T15" fmla="*/ 295 h 527"/>
                <a:gd name="T16" fmla="*/ 103 w 540"/>
                <a:gd name="T17" fmla="*/ 297 h 527"/>
                <a:gd name="T18" fmla="*/ 96 w 540"/>
                <a:gd name="T19" fmla="*/ 305 h 527"/>
                <a:gd name="T20" fmla="*/ 96 w 540"/>
                <a:gd name="T21" fmla="*/ 332 h 527"/>
                <a:gd name="T22" fmla="*/ 67 w 540"/>
                <a:gd name="T23" fmla="*/ 362 h 527"/>
                <a:gd name="T24" fmla="*/ 97 w 540"/>
                <a:gd name="T25" fmla="*/ 431 h 527"/>
                <a:gd name="T26" fmla="*/ 155 w 540"/>
                <a:gd name="T27" fmla="*/ 466 h 527"/>
                <a:gd name="T28" fmla="*/ 166 w 540"/>
                <a:gd name="T29" fmla="*/ 461 h 527"/>
                <a:gd name="T30" fmla="*/ 196 w 540"/>
                <a:gd name="T31" fmla="*/ 432 h 527"/>
                <a:gd name="T32" fmla="*/ 212 w 540"/>
                <a:gd name="T33" fmla="*/ 436 h 527"/>
                <a:gd name="T34" fmla="*/ 223 w 540"/>
                <a:gd name="T35" fmla="*/ 432 h 527"/>
                <a:gd name="T36" fmla="*/ 232 w 540"/>
                <a:gd name="T37" fmla="*/ 424 h 527"/>
                <a:gd name="T38" fmla="*/ 233 w 540"/>
                <a:gd name="T39" fmla="*/ 518 h 527"/>
                <a:gd name="T40" fmla="*/ 235 w 540"/>
                <a:gd name="T41" fmla="*/ 526 h 527"/>
                <a:gd name="T42" fmla="*/ 240 w 540"/>
                <a:gd name="T43" fmla="*/ 527 h 527"/>
                <a:gd name="T44" fmla="*/ 243 w 540"/>
                <a:gd name="T45" fmla="*/ 527 h 527"/>
                <a:gd name="T46" fmla="*/ 324 w 540"/>
                <a:gd name="T47" fmla="*/ 454 h 527"/>
                <a:gd name="T48" fmla="*/ 332 w 540"/>
                <a:gd name="T49" fmla="*/ 333 h 527"/>
                <a:gd name="T50" fmla="*/ 439 w 540"/>
                <a:gd name="T51" fmla="*/ 235 h 527"/>
                <a:gd name="T52" fmla="*/ 520 w 540"/>
                <a:gd name="T53" fmla="*/ 8 h 527"/>
                <a:gd name="T54" fmla="*/ 21 w 540"/>
                <a:gd name="T55" fmla="*/ 278 h 527"/>
                <a:gd name="T56" fmla="*/ 79 w 540"/>
                <a:gd name="T57" fmla="*/ 218 h 527"/>
                <a:gd name="T58" fmla="*/ 183 w 540"/>
                <a:gd name="T59" fmla="*/ 210 h 527"/>
                <a:gd name="T60" fmla="*/ 114 w 540"/>
                <a:gd name="T61" fmla="*/ 286 h 527"/>
                <a:gd name="T62" fmla="*/ 21 w 540"/>
                <a:gd name="T63" fmla="*/ 278 h 527"/>
                <a:gd name="T64" fmla="*/ 157 w 540"/>
                <a:gd name="T65" fmla="*/ 451 h 527"/>
                <a:gd name="T66" fmla="*/ 107 w 540"/>
                <a:gd name="T67" fmla="*/ 421 h 527"/>
                <a:gd name="T68" fmla="*/ 77 w 540"/>
                <a:gd name="T69" fmla="*/ 372 h 527"/>
                <a:gd name="T70" fmla="*/ 103 w 540"/>
                <a:gd name="T71" fmla="*/ 345 h 527"/>
                <a:gd name="T72" fmla="*/ 139 w 540"/>
                <a:gd name="T73" fmla="*/ 389 h 527"/>
                <a:gd name="T74" fmla="*/ 183 w 540"/>
                <a:gd name="T75" fmla="*/ 425 h 527"/>
                <a:gd name="T76" fmla="*/ 157 w 540"/>
                <a:gd name="T77" fmla="*/ 451 h 527"/>
                <a:gd name="T78" fmla="*/ 311 w 540"/>
                <a:gd name="T79" fmla="*/ 449 h 527"/>
                <a:gd name="T80" fmla="*/ 251 w 540"/>
                <a:gd name="T81" fmla="*/ 507 h 527"/>
                <a:gd name="T82" fmla="*/ 243 w 540"/>
                <a:gd name="T83" fmla="*/ 414 h 527"/>
                <a:gd name="T84" fmla="*/ 319 w 540"/>
                <a:gd name="T85" fmla="*/ 345 h 527"/>
                <a:gd name="T86" fmla="*/ 311 w 540"/>
                <a:gd name="T87" fmla="*/ 449 h 527"/>
                <a:gd name="T88" fmla="*/ 231 w 540"/>
                <a:gd name="T89" fmla="*/ 406 h 527"/>
                <a:gd name="T90" fmla="*/ 229 w 540"/>
                <a:gd name="T91" fmla="*/ 407 h 527"/>
                <a:gd name="T92" fmla="*/ 214 w 540"/>
                <a:gd name="T93" fmla="*/ 421 h 527"/>
                <a:gd name="T94" fmla="*/ 212 w 540"/>
                <a:gd name="T95" fmla="*/ 422 h 527"/>
                <a:gd name="T96" fmla="*/ 149 w 540"/>
                <a:gd name="T97" fmla="*/ 379 h 527"/>
                <a:gd name="T98" fmla="*/ 107 w 540"/>
                <a:gd name="T99" fmla="*/ 314 h 527"/>
                <a:gd name="T100" fmla="*/ 120 w 540"/>
                <a:gd name="T101" fmla="*/ 299 h 527"/>
                <a:gd name="T102" fmla="*/ 121 w 540"/>
                <a:gd name="T103" fmla="*/ 298 h 527"/>
                <a:gd name="T104" fmla="*/ 303 w 540"/>
                <a:gd name="T105" fmla="*/ 98 h 527"/>
                <a:gd name="T106" fmla="*/ 488 w 540"/>
                <a:gd name="T107" fmla="*/ 14 h 527"/>
                <a:gd name="T108" fmla="*/ 510 w 540"/>
                <a:gd name="T109" fmla="*/ 18 h 527"/>
                <a:gd name="T110" fmla="*/ 430 w 540"/>
                <a:gd name="T111" fmla="*/ 225 h 527"/>
                <a:gd name="T112" fmla="*/ 231 w 540"/>
                <a:gd name="T113" fmla="*/ 406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0" h="527">
                  <a:moveTo>
                    <a:pt x="520" y="8"/>
                  </a:moveTo>
                  <a:cubicBezTo>
                    <a:pt x="514" y="3"/>
                    <a:pt x="504" y="0"/>
                    <a:pt x="488" y="0"/>
                  </a:cubicBezTo>
                  <a:cubicBezTo>
                    <a:pt x="451" y="0"/>
                    <a:pt x="363" y="19"/>
                    <a:pt x="293" y="89"/>
                  </a:cubicBezTo>
                  <a:cubicBezTo>
                    <a:pt x="195" y="196"/>
                    <a:pt x="195" y="196"/>
                    <a:pt x="195" y="196"/>
                  </a:cubicBezTo>
                  <a:cubicBezTo>
                    <a:pt x="179" y="195"/>
                    <a:pt x="111" y="191"/>
                    <a:pt x="75" y="205"/>
                  </a:cubicBezTo>
                  <a:cubicBezTo>
                    <a:pt x="32" y="220"/>
                    <a:pt x="3" y="283"/>
                    <a:pt x="2" y="285"/>
                  </a:cubicBezTo>
                  <a:cubicBezTo>
                    <a:pt x="0" y="288"/>
                    <a:pt x="1" y="291"/>
                    <a:pt x="3" y="293"/>
                  </a:cubicBezTo>
                  <a:cubicBezTo>
                    <a:pt x="4" y="295"/>
                    <a:pt x="7" y="296"/>
                    <a:pt x="10" y="295"/>
                  </a:cubicBezTo>
                  <a:cubicBezTo>
                    <a:pt x="48" y="283"/>
                    <a:pt x="86" y="292"/>
                    <a:pt x="103" y="297"/>
                  </a:cubicBezTo>
                  <a:cubicBezTo>
                    <a:pt x="96" y="305"/>
                    <a:pt x="96" y="305"/>
                    <a:pt x="96" y="305"/>
                  </a:cubicBezTo>
                  <a:cubicBezTo>
                    <a:pt x="91" y="311"/>
                    <a:pt x="92" y="321"/>
                    <a:pt x="96" y="332"/>
                  </a:cubicBezTo>
                  <a:cubicBezTo>
                    <a:pt x="67" y="362"/>
                    <a:pt x="67" y="362"/>
                    <a:pt x="67" y="362"/>
                  </a:cubicBezTo>
                  <a:cubicBezTo>
                    <a:pt x="54" y="376"/>
                    <a:pt x="73" y="407"/>
                    <a:pt x="97" y="431"/>
                  </a:cubicBezTo>
                  <a:cubicBezTo>
                    <a:pt x="116" y="449"/>
                    <a:pt x="139" y="466"/>
                    <a:pt x="155" y="466"/>
                  </a:cubicBezTo>
                  <a:cubicBezTo>
                    <a:pt x="159" y="466"/>
                    <a:pt x="163" y="464"/>
                    <a:pt x="166" y="461"/>
                  </a:cubicBezTo>
                  <a:cubicBezTo>
                    <a:pt x="196" y="432"/>
                    <a:pt x="196" y="432"/>
                    <a:pt x="196" y="432"/>
                  </a:cubicBezTo>
                  <a:cubicBezTo>
                    <a:pt x="202" y="434"/>
                    <a:pt x="208" y="436"/>
                    <a:pt x="212" y="436"/>
                  </a:cubicBezTo>
                  <a:cubicBezTo>
                    <a:pt x="218" y="436"/>
                    <a:pt x="221" y="433"/>
                    <a:pt x="223" y="432"/>
                  </a:cubicBezTo>
                  <a:cubicBezTo>
                    <a:pt x="232" y="424"/>
                    <a:pt x="232" y="424"/>
                    <a:pt x="232" y="424"/>
                  </a:cubicBezTo>
                  <a:cubicBezTo>
                    <a:pt x="237" y="442"/>
                    <a:pt x="245" y="480"/>
                    <a:pt x="233" y="518"/>
                  </a:cubicBezTo>
                  <a:cubicBezTo>
                    <a:pt x="233" y="521"/>
                    <a:pt x="233" y="524"/>
                    <a:pt x="235" y="526"/>
                  </a:cubicBezTo>
                  <a:cubicBezTo>
                    <a:pt x="237" y="527"/>
                    <a:pt x="238" y="527"/>
                    <a:pt x="240" y="527"/>
                  </a:cubicBezTo>
                  <a:cubicBezTo>
                    <a:pt x="241" y="527"/>
                    <a:pt x="242" y="527"/>
                    <a:pt x="243" y="527"/>
                  </a:cubicBezTo>
                  <a:cubicBezTo>
                    <a:pt x="246" y="526"/>
                    <a:pt x="308" y="496"/>
                    <a:pt x="324" y="454"/>
                  </a:cubicBezTo>
                  <a:cubicBezTo>
                    <a:pt x="337" y="417"/>
                    <a:pt x="333" y="349"/>
                    <a:pt x="332" y="333"/>
                  </a:cubicBezTo>
                  <a:cubicBezTo>
                    <a:pt x="439" y="235"/>
                    <a:pt x="439" y="235"/>
                    <a:pt x="439" y="235"/>
                  </a:cubicBezTo>
                  <a:cubicBezTo>
                    <a:pt x="523" y="151"/>
                    <a:pt x="540" y="28"/>
                    <a:pt x="520" y="8"/>
                  </a:cubicBezTo>
                  <a:close/>
                  <a:moveTo>
                    <a:pt x="21" y="278"/>
                  </a:moveTo>
                  <a:cubicBezTo>
                    <a:pt x="32" y="259"/>
                    <a:pt x="53" y="227"/>
                    <a:pt x="79" y="218"/>
                  </a:cubicBezTo>
                  <a:cubicBezTo>
                    <a:pt x="108" y="207"/>
                    <a:pt x="158" y="208"/>
                    <a:pt x="183" y="210"/>
                  </a:cubicBezTo>
                  <a:cubicBezTo>
                    <a:pt x="114" y="286"/>
                    <a:pt x="114" y="286"/>
                    <a:pt x="114" y="286"/>
                  </a:cubicBezTo>
                  <a:cubicBezTo>
                    <a:pt x="101" y="281"/>
                    <a:pt x="63" y="270"/>
                    <a:pt x="21" y="278"/>
                  </a:cubicBezTo>
                  <a:close/>
                  <a:moveTo>
                    <a:pt x="157" y="451"/>
                  </a:moveTo>
                  <a:cubicBezTo>
                    <a:pt x="153" y="454"/>
                    <a:pt x="132" y="446"/>
                    <a:pt x="107" y="421"/>
                  </a:cubicBezTo>
                  <a:cubicBezTo>
                    <a:pt x="82" y="396"/>
                    <a:pt x="74" y="375"/>
                    <a:pt x="77" y="372"/>
                  </a:cubicBezTo>
                  <a:cubicBezTo>
                    <a:pt x="103" y="345"/>
                    <a:pt x="103" y="345"/>
                    <a:pt x="103" y="345"/>
                  </a:cubicBezTo>
                  <a:cubicBezTo>
                    <a:pt x="113" y="361"/>
                    <a:pt x="127" y="377"/>
                    <a:pt x="139" y="389"/>
                  </a:cubicBezTo>
                  <a:cubicBezTo>
                    <a:pt x="154" y="404"/>
                    <a:pt x="170" y="417"/>
                    <a:pt x="183" y="425"/>
                  </a:cubicBezTo>
                  <a:lnTo>
                    <a:pt x="157" y="451"/>
                  </a:lnTo>
                  <a:close/>
                  <a:moveTo>
                    <a:pt x="311" y="449"/>
                  </a:moveTo>
                  <a:cubicBezTo>
                    <a:pt x="301" y="475"/>
                    <a:pt x="269" y="496"/>
                    <a:pt x="251" y="507"/>
                  </a:cubicBezTo>
                  <a:cubicBezTo>
                    <a:pt x="259" y="465"/>
                    <a:pt x="248" y="427"/>
                    <a:pt x="243" y="414"/>
                  </a:cubicBezTo>
                  <a:cubicBezTo>
                    <a:pt x="319" y="345"/>
                    <a:pt x="319" y="345"/>
                    <a:pt x="319" y="345"/>
                  </a:cubicBezTo>
                  <a:cubicBezTo>
                    <a:pt x="320" y="370"/>
                    <a:pt x="321" y="421"/>
                    <a:pt x="311" y="449"/>
                  </a:cubicBezTo>
                  <a:close/>
                  <a:moveTo>
                    <a:pt x="231" y="406"/>
                  </a:moveTo>
                  <a:cubicBezTo>
                    <a:pt x="230" y="406"/>
                    <a:pt x="230" y="407"/>
                    <a:pt x="229" y="407"/>
                  </a:cubicBezTo>
                  <a:cubicBezTo>
                    <a:pt x="214" y="421"/>
                    <a:pt x="214" y="421"/>
                    <a:pt x="214" y="421"/>
                  </a:cubicBezTo>
                  <a:cubicBezTo>
                    <a:pt x="214" y="421"/>
                    <a:pt x="213" y="422"/>
                    <a:pt x="212" y="422"/>
                  </a:cubicBezTo>
                  <a:cubicBezTo>
                    <a:pt x="202" y="422"/>
                    <a:pt x="177" y="407"/>
                    <a:pt x="149" y="379"/>
                  </a:cubicBezTo>
                  <a:cubicBezTo>
                    <a:pt x="116" y="346"/>
                    <a:pt x="104" y="319"/>
                    <a:pt x="107" y="314"/>
                  </a:cubicBezTo>
                  <a:cubicBezTo>
                    <a:pt x="120" y="299"/>
                    <a:pt x="120" y="299"/>
                    <a:pt x="120" y="299"/>
                  </a:cubicBezTo>
                  <a:cubicBezTo>
                    <a:pt x="121" y="299"/>
                    <a:pt x="121" y="299"/>
                    <a:pt x="121" y="298"/>
                  </a:cubicBezTo>
                  <a:cubicBezTo>
                    <a:pt x="303" y="98"/>
                    <a:pt x="303" y="98"/>
                    <a:pt x="303" y="98"/>
                  </a:cubicBezTo>
                  <a:cubicBezTo>
                    <a:pt x="365" y="37"/>
                    <a:pt x="448" y="14"/>
                    <a:pt x="488" y="14"/>
                  </a:cubicBezTo>
                  <a:cubicBezTo>
                    <a:pt x="502" y="14"/>
                    <a:pt x="508" y="17"/>
                    <a:pt x="510" y="18"/>
                  </a:cubicBezTo>
                  <a:cubicBezTo>
                    <a:pt x="523" y="31"/>
                    <a:pt x="510" y="144"/>
                    <a:pt x="430" y="225"/>
                  </a:cubicBezTo>
                  <a:lnTo>
                    <a:pt x="231" y="406"/>
                  </a:lnTo>
                  <a:close/>
                </a:path>
              </a:pathLst>
            </a:custGeom>
            <a:grpFill/>
            <a:ln>
              <a:noFill/>
            </a:ln>
          </p:spPr>
          <p:txBody>
            <a:bodyPr/>
            <a:lstStyle/>
            <a:p>
              <a:pPr defTabSz="914377">
                <a:defRPr/>
              </a:pPr>
              <a:endParaRPr lang="id-ID"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6"/>
            <p:cNvSpPr>
              <a:spLocks noEditPoints="1"/>
            </p:cNvSpPr>
            <p:nvPr/>
          </p:nvSpPr>
          <p:spPr bwMode="auto">
            <a:xfrm>
              <a:off x="2941" y="1495"/>
              <a:ext cx="104" cy="94"/>
            </a:xfrm>
            <a:custGeom>
              <a:avLst/>
              <a:gdLst>
                <a:gd name="T0" fmla="*/ 52 w 105"/>
                <a:gd name="T1" fmla="*/ 0 h 95"/>
                <a:gd name="T2" fmla="*/ 19 w 105"/>
                <a:gd name="T3" fmla="*/ 14 h 95"/>
                <a:gd name="T4" fmla="*/ 19 w 105"/>
                <a:gd name="T5" fmla="*/ 81 h 95"/>
                <a:gd name="T6" fmla="*/ 52 w 105"/>
                <a:gd name="T7" fmla="*/ 95 h 95"/>
                <a:gd name="T8" fmla="*/ 86 w 105"/>
                <a:gd name="T9" fmla="*/ 81 h 95"/>
                <a:gd name="T10" fmla="*/ 86 w 105"/>
                <a:gd name="T11" fmla="*/ 14 h 95"/>
                <a:gd name="T12" fmla="*/ 52 w 105"/>
                <a:gd name="T13" fmla="*/ 0 h 95"/>
                <a:gd name="T14" fmla="*/ 76 w 105"/>
                <a:gd name="T15" fmla="*/ 71 h 95"/>
                <a:gd name="T16" fmla="*/ 52 w 105"/>
                <a:gd name="T17" fmla="*/ 81 h 95"/>
                <a:gd name="T18" fmla="*/ 29 w 105"/>
                <a:gd name="T19" fmla="*/ 71 h 95"/>
                <a:gd name="T20" fmla="*/ 29 w 105"/>
                <a:gd name="T21" fmla="*/ 24 h 95"/>
                <a:gd name="T22" fmla="*/ 52 w 105"/>
                <a:gd name="T23" fmla="*/ 14 h 95"/>
                <a:gd name="T24" fmla="*/ 76 w 105"/>
                <a:gd name="T25" fmla="*/ 24 h 95"/>
                <a:gd name="T26" fmla="*/ 76 w 105"/>
                <a:gd name="T27" fmla="*/ 7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95">
                  <a:moveTo>
                    <a:pt x="52" y="0"/>
                  </a:moveTo>
                  <a:cubicBezTo>
                    <a:pt x="40" y="0"/>
                    <a:pt x="28" y="5"/>
                    <a:pt x="19" y="14"/>
                  </a:cubicBezTo>
                  <a:cubicBezTo>
                    <a:pt x="0" y="32"/>
                    <a:pt x="0" y="63"/>
                    <a:pt x="19" y="81"/>
                  </a:cubicBezTo>
                  <a:cubicBezTo>
                    <a:pt x="28" y="90"/>
                    <a:pt x="40" y="95"/>
                    <a:pt x="52" y="95"/>
                  </a:cubicBezTo>
                  <a:cubicBezTo>
                    <a:pt x="65" y="95"/>
                    <a:pt x="77" y="90"/>
                    <a:pt x="86" y="81"/>
                  </a:cubicBezTo>
                  <a:cubicBezTo>
                    <a:pt x="105" y="63"/>
                    <a:pt x="105" y="32"/>
                    <a:pt x="86" y="14"/>
                  </a:cubicBezTo>
                  <a:cubicBezTo>
                    <a:pt x="77" y="5"/>
                    <a:pt x="65" y="0"/>
                    <a:pt x="52" y="0"/>
                  </a:cubicBezTo>
                  <a:close/>
                  <a:moveTo>
                    <a:pt x="76" y="71"/>
                  </a:moveTo>
                  <a:cubicBezTo>
                    <a:pt x="70" y="78"/>
                    <a:pt x="61" y="81"/>
                    <a:pt x="52" y="81"/>
                  </a:cubicBezTo>
                  <a:cubicBezTo>
                    <a:pt x="43" y="81"/>
                    <a:pt x="35" y="78"/>
                    <a:pt x="29" y="71"/>
                  </a:cubicBezTo>
                  <a:cubicBezTo>
                    <a:pt x="15" y="58"/>
                    <a:pt x="15" y="37"/>
                    <a:pt x="29" y="24"/>
                  </a:cubicBezTo>
                  <a:cubicBezTo>
                    <a:pt x="35" y="17"/>
                    <a:pt x="43" y="14"/>
                    <a:pt x="52" y="14"/>
                  </a:cubicBezTo>
                  <a:cubicBezTo>
                    <a:pt x="61" y="14"/>
                    <a:pt x="70" y="17"/>
                    <a:pt x="76" y="24"/>
                  </a:cubicBezTo>
                  <a:cubicBezTo>
                    <a:pt x="89" y="37"/>
                    <a:pt x="89" y="58"/>
                    <a:pt x="76" y="71"/>
                  </a:cubicBezTo>
                  <a:close/>
                </a:path>
              </a:pathLst>
            </a:custGeom>
            <a:grpFill/>
            <a:ln>
              <a:noFill/>
            </a:ln>
          </p:spPr>
          <p:txBody>
            <a:bodyPr/>
            <a:lstStyle/>
            <a:p>
              <a:pPr defTabSz="914377">
                <a:defRPr/>
              </a:pPr>
              <a:endParaRPr lang="id-ID"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7"/>
            <p:cNvSpPr/>
            <p:nvPr/>
          </p:nvSpPr>
          <p:spPr bwMode="auto">
            <a:xfrm>
              <a:off x="2600" y="1782"/>
              <a:ext cx="153" cy="151"/>
            </a:xfrm>
            <a:custGeom>
              <a:avLst/>
              <a:gdLst>
                <a:gd name="T0" fmla="*/ 140 w 154"/>
                <a:gd name="T1" fmla="*/ 47 h 153"/>
                <a:gd name="T2" fmla="*/ 135 w 154"/>
                <a:gd name="T3" fmla="*/ 56 h 153"/>
                <a:gd name="T4" fmla="*/ 118 w 154"/>
                <a:gd name="T5" fmla="*/ 106 h 153"/>
                <a:gd name="T6" fmla="*/ 51 w 154"/>
                <a:gd name="T7" fmla="*/ 130 h 153"/>
                <a:gd name="T8" fmla="*/ 18 w 154"/>
                <a:gd name="T9" fmla="*/ 136 h 153"/>
                <a:gd name="T10" fmla="*/ 22 w 154"/>
                <a:gd name="T11" fmla="*/ 109 h 153"/>
                <a:gd name="T12" fmla="*/ 48 w 154"/>
                <a:gd name="T13" fmla="*/ 36 h 153"/>
                <a:gd name="T14" fmla="*/ 98 w 154"/>
                <a:gd name="T15" fmla="*/ 19 h 153"/>
                <a:gd name="T16" fmla="*/ 107 w 154"/>
                <a:gd name="T17" fmla="*/ 14 h 153"/>
                <a:gd name="T18" fmla="*/ 102 w 154"/>
                <a:gd name="T19" fmla="*/ 6 h 153"/>
                <a:gd name="T20" fmla="*/ 38 w 154"/>
                <a:gd name="T21" fmla="*/ 26 h 153"/>
                <a:gd name="T22" fmla="*/ 8 w 154"/>
                <a:gd name="T23" fmla="*/ 107 h 153"/>
                <a:gd name="T24" fmla="*/ 1 w 154"/>
                <a:gd name="T25" fmla="*/ 144 h 153"/>
                <a:gd name="T26" fmla="*/ 3 w 154"/>
                <a:gd name="T27" fmla="*/ 151 h 153"/>
                <a:gd name="T28" fmla="*/ 8 w 154"/>
                <a:gd name="T29" fmla="*/ 153 h 153"/>
                <a:gd name="T30" fmla="*/ 10 w 154"/>
                <a:gd name="T31" fmla="*/ 153 h 153"/>
                <a:gd name="T32" fmla="*/ 53 w 154"/>
                <a:gd name="T33" fmla="*/ 144 h 153"/>
                <a:gd name="T34" fmla="*/ 128 w 154"/>
                <a:gd name="T35" fmla="*/ 116 h 153"/>
                <a:gd name="T36" fmla="*/ 149 w 154"/>
                <a:gd name="T37" fmla="*/ 52 h 153"/>
                <a:gd name="T38" fmla="*/ 140 w 154"/>
                <a:gd name="T39" fmla="*/ 4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 h="153">
                  <a:moveTo>
                    <a:pt x="140" y="47"/>
                  </a:moveTo>
                  <a:cubicBezTo>
                    <a:pt x="136" y="48"/>
                    <a:pt x="134" y="52"/>
                    <a:pt x="135" y="56"/>
                  </a:cubicBezTo>
                  <a:cubicBezTo>
                    <a:pt x="140" y="73"/>
                    <a:pt x="134" y="90"/>
                    <a:pt x="118" y="106"/>
                  </a:cubicBezTo>
                  <a:cubicBezTo>
                    <a:pt x="101" y="122"/>
                    <a:pt x="77" y="126"/>
                    <a:pt x="51" y="130"/>
                  </a:cubicBezTo>
                  <a:cubicBezTo>
                    <a:pt x="40" y="132"/>
                    <a:pt x="29" y="133"/>
                    <a:pt x="18" y="136"/>
                  </a:cubicBezTo>
                  <a:cubicBezTo>
                    <a:pt x="19" y="127"/>
                    <a:pt x="21" y="118"/>
                    <a:pt x="22" y="109"/>
                  </a:cubicBezTo>
                  <a:cubicBezTo>
                    <a:pt x="26" y="82"/>
                    <a:pt x="30" y="54"/>
                    <a:pt x="48" y="36"/>
                  </a:cubicBezTo>
                  <a:cubicBezTo>
                    <a:pt x="64" y="20"/>
                    <a:pt x="81" y="15"/>
                    <a:pt x="98" y="19"/>
                  </a:cubicBezTo>
                  <a:cubicBezTo>
                    <a:pt x="102" y="20"/>
                    <a:pt x="106" y="18"/>
                    <a:pt x="107" y="14"/>
                  </a:cubicBezTo>
                  <a:cubicBezTo>
                    <a:pt x="108" y="10"/>
                    <a:pt x="105" y="7"/>
                    <a:pt x="102" y="6"/>
                  </a:cubicBezTo>
                  <a:cubicBezTo>
                    <a:pt x="80" y="0"/>
                    <a:pt x="57" y="7"/>
                    <a:pt x="38" y="26"/>
                  </a:cubicBezTo>
                  <a:cubicBezTo>
                    <a:pt x="17" y="47"/>
                    <a:pt x="13" y="78"/>
                    <a:pt x="8" y="107"/>
                  </a:cubicBezTo>
                  <a:cubicBezTo>
                    <a:pt x="6" y="120"/>
                    <a:pt x="4" y="133"/>
                    <a:pt x="1" y="144"/>
                  </a:cubicBezTo>
                  <a:cubicBezTo>
                    <a:pt x="0" y="147"/>
                    <a:pt x="1" y="150"/>
                    <a:pt x="3" y="151"/>
                  </a:cubicBezTo>
                  <a:cubicBezTo>
                    <a:pt x="4" y="153"/>
                    <a:pt x="6" y="153"/>
                    <a:pt x="8" y="153"/>
                  </a:cubicBezTo>
                  <a:cubicBezTo>
                    <a:pt x="9" y="153"/>
                    <a:pt x="9" y="153"/>
                    <a:pt x="10" y="153"/>
                  </a:cubicBezTo>
                  <a:cubicBezTo>
                    <a:pt x="23" y="148"/>
                    <a:pt x="38" y="146"/>
                    <a:pt x="53" y="144"/>
                  </a:cubicBezTo>
                  <a:cubicBezTo>
                    <a:pt x="80" y="140"/>
                    <a:pt x="108" y="136"/>
                    <a:pt x="128" y="116"/>
                  </a:cubicBezTo>
                  <a:cubicBezTo>
                    <a:pt x="147" y="97"/>
                    <a:pt x="154" y="74"/>
                    <a:pt x="149" y="52"/>
                  </a:cubicBezTo>
                  <a:cubicBezTo>
                    <a:pt x="148" y="49"/>
                    <a:pt x="144" y="46"/>
                    <a:pt x="140" y="47"/>
                  </a:cubicBezTo>
                  <a:close/>
                </a:path>
              </a:pathLst>
            </a:custGeom>
            <a:grpFill/>
            <a:ln>
              <a:noFill/>
            </a:ln>
          </p:spPr>
          <p:txBody>
            <a:bodyPr/>
            <a:lstStyle/>
            <a:p>
              <a:pPr defTabSz="914377">
                <a:defRPr/>
              </a:pPr>
              <a:endParaRPr lang="id-ID"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9" name="Group 10"/>
          <p:cNvGrpSpPr>
            <a:grpSpLocks noChangeAspect="1"/>
          </p:cNvGrpSpPr>
          <p:nvPr/>
        </p:nvGrpSpPr>
        <p:grpSpPr bwMode="auto">
          <a:xfrm>
            <a:off x="769760" y="3162024"/>
            <a:ext cx="841328" cy="850853"/>
            <a:chOff x="2772" y="2127"/>
            <a:chExt cx="530" cy="536"/>
          </a:xfrm>
          <a:solidFill>
            <a:schemeClr val="accent2"/>
          </a:solidFill>
        </p:grpSpPr>
        <p:sp>
          <p:nvSpPr>
            <p:cNvPr id="30" name="Freeform 11"/>
            <p:cNvSpPr/>
            <p:nvPr/>
          </p:nvSpPr>
          <p:spPr bwMode="auto">
            <a:xfrm>
              <a:off x="3054" y="2204"/>
              <a:ext cx="135" cy="169"/>
            </a:xfrm>
            <a:custGeom>
              <a:avLst/>
              <a:gdLst>
                <a:gd name="T0" fmla="*/ 138 w 142"/>
                <a:gd name="T1" fmla="*/ 139 h 178"/>
                <a:gd name="T2" fmla="*/ 129 w 142"/>
                <a:gd name="T3" fmla="*/ 141 h 178"/>
                <a:gd name="T4" fmla="*/ 90 w 142"/>
                <a:gd name="T5" fmla="*/ 164 h 178"/>
                <a:gd name="T6" fmla="*/ 40 w 142"/>
                <a:gd name="T7" fmla="*/ 115 h 178"/>
                <a:gd name="T8" fmla="*/ 91 w 142"/>
                <a:gd name="T9" fmla="*/ 115 h 178"/>
                <a:gd name="T10" fmla="*/ 98 w 142"/>
                <a:gd name="T11" fmla="*/ 108 h 178"/>
                <a:gd name="T12" fmla="*/ 91 w 142"/>
                <a:gd name="T13" fmla="*/ 101 h 178"/>
                <a:gd name="T14" fmla="*/ 38 w 142"/>
                <a:gd name="T15" fmla="*/ 101 h 178"/>
                <a:gd name="T16" fmla="*/ 37 w 142"/>
                <a:gd name="T17" fmla="*/ 89 h 178"/>
                <a:gd name="T18" fmla="*/ 37 w 142"/>
                <a:gd name="T19" fmla="*/ 78 h 178"/>
                <a:gd name="T20" fmla="*/ 91 w 142"/>
                <a:gd name="T21" fmla="*/ 78 h 178"/>
                <a:gd name="T22" fmla="*/ 98 w 142"/>
                <a:gd name="T23" fmla="*/ 71 h 178"/>
                <a:gd name="T24" fmla="*/ 91 w 142"/>
                <a:gd name="T25" fmla="*/ 64 h 178"/>
                <a:gd name="T26" fmla="*/ 39 w 142"/>
                <a:gd name="T27" fmla="*/ 64 h 178"/>
                <a:gd name="T28" fmla="*/ 52 w 142"/>
                <a:gd name="T29" fmla="*/ 34 h 178"/>
                <a:gd name="T30" fmla="*/ 90 w 142"/>
                <a:gd name="T31" fmla="*/ 14 h 178"/>
                <a:gd name="T32" fmla="*/ 129 w 142"/>
                <a:gd name="T33" fmla="*/ 37 h 178"/>
                <a:gd name="T34" fmla="*/ 138 w 142"/>
                <a:gd name="T35" fmla="*/ 39 h 178"/>
                <a:gd name="T36" fmla="*/ 140 w 142"/>
                <a:gd name="T37" fmla="*/ 29 h 178"/>
                <a:gd name="T38" fmla="*/ 90 w 142"/>
                <a:gd name="T39" fmla="*/ 0 h 178"/>
                <a:gd name="T40" fmla="*/ 41 w 142"/>
                <a:gd name="T41" fmla="*/ 25 h 178"/>
                <a:gd name="T42" fmla="*/ 25 w 142"/>
                <a:gd name="T43" fmla="*/ 64 h 178"/>
                <a:gd name="T44" fmla="*/ 7 w 142"/>
                <a:gd name="T45" fmla="*/ 64 h 178"/>
                <a:gd name="T46" fmla="*/ 0 w 142"/>
                <a:gd name="T47" fmla="*/ 71 h 178"/>
                <a:gd name="T48" fmla="*/ 7 w 142"/>
                <a:gd name="T49" fmla="*/ 78 h 178"/>
                <a:gd name="T50" fmla="*/ 23 w 142"/>
                <a:gd name="T51" fmla="*/ 78 h 178"/>
                <a:gd name="T52" fmla="*/ 23 w 142"/>
                <a:gd name="T53" fmla="*/ 89 h 178"/>
                <a:gd name="T54" fmla="*/ 24 w 142"/>
                <a:gd name="T55" fmla="*/ 101 h 178"/>
                <a:gd name="T56" fmla="*/ 7 w 142"/>
                <a:gd name="T57" fmla="*/ 101 h 178"/>
                <a:gd name="T58" fmla="*/ 0 w 142"/>
                <a:gd name="T59" fmla="*/ 108 h 178"/>
                <a:gd name="T60" fmla="*/ 7 w 142"/>
                <a:gd name="T61" fmla="*/ 115 h 178"/>
                <a:gd name="T62" fmla="*/ 25 w 142"/>
                <a:gd name="T63" fmla="*/ 115 h 178"/>
                <a:gd name="T64" fmla="*/ 90 w 142"/>
                <a:gd name="T65" fmla="*/ 178 h 178"/>
                <a:gd name="T66" fmla="*/ 140 w 142"/>
                <a:gd name="T67" fmla="*/ 149 h 178"/>
                <a:gd name="T68" fmla="*/ 138 w 142"/>
                <a:gd name="T69" fmla="*/ 13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78">
                  <a:moveTo>
                    <a:pt x="138" y="139"/>
                  </a:moveTo>
                  <a:cubicBezTo>
                    <a:pt x="135" y="137"/>
                    <a:pt x="131" y="138"/>
                    <a:pt x="129" y="141"/>
                  </a:cubicBezTo>
                  <a:cubicBezTo>
                    <a:pt x="118" y="157"/>
                    <a:pt x="106" y="164"/>
                    <a:pt x="90" y="164"/>
                  </a:cubicBezTo>
                  <a:cubicBezTo>
                    <a:pt x="64" y="164"/>
                    <a:pt x="46" y="146"/>
                    <a:pt x="40" y="115"/>
                  </a:cubicBezTo>
                  <a:cubicBezTo>
                    <a:pt x="91" y="115"/>
                    <a:pt x="91" y="115"/>
                    <a:pt x="91" y="115"/>
                  </a:cubicBezTo>
                  <a:cubicBezTo>
                    <a:pt x="94" y="115"/>
                    <a:pt x="98" y="112"/>
                    <a:pt x="98" y="108"/>
                  </a:cubicBezTo>
                  <a:cubicBezTo>
                    <a:pt x="98" y="104"/>
                    <a:pt x="94" y="101"/>
                    <a:pt x="91" y="101"/>
                  </a:cubicBezTo>
                  <a:cubicBezTo>
                    <a:pt x="38" y="101"/>
                    <a:pt x="38" y="101"/>
                    <a:pt x="38" y="101"/>
                  </a:cubicBezTo>
                  <a:cubicBezTo>
                    <a:pt x="37" y="97"/>
                    <a:pt x="37" y="93"/>
                    <a:pt x="37" y="89"/>
                  </a:cubicBezTo>
                  <a:cubicBezTo>
                    <a:pt x="37" y="85"/>
                    <a:pt x="37" y="82"/>
                    <a:pt x="37" y="78"/>
                  </a:cubicBezTo>
                  <a:cubicBezTo>
                    <a:pt x="91" y="78"/>
                    <a:pt x="91" y="78"/>
                    <a:pt x="91" y="78"/>
                  </a:cubicBezTo>
                  <a:cubicBezTo>
                    <a:pt x="94" y="78"/>
                    <a:pt x="98" y="75"/>
                    <a:pt x="98" y="71"/>
                  </a:cubicBezTo>
                  <a:cubicBezTo>
                    <a:pt x="98" y="67"/>
                    <a:pt x="94" y="64"/>
                    <a:pt x="91" y="64"/>
                  </a:cubicBezTo>
                  <a:cubicBezTo>
                    <a:pt x="39" y="64"/>
                    <a:pt x="39" y="64"/>
                    <a:pt x="39" y="64"/>
                  </a:cubicBezTo>
                  <a:cubicBezTo>
                    <a:pt x="42" y="52"/>
                    <a:pt x="46" y="42"/>
                    <a:pt x="52" y="34"/>
                  </a:cubicBezTo>
                  <a:cubicBezTo>
                    <a:pt x="61" y="21"/>
                    <a:pt x="75" y="14"/>
                    <a:pt x="90" y="14"/>
                  </a:cubicBezTo>
                  <a:cubicBezTo>
                    <a:pt x="106" y="14"/>
                    <a:pt x="118" y="21"/>
                    <a:pt x="129" y="37"/>
                  </a:cubicBezTo>
                  <a:cubicBezTo>
                    <a:pt x="131" y="40"/>
                    <a:pt x="135" y="41"/>
                    <a:pt x="138" y="39"/>
                  </a:cubicBezTo>
                  <a:cubicBezTo>
                    <a:pt x="142" y="36"/>
                    <a:pt x="142" y="32"/>
                    <a:pt x="140" y="29"/>
                  </a:cubicBezTo>
                  <a:cubicBezTo>
                    <a:pt x="127" y="9"/>
                    <a:pt x="110" y="0"/>
                    <a:pt x="90" y="0"/>
                  </a:cubicBezTo>
                  <a:cubicBezTo>
                    <a:pt x="70" y="0"/>
                    <a:pt x="53" y="9"/>
                    <a:pt x="41" y="25"/>
                  </a:cubicBezTo>
                  <a:cubicBezTo>
                    <a:pt x="33" y="36"/>
                    <a:pt x="28" y="49"/>
                    <a:pt x="25" y="64"/>
                  </a:cubicBezTo>
                  <a:cubicBezTo>
                    <a:pt x="7" y="64"/>
                    <a:pt x="7" y="64"/>
                    <a:pt x="7" y="64"/>
                  </a:cubicBezTo>
                  <a:cubicBezTo>
                    <a:pt x="4" y="64"/>
                    <a:pt x="0" y="67"/>
                    <a:pt x="0" y="71"/>
                  </a:cubicBezTo>
                  <a:cubicBezTo>
                    <a:pt x="0" y="75"/>
                    <a:pt x="4" y="78"/>
                    <a:pt x="7" y="78"/>
                  </a:cubicBezTo>
                  <a:cubicBezTo>
                    <a:pt x="23" y="78"/>
                    <a:pt x="23" y="78"/>
                    <a:pt x="23" y="78"/>
                  </a:cubicBezTo>
                  <a:cubicBezTo>
                    <a:pt x="23" y="82"/>
                    <a:pt x="23" y="85"/>
                    <a:pt x="23" y="89"/>
                  </a:cubicBezTo>
                  <a:cubicBezTo>
                    <a:pt x="23" y="93"/>
                    <a:pt x="23" y="97"/>
                    <a:pt x="24" y="101"/>
                  </a:cubicBezTo>
                  <a:cubicBezTo>
                    <a:pt x="7" y="101"/>
                    <a:pt x="7" y="101"/>
                    <a:pt x="7" y="101"/>
                  </a:cubicBezTo>
                  <a:cubicBezTo>
                    <a:pt x="4" y="101"/>
                    <a:pt x="0" y="104"/>
                    <a:pt x="0" y="108"/>
                  </a:cubicBezTo>
                  <a:cubicBezTo>
                    <a:pt x="0" y="112"/>
                    <a:pt x="4" y="115"/>
                    <a:pt x="7" y="115"/>
                  </a:cubicBezTo>
                  <a:cubicBezTo>
                    <a:pt x="25" y="115"/>
                    <a:pt x="25" y="115"/>
                    <a:pt x="25" y="115"/>
                  </a:cubicBezTo>
                  <a:cubicBezTo>
                    <a:pt x="33" y="154"/>
                    <a:pt x="56" y="178"/>
                    <a:pt x="90" y="178"/>
                  </a:cubicBezTo>
                  <a:cubicBezTo>
                    <a:pt x="110" y="178"/>
                    <a:pt x="127" y="168"/>
                    <a:pt x="140" y="149"/>
                  </a:cubicBezTo>
                  <a:cubicBezTo>
                    <a:pt x="142" y="146"/>
                    <a:pt x="142" y="141"/>
                    <a:pt x="138" y="139"/>
                  </a:cubicBezTo>
                  <a:close/>
                </a:path>
              </a:pathLst>
            </a:custGeom>
            <a:grpFill/>
            <a:ln>
              <a:noFill/>
            </a:ln>
          </p:spPr>
          <p:txBody>
            <a:bodyPr/>
            <a:lstStyle/>
            <a:p>
              <a:pPr defTabSz="914377">
                <a:defRPr/>
              </a:pPr>
              <a:endParaRPr lang="id-ID"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12"/>
            <p:cNvSpPr>
              <a:spLocks noEditPoints="1"/>
            </p:cNvSpPr>
            <p:nvPr/>
          </p:nvSpPr>
          <p:spPr bwMode="auto">
            <a:xfrm>
              <a:off x="2890" y="2377"/>
              <a:ext cx="112" cy="195"/>
            </a:xfrm>
            <a:custGeom>
              <a:avLst/>
              <a:gdLst>
                <a:gd name="T0" fmla="*/ 112 w 117"/>
                <a:gd name="T1" fmla="*/ 42 h 205"/>
                <a:gd name="T2" fmla="*/ 70 w 117"/>
                <a:gd name="T3" fmla="*/ 25 h 205"/>
                <a:gd name="T4" fmla="*/ 70 w 117"/>
                <a:gd name="T5" fmla="*/ 7 h 205"/>
                <a:gd name="T6" fmla="*/ 63 w 117"/>
                <a:gd name="T7" fmla="*/ 0 h 205"/>
                <a:gd name="T8" fmla="*/ 56 w 117"/>
                <a:gd name="T9" fmla="*/ 7 h 205"/>
                <a:gd name="T10" fmla="*/ 56 w 117"/>
                <a:gd name="T11" fmla="*/ 25 h 205"/>
                <a:gd name="T12" fmla="*/ 11 w 117"/>
                <a:gd name="T13" fmla="*/ 64 h 205"/>
                <a:gd name="T14" fmla="*/ 56 w 117"/>
                <a:gd name="T15" fmla="*/ 103 h 205"/>
                <a:gd name="T16" fmla="*/ 56 w 117"/>
                <a:gd name="T17" fmla="*/ 158 h 205"/>
                <a:gd name="T18" fmla="*/ 12 w 117"/>
                <a:gd name="T19" fmla="*/ 138 h 205"/>
                <a:gd name="T20" fmla="*/ 2 w 117"/>
                <a:gd name="T21" fmla="*/ 139 h 205"/>
                <a:gd name="T22" fmla="*/ 3 w 117"/>
                <a:gd name="T23" fmla="*/ 149 h 205"/>
                <a:gd name="T24" fmla="*/ 56 w 117"/>
                <a:gd name="T25" fmla="*/ 172 h 205"/>
                <a:gd name="T26" fmla="*/ 56 w 117"/>
                <a:gd name="T27" fmla="*/ 198 h 205"/>
                <a:gd name="T28" fmla="*/ 63 w 117"/>
                <a:gd name="T29" fmla="*/ 205 h 205"/>
                <a:gd name="T30" fmla="*/ 70 w 117"/>
                <a:gd name="T31" fmla="*/ 198 h 205"/>
                <a:gd name="T32" fmla="*/ 70 w 117"/>
                <a:gd name="T33" fmla="*/ 172 h 205"/>
                <a:gd name="T34" fmla="*/ 114 w 117"/>
                <a:gd name="T35" fmla="*/ 135 h 205"/>
                <a:gd name="T36" fmla="*/ 71 w 117"/>
                <a:gd name="T37" fmla="*/ 92 h 205"/>
                <a:gd name="T38" fmla="*/ 70 w 117"/>
                <a:gd name="T39" fmla="*/ 92 h 205"/>
                <a:gd name="T40" fmla="*/ 70 w 117"/>
                <a:gd name="T41" fmla="*/ 39 h 205"/>
                <a:gd name="T42" fmla="*/ 105 w 117"/>
                <a:gd name="T43" fmla="*/ 54 h 205"/>
                <a:gd name="T44" fmla="*/ 114 w 117"/>
                <a:gd name="T45" fmla="*/ 52 h 205"/>
                <a:gd name="T46" fmla="*/ 112 w 117"/>
                <a:gd name="T47" fmla="*/ 42 h 205"/>
                <a:gd name="T48" fmla="*/ 25 w 117"/>
                <a:gd name="T49" fmla="*/ 64 h 205"/>
                <a:gd name="T50" fmla="*/ 56 w 117"/>
                <a:gd name="T51" fmla="*/ 39 h 205"/>
                <a:gd name="T52" fmla="*/ 56 w 117"/>
                <a:gd name="T53" fmla="*/ 89 h 205"/>
                <a:gd name="T54" fmla="*/ 25 w 117"/>
                <a:gd name="T55" fmla="*/ 64 h 205"/>
                <a:gd name="T56" fmla="*/ 100 w 117"/>
                <a:gd name="T57" fmla="*/ 135 h 205"/>
                <a:gd name="T58" fmla="*/ 70 w 117"/>
                <a:gd name="T59" fmla="*/ 158 h 205"/>
                <a:gd name="T60" fmla="*/ 70 w 117"/>
                <a:gd name="T61" fmla="*/ 106 h 205"/>
                <a:gd name="T62" fmla="*/ 100 w 117"/>
                <a:gd name="T63" fmla="*/ 13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205">
                  <a:moveTo>
                    <a:pt x="112" y="42"/>
                  </a:moveTo>
                  <a:cubicBezTo>
                    <a:pt x="99" y="33"/>
                    <a:pt x="83" y="27"/>
                    <a:pt x="70" y="25"/>
                  </a:cubicBezTo>
                  <a:cubicBezTo>
                    <a:pt x="70" y="7"/>
                    <a:pt x="70" y="7"/>
                    <a:pt x="70" y="7"/>
                  </a:cubicBezTo>
                  <a:cubicBezTo>
                    <a:pt x="70" y="4"/>
                    <a:pt x="67" y="0"/>
                    <a:pt x="63" y="0"/>
                  </a:cubicBezTo>
                  <a:cubicBezTo>
                    <a:pt x="59" y="0"/>
                    <a:pt x="56" y="4"/>
                    <a:pt x="56" y="7"/>
                  </a:cubicBezTo>
                  <a:cubicBezTo>
                    <a:pt x="56" y="25"/>
                    <a:pt x="56" y="25"/>
                    <a:pt x="56" y="25"/>
                  </a:cubicBezTo>
                  <a:cubicBezTo>
                    <a:pt x="34" y="27"/>
                    <a:pt x="11" y="38"/>
                    <a:pt x="11" y="64"/>
                  </a:cubicBezTo>
                  <a:cubicBezTo>
                    <a:pt x="11" y="92"/>
                    <a:pt x="40" y="99"/>
                    <a:pt x="56" y="103"/>
                  </a:cubicBezTo>
                  <a:cubicBezTo>
                    <a:pt x="56" y="158"/>
                    <a:pt x="56" y="158"/>
                    <a:pt x="56" y="158"/>
                  </a:cubicBezTo>
                  <a:cubicBezTo>
                    <a:pt x="42" y="155"/>
                    <a:pt x="24" y="148"/>
                    <a:pt x="12" y="138"/>
                  </a:cubicBezTo>
                  <a:cubicBezTo>
                    <a:pt x="9" y="136"/>
                    <a:pt x="5" y="136"/>
                    <a:pt x="2" y="139"/>
                  </a:cubicBezTo>
                  <a:cubicBezTo>
                    <a:pt x="0" y="142"/>
                    <a:pt x="0" y="147"/>
                    <a:pt x="3" y="149"/>
                  </a:cubicBezTo>
                  <a:cubicBezTo>
                    <a:pt x="17" y="160"/>
                    <a:pt x="39" y="170"/>
                    <a:pt x="56" y="172"/>
                  </a:cubicBezTo>
                  <a:cubicBezTo>
                    <a:pt x="56" y="198"/>
                    <a:pt x="56" y="198"/>
                    <a:pt x="56" y="198"/>
                  </a:cubicBezTo>
                  <a:cubicBezTo>
                    <a:pt x="56" y="202"/>
                    <a:pt x="59" y="205"/>
                    <a:pt x="63" y="205"/>
                  </a:cubicBezTo>
                  <a:cubicBezTo>
                    <a:pt x="67" y="205"/>
                    <a:pt x="70" y="202"/>
                    <a:pt x="70" y="198"/>
                  </a:cubicBezTo>
                  <a:cubicBezTo>
                    <a:pt x="70" y="172"/>
                    <a:pt x="70" y="172"/>
                    <a:pt x="70" y="172"/>
                  </a:cubicBezTo>
                  <a:cubicBezTo>
                    <a:pt x="92" y="171"/>
                    <a:pt x="114" y="161"/>
                    <a:pt x="114" y="135"/>
                  </a:cubicBezTo>
                  <a:cubicBezTo>
                    <a:pt x="114" y="102"/>
                    <a:pt x="85" y="95"/>
                    <a:pt x="71" y="92"/>
                  </a:cubicBezTo>
                  <a:cubicBezTo>
                    <a:pt x="70" y="92"/>
                    <a:pt x="70" y="92"/>
                    <a:pt x="70" y="92"/>
                  </a:cubicBezTo>
                  <a:cubicBezTo>
                    <a:pt x="70" y="39"/>
                    <a:pt x="70" y="39"/>
                    <a:pt x="70" y="39"/>
                  </a:cubicBezTo>
                  <a:cubicBezTo>
                    <a:pt x="81" y="41"/>
                    <a:pt x="93" y="46"/>
                    <a:pt x="105" y="54"/>
                  </a:cubicBezTo>
                  <a:cubicBezTo>
                    <a:pt x="108" y="56"/>
                    <a:pt x="112" y="55"/>
                    <a:pt x="114" y="52"/>
                  </a:cubicBezTo>
                  <a:cubicBezTo>
                    <a:pt x="117" y="48"/>
                    <a:pt x="116" y="44"/>
                    <a:pt x="112" y="42"/>
                  </a:cubicBezTo>
                  <a:close/>
                  <a:moveTo>
                    <a:pt x="25" y="64"/>
                  </a:moveTo>
                  <a:cubicBezTo>
                    <a:pt x="25" y="45"/>
                    <a:pt x="44" y="40"/>
                    <a:pt x="56" y="39"/>
                  </a:cubicBezTo>
                  <a:cubicBezTo>
                    <a:pt x="56" y="89"/>
                    <a:pt x="56" y="89"/>
                    <a:pt x="56" y="89"/>
                  </a:cubicBezTo>
                  <a:cubicBezTo>
                    <a:pt x="40" y="85"/>
                    <a:pt x="25" y="79"/>
                    <a:pt x="25" y="64"/>
                  </a:cubicBezTo>
                  <a:close/>
                  <a:moveTo>
                    <a:pt x="100" y="135"/>
                  </a:moveTo>
                  <a:cubicBezTo>
                    <a:pt x="100" y="153"/>
                    <a:pt x="82" y="158"/>
                    <a:pt x="70" y="158"/>
                  </a:cubicBezTo>
                  <a:cubicBezTo>
                    <a:pt x="70" y="106"/>
                    <a:pt x="70" y="106"/>
                    <a:pt x="70" y="106"/>
                  </a:cubicBezTo>
                  <a:cubicBezTo>
                    <a:pt x="86" y="110"/>
                    <a:pt x="100" y="116"/>
                    <a:pt x="100" y="135"/>
                  </a:cubicBezTo>
                  <a:close/>
                </a:path>
              </a:pathLst>
            </a:custGeom>
            <a:grpFill/>
            <a:ln>
              <a:noFill/>
            </a:ln>
          </p:spPr>
          <p:txBody>
            <a:bodyPr/>
            <a:lstStyle/>
            <a:p>
              <a:pPr defTabSz="914377">
                <a:defRPr/>
              </a:pPr>
              <a:endParaRPr lang="id-ID"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13"/>
            <p:cNvSpPr>
              <a:spLocks noEditPoints="1"/>
            </p:cNvSpPr>
            <p:nvPr/>
          </p:nvSpPr>
          <p:spPr bwMode="auto">
            <a:xfrm>
              <a:off x="2772" y="2127"/>
              <a:ext cx="530" cy="536"/>
            </a:xfrm>
            <a:custGeom>
              <a:avLst/>
              <a:gdLst>
                <a:gd name="T0" fmla="*/ 387 w 557"/>
                <a:gd name="T1" fmla="*/ 1 h 564"/>
                <a:gd name="T2" fmla="*/ 220 w 557"/>
                <a:gd name="T3" fmla="*/ 202 h 564"/>
                <a:gd name="T4" fmla="*/ 49 w 557"/>
                <a:gd name="T5" fmla="*/ 276 h 564"/>
                <a:gd name="T6" fmla="*/ 108 w 557"/>
                <a:gd name="T7" fmla="*/ 74 h 564"/>
                <a:gd name="T8" fmla="*/ 137 w 557"/>
                <a:gd name="T9" fmla="*/ 97 h 564"/>
                <a:gd name="T10" fmla="*/ 140 w 557"/>
                <a:gd name="T11" fmla="*/ 110 h 564"/>
                <a:gd name="T12" fmla="*/ 215 w 557"/>
                <a:gd name="T13" fmla="*/ 76 h 564"/>
                <a:gd name="T14" fmla="*/ 216 w 557"/>
                <a:gd name="T15" fmla="*/ 75 h 564"/>
                <a:gd name="T16" fmla="*/ 217 w 557"/>
                <a:gd name="T17" fmla="*/ 74 h 564"/>
                <a:gd name="T18" fmla="*/ 218 w 557"/>
                <a:gd name="T19" fmla="*/ 73 h 564"/>
                <a:gd name="T20" fmla="*/ 219 w 557"/>
                <a:gd name="T21" fmla="*/ 72 h 564"/>
                <a:gd name="T22" fmla="*/ 219 w 557"/>
                <a:gd name="T23" fmla="*/ 71 h 564"/>
                <a:gd name="T24" fmla="*/ 219 w 557"/>
                <a:gd name="T25" fmla="*/ 68 h 564"/>
                <a:gd name="T26" fmla="*/ 219 w 557"/>
                <a:gd name="T27" fmla="*/ 67 h 564"/>
                <a:gd name="T28" fmla="*/ 218 w 557"/>
                <a:gd name="T29" fmla="*/ 65 h 564"/>
                <a:gd name="T30" fmla="*/ 169 w 557"/>
                <a:gd name="T31" fmla="*/ 3 h 564"/>
                <a:gd name="T32" fmla="*/ 158 w 557"/>
                <a:gd name="T33" fmla="*/ 12 h 564"/>
                <a:gd name="T34" fmla="*/ 102 w 557"/>
                <a:gd name="T35" fmla="*/ 61 h 564"/>
                <a:gd name="T36" fmla="*/ 41 w 557"/>
                <a:gd name="T37" fmla="*/ 289 h 564"/>
                <a:gd name="T38" fmla="*/ 190 w 557"/>
                <a:gd name="T39" fmla="*/ 539 h 564"/>
                <a:gd name="T40" fmla="*/ 356 w 557"/>
                <a:gd name="T41" fmla="*/ 337 h 564"/>
                <a:gd name="T42" fmla="*/ 508 w 557"/>
                <a:gd name="T43" fmla="*/ 288 h 564"/>
                <a:gd name="T44" fmla="*/ 450 w 557"/>
                <a:gd name="T45" fmla="*/ 490 h 564"/>
                <a:gd name="T46" fmla="*/ 420 w 557"/>
                <a:gd name="T47" fmla="*/ 468 h 564"/>
                <a:gd name="T48" fmla="*/ 414 w 557"/>
                <a:gd name="T49" fmla="*/ 456 h 564"/>
                <a:gd name="T50" fmla="*/ 342 w 557"/>
                <a:gd name="T51" fmla="*/ 489 h 564"/>
                <a:gd name="T52" fmla="*/ 341 w 557"/>
                <a:gd name="T53" fmla="*/ 490 h 564"/>
                <a:gd name="T54" fmla="*/ 339 w 557"/>
                <a:gd name="T55" fmla="*/ 491 h 564"/>
                <a:gd name="T56" fmla="*/ 339 w 557"/>
                <a:gd name="T57" fmla="*/ 492 h 564"/>
                <a:gd name="T58" fmla="*/ 338 w 557"/>
                <a:gd name="T59" fmla="*/ 493 h 564"/>
                <a:gd name="T60" fmla="*/ 338 w 557"/>
                <a:gd name="T61" fmla="*/ 494 h 564"/>
                <a:gd name="T62" fmla="*/ 338 w 557"/>
                <a:gd name="T63" fmla="*/ 497 h 564"/>
                <a:gd name="T64" fmla="*/ 339 w 557"/>
                <a:gd name="T65" fmla="*/ 499 h 564"/>
                <a:gd name="T66" fmla="*/ 340 w 557"/>
                <a:gd name="T67" fmla="*/ 500 h 564"/>
                <a:gd name="T68" fmla="*/ 394 w 557"/>
                <a:gd name="T69" fmla="*/ 564 h 564"/>
                <a:gd name="T70" fmla="*/ 399 w 557"/>
                <a:gd name="T71" fmla="*/ 553 h 564"/>
                <a:gd name="T72" fmla="*/ 400 w 557"/>
                <a:gd name="T73" fmla="*/ 514 h 564"/>
                <a:gd name="T74" fmla="*/ 535 w 557"/>
                <a:gd name="T75" fmla="*/ 425 h 564"/>
                <a:gd name="T76" fmla="*/ 556 w 557"/>
                <a:gd name="T77" fmla="*/ 170 h 564"/>
                <a:gd name="T78" fmla="*/ 190 w 557"/>
                <a:gd name="T79" fmla="*/ 525 h 564"/>
                <a:gd name="T80" fmla="*/ 190 w 557"/>
                <a:gd name="T81" fmla="*/ 214 h 564"/>
                <a:gd name="T82" fmla="*/ 341 w 557"/>
                <a:gd name="T83" fmla="*/ 333 h 564"/>
                <a:gd name="T84" fmla="*/ 387 w 557"/>
                <a:gd name="T85" fmla="*/ 325 h 564"/>
                <a:gd name="T86" fmla="*/ 387 w 557"/>
                <a:gd name="T87" fmla="*/ 15 h 564"/>
                <a:gd name="T88" fmla="*/ 505 w 557"/>
                <a:gd name="T89" fmla="*/ 271 h 564"/>
                <a:gd name="T90" fmla="*/ 501 w 557"/>
                <a:gd name="T91" fmla="*/ 275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7" h="564">
                  <a:moveTo>
                    <a:pt x="556" y="170"/>
                  </a:moveTo>
                  <a:cubicBezTo>
                    <a:pt x="556" y="77"/>
                    <a:pt x="480" y="1"/>
                    <a:pt x="387" y="1"/>
                  </a:cubicBezTo>
                  <a:cubicBezTo>
                    <a:pt x="293" y="1"/>
                    <a:pt x="217" y="77"/>
                    <a:pt x="217" y="170"/>
                  </a:cubicBezTo>
                  <a:cubicBezTo>
                    <a:pt x="217" y="181"/>
                    <a:pt x="218" y="192"/>
                    <a:pt x="220" y="202"/>
                  </a:cubicBezTo>
                  <a:cubicBezTo>
                    <a:pt x="210" y="201"/>
                    <a:pt x="200" y="200"/>
                    <a:pt x="190" y="200"/>
                  </a:cubicBezTo>
                  <a:cubicBezTo>
                    <a:pt x="131" y="200"/>
                    <a:pt x="79" y="230"/>
                    <a:pt x="49" y="276"/>
                  </a:cubicBezTo>
                  <a:cubicBezTo>
                    <a:pt x="21" y="238"/>
                    <a:pt x="16" y="189"/>
                    <a:pt x="35" y="145"/>
                  </a:cubicBezTo>
                  <a:cubicBezTo>
                    <a:pt x="49" y="113"/>
                    <a:pt x="75" y="88"/>
                    <a:pt x="108" y="74"/>
                  </a:cubicBezTo>
                  <a:cubicBezTo>
                    <a:pt x="135" y="63"/>
                    <a:pt x="166" y="62"/>
                    <a:pt x="194" y="70"/>
                  </a:cubicBezTo>
                  <a:cubicBezTo>
                    <a:pt x="137" y="97"/>
                    <a:pt x="137" y="97"/>
                    <a:pt x="137" y="97"/>
                  </a:cubicBezTo>
                  <a:cubicBezTo>
                    <a:pt x="134" y="98"/>
                    <a:pt x="132" y="102"/>
                    <a:pt x="134" y="106"/>
                  </a:cubicBezTo>
                  <a:cubicBezTo>
                    <a:pt x="135" y="108"/>
                    <a:pt x="138" y="110"/>
                    <a:pt x="140" y="110"/>
                  </a:cubicBezTo>
                  <a:cubicBezTo>
                    <a:pt x="141" y="110"/>
                    <a:pt x="142" y="110"/>
                    <a:pt x="143" y="109"/>
                  </a:cubicBezTo>
                  <a:cubicBezTo>
                    <a:pt x="215" y="76"/>
                    <a:pt x="215" y="76"/>
                    <a:pt x="215" y="76"/>
                  </a:cubicBezTo>
                  <a:cubicBezTo>
                    <a:pt x="215" y="76"/>
                    <a:pt x="215" y="76"/>
                    <a:pt x="216" y="76"/>
                  </a:cubicBezTo>
                  <a:cubicBezTo>
                    <a:pt x="216" y="75"/>
                    <a:pt x="216" y="75"/>
                    <a:pt x="216" y="75"/>
                  </a:cubicBezTo>
                  <a:cubicBezTo>
                    <a:pt x="216" y="75"/>
                    <a:pt x="217" y="75"/>
                    <a:pt x="217" y="75"/>
                  </a:cubicBezTo>
                  <a:cubicBezTo>
                    <a:pt x="217" y="75"/>
                    <a:pt x="217" y="74"/>
                    <a:pt x="217" y="74"/>
                  </a:cubicBezTo>
                  <a:cubicBezTo>
                    <a:pt x="218" y="74"/>
                    <a:pt x="218" y="74"/>
                    <a:pt x="218" y="74"/>
                  </a:cubicBezTo>
                  <a:cubicBezTo>
                    <a:pt x="218" y="73"/>
                    <a:pt x="218" y="73"/>
                    <a:pt x="218" y="73"/>
                  </a:cubicBezTo>
                  <a:cubicBezTo>
                    <a:pt x="218" y="73"/>
                    <a:pt x="218" y="73"/>
                    <a:pt x="219" y="72"/>
                  </a:cubicBezTo>
                  <a:cubicBezTo>
                    <a:pt x="219" y="72"/>
                    <a:pt x="219" y="72"/>
                    <a:pt x="219" y="72"/>
                  </a:cubicBezTo>
                  <a:cubicBezTo>
                    <a:pt x="219" y="72"/>
                    <a:pt x="219" y="72"/>
                    <a:pt x="219" y="71"/>
                  </a:cubicBezTo>
                  <a:cubicBezTo>
                    <a:pt x="219" y="71"/>
                    <a:pt x="219" y="71"/>
                    <a:pt x="219" y="71"/>
                  </a:cubicBezTo>
                  <a:cubicBezTo>
                    <a:pt x="219" y="71"/>
                    <a:pt x="219" y="71"/>
                    <a:pt x="219" y="71"/>
                  </a:cubicBezTo>
                  <a:cubicBezTo>
                    <a:pt x="219" y="70"/>
                    <a:pt x="219" y="69"/>
                    <a:pt x="219" y="68"/>
                  </a:cubicBezTo>
                  <a:cubicBezTo>
                    <a:pt x="219" y="68"/>
                    <a:pt x="219" y="68"/>
                    <a:pt x="219" y="68"/>
                  </a:cubicBezTo>
                  <a:cubicBezTo>
                    <a:pt x="219" y="67"/>
                    <a:pt x="219" y="67"/>
                    <a:pt x="219" y="67"/>
                  </a:cubicBezTo>
                  <a:cubicBezTo>
                    <a:pt x="219" y="66"/>
                    <a:pt x="218" y="66"/>
                    <a:pt x="218" y="66"/>
                  </a:cubicBezTo>
                  <a:cubicBezTo>
                    <a:pt x="218" y="66"/>
                    <a:pt x="218" y="66"/>
                    <a:pt x="218" y="65"/>
                  </a:cubicBezTo>
                  <a:cubicBezTo>
                    <a:pt x="218" y="65"/>
                    <a:pt x="218" y="65"/>
                    <a:pt x="218" y="65"/>
                  </a:cubicBezTo>
                  <a:cubicBezTo>
                    <a:pt x="169" y="3"/>
                    <a:pt x="169" y="3"/>
                    <a:pt x="169" y="3"/>
                  </a:cubicBezTo>
                  <a:cubicBezTo>
                    <a:pt x="167" y="0"/>
                    <a:pt x="162" y="0"/>
                    <a:pt x="159" y="2"/>
                  </a:cubicBezTo>
                  <a:cubicBezTo>
                    <a:pt x="156" y="4"/>
                    <a:pt x="156" y="9"/>
                    <a:pt x="158" y="12"/>
                  </a:cubicBezTo>
                  <a:cubicBezTo>
                    <a:pt x="192" y="55"/>
                    <a:pt x="192" y="55"/>
                    <a:pt x="192" y="55"/>
                  </a:cubicBezTo>
                  <a:cubicBezTo>
                    <a:pt x="163" y="48"/>
                    <a:pt x="131" y="50"/>
                    <a:pt x="102" y="61"/>
                  </a:cubicBezTo>
                  <a:cubicBezTo>
                    <a:pt x="66" y="76"/>
                    <a:pt x="37" y="104"/>
                    <a:pt x="22" y="140"/>
                  </a:cubicBezTo>
                  <a:cubicBezTo>
                    <a:pt x="0" y="190"/>
                    <a:pt x="8" y="246"/>
                    <a:pt x="41" y="289"/>
                  </a:cubicBezTo>
                  <a:cubicBezTo>
                    <a:pt x="28" y="313"/>
                    <a:pt x="21" y="340"/>
                    <a:pt x="21" y="369"/>
                  </a:cubicBezTo>
                  <a:cubicBezTo>
                    <a:pt x="21" y="462"/>
                    <a:pt x="97" y="539"/>
                    <a:pt x="190" y="539"/>
                  </a:cubicBezTo>
                  <a:cubicBezTo>
                    <a:pt x="283" y="539"/>
                    <a:pt x="359" y="462"/>
                    <a:pt x="359" y="369"/>
                  </a:cubicBezTo>
                  <a:cubicBezTo>
                    <a:pt x="359" y="358"/>
                    <a:pt x="358" y="347"/>
                    <a:pt x="356" y="337"/>
                  </a:cubicBezTo>
                  <a:cubicBezTo>
                    <a:pt x="366" y="338"/>
                    <a:pt x="376" y="339"/>
                    <a:pt x="387" y="339"/>
                  </a:cubicBezTo>
                  <a:cubicBezTo>
                    <a:pt x="434" y="339"/>
                    <a:pt x="477" y="320"/>
                    <a:pt x="508" y="288"/>
                  </a:cubicBezTo>
                  <a:cubicBezTo>
                    <a:pt x="536" y="326"/>
                    <a:pt x="541" y="376"/>
                    <a:pt x="523" y="419"/>
                  </a:cubicBezTo>
                  <a:cubicBezTo>
                    <a:pt x="509" y="452"/>
                    <a:pt x="483" y="477"/>
                    <a:pt x="450" y="490"/>
                  </a:cubicBezTo>
                  <a:cubicBezTo>
                    <a:pt x="422" y="502"/>
                    <a:pt x="392" y="503"/>
                    <a:pt x="363" y="495"/>
                  </a:cubicBezTo>
                  <a:cubicBezTo>
                    <a:pt x="420" y="468"/>
                    <a:pt x="420" y="468"/>
                    <a:pt x="420" y="468"/>
                  </a:cubicBezTo>
                  <a:cubicBezTo>
                    <a:pt x="423" y="467"/>
                    <a:pt x="425" y="463"/>
                    <a:pt x="423" y="459"/>
                  </a:cubicBezTo>
                  <a:cubicBezTo>
                    <a:pt x="422" y="456"/>
                    <a:pt x="418" y="454"/>
                    <a:pt x="414" y="456"/>
                  </a:cubicBezTo>
                  <a:cubicBezTo>
                    <a:pt x="342" y="489"/>
                    <a:pt x="342" y="489"/>
                    <a:pt x="342" y="489"/>
                  </a:cubicBezTo>
                  <a:cubicBezTo>
                    <a:pt x="342" y="489"/>
                    <a:pt x="342" y="489"/>
                    <a:pt x="342" y="489"/>
                  </a:cubicBezTo>
                  <a:cubicBezTo>
                    <a:pt x="341" y="489"/>
                    <a:pt x="341" y="490"/>
                    <a:pt x="341" y="490"/>
                  </a:cubicBezTo>
                  <a:cubicBezTo>
                    <a:pt x="341" y="490"/>
                    <a:pt x="341" y="490"/>
                    <a:pt x="341" y="490"/>
                  </a:cubicBezTo>
                  <a:cubicBezTo>
                    <a:pt x="340" y="490"/>
                    <a:pt x="340" y="491"/>
                    <a:pt x="340" y="491"/>
                  </a:cubicBezTo>
                  <a:cubicBezTo>
                    <a:pt x="340" y="491"/>
                    <a:pt x="340" y="491"/>
                    <a:pt x="339" y="491"/>
                  </a:cubicBezTo>
                  <a:cubicBezTo>
                    <a:pt x="339" y="491"/>
                    <a:pt x="339" y="492"/>
                    <a:pt x="339" y="492"/>
                  </a:cubicBezTo>
                  <a:cubicBezTo>
                    <a:pt x="339" y="492"/>
                    <a:pt x="339" y="492"/>
                    <a:pt x="339" y="492"/>
                  </a:cubicBezTo>
                  <a:cubicBezTo>
                    <a:pt x="339" y="493"/>
                    <a:pt x="339" y="493"/>
                    <a:pt x="339" y="493"/>
                  </a:cubicBezTo>
                  <a:cubicBezTo>
                    <a:pt x="338" y="493"/>
                    <a:pt x="338" y="493"/>
                    <a:pt x="338" y="493"/>
                  </a:cubicBezTo>
                  <a:cubicBezTo>
                    <a:pt x="338" y="494"/>
                    <a:pt x="338" y="494"/>
                    <a:pt x="338" y="494"/>
                  </a:cubicBezTo>
                  <a:cubicBezTo>
                    <a:pt x="338" y="494"/>
                    <a:pt x="338" y="494"/>
                    <a:pt x="338" y="494"/>
                  </a:cubicBezTo>
                  <a:cubicBezTo>
                    <a:pt x="338" y="495"/>
                    <a:pt x="338" y="496"/>
                    <a:pt x="338" y="497"/>
                  </a:cubicBezTo>
                  <a:cubicBezTo>
                    <a:pt x="338" y="497"/>
                    <a:pt x="338" y="497"/>
                    <a:pt x="338" y="497"/>
                  </a:cubicBezTo>
                  <a:cubicBezTo>
                    <a:pt x="338" y="498"/>
                    <a:pt x="338" y="498"/>
                    <a:pt x="339" y="498"/>
                  </a:cubicBezTo>
                  <a:cubicBezTo>
                    <a:pt x="339" y="498"/>
                    <a:pt x="339" y="499"/>
                    <a:pt x="339" y="499"/>
                  </a:cubicBezTo>
                  <a:cubicBezTo>
                    <a:pt x="339" y="499"/>
                    <a:pt x="339" y="499"/>
                    <a:pt x="339" y="500"/>
                  </a:cubicBezTo>
                  <a:cubicBezTo>
                    <a:pt x="339" y="500"/>
                    <a:pt x="339" y="500"/>
                    <a:pt x="340" y="500"/>
                  </a:cubicBezTo>
                  <a:cubicBezTo>
                    <a:pt x="388" y="562"/>
                    <a:pt x="388" y="562"/>
                    <a:pt x="388" y="562"/>
                  </a:cubicBezTo>
                  <a:cubicBezTo>
                    <a:pt x="390" y="563"/>
                    <a:pt x="392" y="564"/>
                    <a:pt x="394" y="564"/>
                  </a:cubicBezTo>
                  <a:cubicBezTo>
                    <a:pt x="395" y="564"/>
                    <a:pt x="397" y="564"/>
                    <a:pt x="398" y="563"/>
                  </a:cubicBezTo>
                  <a:cubicBezTo>
                    <a:pt x="401" y="560"/>
                    <a:pt x="402" y="556"/>
                    <a:pt x="399" y="553"/>
                  </a:cubicBezTo>
                  <a:cubicBezTo>
                    <a:pt x="365" y="510"/>
                    <a:pt x="365" y="510"/>
                    <a:pt x="365" y="510"/>
                  </a:cubicBezTo>
                  <a:cubicBezTo>
                    <a:pt x="377" y="512"/>
                    <a:pt x="389" y="514"/>
                    <a:pt x="400" y="514"/>
                  </a:cubicBezTo>
                  <a:cubicBezTo>
                    <a:pt x="419" y="514"/>
                    <a:pt x="437" y="510"/>
                    <a:pt x="455" y="503"/>
                  </a:cubicBezTo>
                  <a:cubicBezTo>
                    <a:pt x="491" y="489"/>
                    <a:pt x="520" y="461"/>
                    <a:pt x="535" y="425"/>
                  </a:cubicBezTo>
                  <a:cubicBezTo>
                    <a:pt x="557" y="376"/>
                    <a:pt x="550" y="320"/>
                    <a:pt x="517" y="278"/>
                  </a:cubicBezTo>
                  <a:cubicBezTo>
                    <a:pt x="542" y="248"/>
                    <a:pt x="556" y="211"/>
                    <a:pt x="556" y="170"/>
                  </a:cubicBezTo>
                  <a:close/>
                  <a:moveTo>
                    <a:pt x="345" y="369"/>
                  </a:moveTo>
                  <a:cubicBezTo>
                    <a:pt x="345" y="455"/>
                    <a:pt x="276" y="525"/>
                    <a:pt x="190" y="525"/>
                  </a:cubicBezTo>
                  <a:cubicBezTo>
                    <a:pt x="104" y="525"/>
                    <a:pt x="35" y="455"/>
                    <a:pt x="35" y="369"/>
                  </a:cubicBezTo>
                  <a:cubicBezTo>
                    <a:pt x="35" y="283"/>
                    <a:pt x="104" y="214"/>
                    <a:pt x="190" y="214"/>
                  </a:cubicBezTo>
                  <a:cubicBezTo>
                    <a:pt x="201" y="214"/>
                    <a:pt x="213" y="215"/>
                    <a:pt x="224" y="217"/>
                  </a:cubicBezTo>
                  <a:cubicBezTo>
                    <a:pt x="240" y="273"/>
                    <a:pt x="285" y="317"/>
                    <a:pt x="341" y="333"/>
                  </a:cubicBezTo>
                  <a:cubicBezTo>
                    <a:pt x="344" y="345"/>
                    <a:pt x="345" y="357"/>
                    <a:pt x="345" y="369"/>
                  </a:cubicBezTo>
                  <a:close/>
                  <a:moveTo>
                    <a:pt x="387" y="325"/>
                  </a:moveTo>
                  <a:cubicBezTo>
                    <a:pt x="301" y="325"/>
                    <a:pt x="231" y="256"/>
                    <a:pt x="231" y="170"/>
                  </a:cubicBezTo>
                  <a:cubicBezTo>
                    <a:pt x="231" y="84"/>
                    <a:pt x="301" y="15"/>
                    <a:pt x="387" y="15"/>
                  </a:cubicBezTo>
                  <a:cubicBezTo>
                    <a:pt x="472" y="15"/>
                    <a:pt x="542" y="84"/>
                    <a:pt x="542" y="170"/>
                  </a:cubicBezTo>
                  <a:cubicBezTo>
                    <a:pt x="542" y="208"/>
                    <a:pt x="528" y="244"/>
                    <a:pt x="505" y="271"/>
                  </a:cubicBezTo>
                  <a:cubicBezTo>
                    <a:pt x="504" y="271"/>
                    <a:pt x="504" y="271"/>
                    <a:pt x="503" y="272"/>
                  </a:cubicBezTo>
                  <a:cubicBezTo>
                    <a:pt x="502" y="272"/>
                    <a:pt x="502" y="274"/>
                    <a:pt x="501" y="275"/>
                  </a:cubicBezTo>
                  <a:cubicBezTo>
                    <a:pt x="473" y="306"/>
                    <a:pt x="432" y="325"/>
                    <a:pt x="387" y="325"/>
                  </a:cubicBezTo>
                  <a:close/>
                </a:path>
              </a:pathLst>
            </a:custGeom>
            <a:grpFill/>
            <a:ln>
              <a:noFill/>
            </a:ln>
          </p:spPr>
          <p:txBody>
            <a:bodyPr/>
            <a:lstStyle/>
            <a:p>
              <a:pPr defTabSz="914377">
                <a:defRPr/>
              </a:pPr>
              <a:endParaRPr lang="id-ID"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3" name="Freeform 17"/>
          <p:cNvSpPr>
            <a:spLocks noEditPoints="1"/>
          </p:cNvSpPr>
          <p:nvPr/>
        </p:nvSpPr>
        <p:spPr bwMode="auto">
          <a:xfrm>
            <a:off x="805790" y="4587523"/>
            <a:ext cx="882601" cy="985783"/>
          </a:xfrm>
          <a:custGeom>
            <a:avLst/>
            <a:gdLst>
              <a:gd name="T0" fmla="*/ 1340913797 w 581"/>
              <a:gd name="T1" fmla="*/ 862611980 h 650"/>
              <a:gd name="T2" fmla="*/ 1340913797 w 581"/>
              <a:gd name="T3" fmla="*/ 862611980 h 650"/>
              <a:gd name="T4" fmla="*/ 1338606146 w 581"/>
              <a:gd name="T5" fmla="*/ 858010398 h 650"/>
              <a:gd name="T6" fmla="*/ 1338606146 w 581"/>
              <a:gd name="T7" fmla="*/ 858010398 h 650"/>
              <a:gd name="T8" fmla="*/ 1128582629 w 581"/>
              <a:gd name="T9" fmla="*/ 416353882 h 650"/>
              <a:gd name="T10" fmla="*/ 1112427559 w 581"/>
              <a:gd name="T11" fmla="*/ 407152234 h 650"/>
              <a:gd name="T12" fmla="*/ 348499337 w 581"/>
              <a:gd name="T13" fmla="*/ 407152234 h 650"/>
              <a:gd name="T14" fmla="*/ 348499337 w 581"/>
              <a:gd name="T15" fmla="*/ 246131651 h 650"/>
              <a:gd name="T16" fmla="*/ 565445899 w 581"/>
              <a:gd name="T17" fmla="*/ 32203503 h 650"/>
              <a:gd name="T18" fmla="*/ 710846095 w 581"/>
              <a:gd name="T19" fmla="*/ 87411883 h 650"/>
              <a:gd name="T20" fmla="*/ 685458904 w 581"/>
              <a:gd name="T21" fmla="*/ 151818888 h 650"/>
              <a:gd name="T22" fmla="*/ 791622968 w 581"/>
              <a:gd name="T23" fmla="*/ 257632573 h 650"/>
              <a:gd name="T24" fmla="*/ 895481091 w 581"/>
              <a:gd name="T25" fmla="*/ 151818888 h 650"/>
              <a:gd name="T26" fmla="*/ 791622968 w 581"/>
              <a:gd name="T27" fmla="*/ 48306007 h 650"/>
              <a:gd name="T28" fmla="*/ 733925635 w 581"/>
              <a:gd name="T29" fmla="*/ 64408522 h 650"/>
              <a:gd name="T30" fmla="*/ 565445899 w 581"/>
              <a:gd name="T31" fmla="*/ 0 h 650"/>
              <a:gd name="T32" fmla="*/ 316187676 w 581"/>
              <a:gd name="T33" fmla="*/ 246131651 h 650"/>
              <a:gd name="T34" fmla="*/ 316187676 w 581"/>
              <a:gd name="T35" fmla="*/ 407152234 h 650"/>
              <a:gd name="T36" fmla="*/ 226178683 w 581"/>
              <a:gd name="T37" fmla="*/ 407152234 h 650"/>
              <a:gd name="T38" fmla="*/ 212331262 w 581"/>
              <a:gd name="T39" fmla="*/ 416353882 h 650"/>
              <a:gd name="T40" fmla="*/ 0 w 581"/>
              <a:gd name="T41" fmla="*/ 858010398 h 650"/>
              <a:gd name="T42" fmla="*/ 0 w 581"/>
              <a:gd name="T43" fmla="*/ 858010398 h 650"/>
              <a:gd name="T44" fmla="*/ 0 w 581"/>
              <a:gd name="T45" fmla="*/ 862611980 h 650"/>
              <a:gd name="T46" fmla="*/ 0 w 581"/>
              <a:gd name="T47" fmla="*/ 862611980 h 650"/>
              <a:gd name="T48" fmla="*/ 0 w 581"/>
              <a:gd name="T49" fmla="*/ 864911255 h 650"/>
              <a:gd name="T50" fmla="*/ 0 w 581"/>
              <a:gd name="T51" fmla="*/ 982227330 h 650"/>
              <a:gd name="T52" fmla="*/ 16155077 w 581"/>
              <a:gd name="T53" fmla="*/ 998328317 h 650"/>
              <a:gd name="T54" fmla="*/ 653147243 w 581"/>
              <a:gd name="T55" fmla="*/ 998328317 h 650"/>
              <a:gd name="T56" fmla="*/ 653147243 w 581"/>
              <a:gd name="T57" fmla="*/ 1479090508 h 650"/>
              <a:gd name="T58" fmla="*/ 669302314 w 581"/>
              <a:gd name="T59" fmla="*/ 1495193012 h 650"/>
              <a:gd name="T60" fmla="*/ 685458904 w 581"/>
              <a:gd name="T61" fmla="*/ 1479090508 h 650"/>
              <a:gd name="T62" fmla="*/ 685458904 w 581"/>
              <a:gd name="T63" fmla="*/ 998328317 h 650"/>
              <a:gd name="T64" fmla="*/ 1324758726 w 581"/>
              <a:gd name="T65" fmla="*/ 998328317 h 650"/>
              <a:gd name="T66" fmla="*/ 1340913797 w 581"/>
              <a:gd name="T67" fmla="*/ 982227330 h 650"/>
              <a:gd name="T68" fmla="*/ 1340913797 w 581"/>
              <a:gd name="T69" fmla="*/ 864911255 h 650"/>
              <a:gd name="T70" fmla="*/ 1340913797 w 581"/>
              <a:gd name="T71" fmla="*/ 862611980 h 650"/>
              <a:gd name="T72" fmla="*/ 863169430 w 581"/>
              <a:gd name="T73" fmla="*/ 151818888 h 650"/>
              <a:gd name="T74" fmla="*/ 791622968 w 581"/>
              <a:gd name="T75" fmla="*/ 225429082 h 650"/>
              <a:gd name="T76" fmla="*/ 717769045 w 581"/>
              <a:gd name="T77" fmla="*/ 151818888 h 650"/>
              <a:gd name="T78" fmla="*/ 791622968 w 581"/>
              <a:gd name="T79" fmla="*/ 80511026 h 650"/>
              <a:gd name="T80" fmla="*/ 863169430 w 581"/>
              <a:gd name="T81" fmla="*/ 151818888 h 650"/>
              <a:gd name="T82" fmla="*/ 237718453 w 581"/>
              <a:gd name="T83" fmla="*/ 439357242 h 650"/>
              <a:gd name="T84" fmla="*/ 316187676 w 581"/>
              <a:gd name="T85" fmla="*/ 439357242 h 650"/>
              <a:gd name="T86" fmla="*/ 316187676 w 581"/>
              <a:gd name="T87" fmla="*/ 512965871 h 650"/>
              <a:gd name="T88" fmla="*/ 332344266 w 581"/>
              <a:gd name="T89" fmla="*/ 529068375 h 650"/>
              <a:gd name="T90" fmla="*/ 348499337 w 581"/>
              <a:gd name="T91" fmla="*/ 512965871 h 650"/>
              <a:gd name="T92" fmla="*/ 348499337 w 581"/>
              <a:gd name="T93" fmla="*/ 439357242 h 650"/>
              <a:gd name="T94" fmla="*/ 1103195439 w 581"/>
              <a:gd name="T95" fmla="*/ 439357242 h 650"/>
              <a:gd name="T96" fmla="*/ 1299371535 w 581"/>
              <a:gd name="T97" fmla="*/ 848810267 h 650"/>
              <a:gd name="T98" fmla="*/ 41542274 w 581"/>
              <a:gd name="T99" fmla="*/ 848810267 h 650"/>
              <a:gd name="T100" fmla="*/ 237718453 w 581"/>
              <a:gd name="T101" fmla="*/ 439357242 h 650"/>
              <a:gd name="T102" fmla="*/ 1308602136 w 581"/>
              <a:gd name="T103" fmla="*/ 966124826 h 650"/>
              <a:gd name="T104" fmla="*/ 32311673 w 581"/>
              <a:gd name="T105" fmla="*/ 966124826 h 650"/>
              <a:gd name="T106" fmla="*/ 32311673 w 581"/>
              <a:gd name="T107" fmla="*/ 881013758 h 650"/>
              <a:gd name="T108" fmla="*/ 1308602136 w 581"/>
              <a:gd name="T109" fmla="*/ 881013758 h 650"/>
              <a:gd name="T110" fmla="*/ 1308602136 w 581"/>
              <a:gd name="T111" fmla="*/ 966124826 h 65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81"/>
              <a:gd name="T169" fmla="*/ 0 h 650"/>
              <a:gd name="T170" fmla="*/ 581 w 581"/>
              <a:gd name="T171" fmla="*/ 650 h 65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81" h="650">
                <a:moveTo>
                  <a:pt x="581" y="375"/>
                </a:moveTo>
                <a:cubicBezTo>
                  <a:pt x="581" y="375"/>
                  <a:pt x="581" y="375"/>
                  <a:pt x="581" y="375"/>
                </a:cubicBezTo>
                <a:cubicBezTo>
                  <a:pt x="581" y="374"/>
                  <a:pt x="581" y="374"/>
                  <a:pt x="580" y="373"/>
                </a:cubicBezTo>
                <a:cubicBezTo>
                  <a:pt x="580" y="373"/>
                  <a:pt x="580" y="373"/>
                  <a:pt x="580" y="373"/>
                </a:cubicBezTo>
                <a:cubicBezTo>
                  <a:pt x="489" y="181"/>
                  <a:pt x="489" y="181"/>
                  <a:pt x="489" y="181"/>
                </a:cubicBezTo>
                <a:cubicBezTo>
                  <a:pt x="488" y="179"/>
                  <a:pt x="485" y="177"/>
                  <a:pt x="482" y="177"/>
                </a:cubicBezTo>
                <a:cubicBezTo>
                  <a:pt x="151" y="177"/>
                  <a:pt x="151" y="177"/>
                  <a:pt x="151" y="177"/>
                </a:cubicBezTo>
                <a:cubicBezTo>
                  <a:pt x="151" y="107"/>
                  <a:pt x="151" y="107"/>
                  <a:pt x="151" y="107"/>
                </a:cubicBezTo>
                <a:cubicBezTo>
                  <a:pt x="151" y="56"/>
                  <a:pt x="193" y="14"/>
                  <a:pt x="245" y="14"/>
                </a:cubicBezTo>
                <a:cubicBezTo>
                  <a:pt x="271" y="14"/>
                  <a:pt x="291" y="22"/>
                  <a:pt x="308" y="38"/>
                </a:cubicBezTo>
                <a:cubicBezTo>
                  <a:pt x="301" y="46"/>
                  <a:pt x="297" y="56"/>
                  <a:pt x="297" y="66"/>
                </a:cubicBezTo>
                <a:cubicBezTo>
                  <a:pt x="297" y="91"/>
                  <a:pt x="318" y="112"/>
                  <a:pt x="343" y="112"/>
                </a:cubicBezTo>
                <a:cubicBezTo>
                  <a:pt x="368" y="112"/>
                  <a:pt x="388" y="91"/>
                  <a:pt x="388" y="66"/>
                </a:cubicBezTo>
                <a:cubicBezTo>
                  <a:pt x="388" y="41"/>
                  <a:pt x="368" y="21"/>
                  <a:pt x="343" y="21"/>
                </a:cubicBezTo>
                <a:cubicBezTo>
                  <a:pt x="334" y="21"/>
                  <a:pt x="325" y="24"/>
                  <a:pt x="318" y="28"/>
                </a:cubicBezTo>
                <a:cubicBezTo>
                  <a:pt x="299" y="9"/>
                  <a:pt x="275" y="0"/>
                  <a:pt x="245" y="0"/>
                </a:cubicBezTo>
                <a:cubicBezTo>
                  <a:pt x="185" y="0"/>
                  <a:pt x="137" y="48"/>
                  <a:pt x="137" y="107"/>
                </a:cubicBezTo>
                <a:cubicBezTo>
                  <a:pt x="137" y="177"/>
                  <a:pt x="137" y="177"/>
                  <a:pt x="137" y="177"/>
                </a:cubicBezTo>
                <a:cubicBezTo>
                  <a:pt x="98" y="177"/>
                  <a:pt x="98" y="177"/>
                  <a:pt x="98" y="177"/>
                </a:cubicBezTo>
                <a:cubicBezTo>
                  <a:pt x="96" y="177"/>
                  <a:pt x="93" y="179"/>
                  <a:pt x="92" y="181"/>
                </a:cubicBezTo>
                <a:cubicBezTo>
                  <a:pt x="0" y="373"/>
                  <a:pt x="0" y="373"/>
                  <a:pt x="0" y="373"/>
                </a:cubicBezTo>
                <a:cubicBezTo>
                  <a:pt x="0" y="373"/>
                  <a:pt x="0" y="373"/>
                  <a:pt x="0" y="373"/>
                </a:cubicBezTo>
                <a:cubicBezTo>
                  <a:pt x="0" y="374"/>
                  <a:pt x="0" y="374"/>
                  <a:pt x="0" y="375"/>
                </a:cubicBezTo>
                <a:cubicBezTo>
                  <a:pt x="0" y="375"/>
                  <a:pt x="0" y="375"/>
                  <a:pt x="0" y="375"/>
                </a:cubicBezTo>
                <a:cubicBezTo>
                  <a:pt x="0" y="375"/>
                  <a:pt x="0" y="376"/>
                  <a:pt x="0" y="376"/>
                </a:cubicBezTo>
                <a:cubicBezTo>
                  <a:pt x="0" y="427"/>
                  <a:pt x="0" y="427"/>
                  <a:pt x="0" y="427"/>
                </a:cubicBezTo>
                <a:cubicBezTo>
                  <a:pt x="0" y="431"/>
                  <a:pt x="3" y="434"/>
                  <a:pt x="7" y="434"/>
                </a:cubicBezTo>
                <a:cubicBezTo>
                  <a:pt x="283" y="434"/>
                  <a:pt x="283" y="434"/>
                  <a:pt x="283" y="434"/>
                </a:cubicBezTo>
                <a:cubicBezTo>
                  <a:pt x="283" y="643"/>
                  <a:pt x="283" y="643"/>
                  <a:pt x="283" y="643"/>
                </a:cubicBezTo>
                <a:cubicBezTo>
                  <a:pt x="283" y="647"/>
                  <a:pt x="287" y="650"/>
                  <a:pt x="290" y="650"/>
                </a:cubicBezTo>
                <a:cubicBezTo>
                  <a:pt x="294" y="650"/>
                  <a:pt x="297" y="647"/>
                  <a:pt x="297" y="643"/>
                </a:cubicBezTo>
                <a:cubicBezTo>
                  <a:pt x="297" y="434"/>
                  <a:pt x="297" y="434"/>
                  <a:pt x="297" y="434"/>
                </a:cubicBezTo>
                <a:cubicBezTo>
                  <a:pt x="574" y="434"/>
                  <a:pt x="574" y="434"/>
                  <a:pt x="574" y="434"/>
                </a:cubicBezTo>
                <a:cubicBezTo>
                  <a:pt x="578" y="434"/>
                  <a:pt x="581" y="431"/>
                  <a:pt x="581" y="427"/>
                </a:cubicBezTo>
                <a:cubicBezTo>
                  <a:pt x="581" y="376"/>
                  <a:pt x="581" y="376"/>
                  <a:pt x="581" y="376"/>
                </a:cubicBezTo>
                <a:cubicBezTo>
                  <a:pt x="581" y="376"/>
                  <a:pt x="581" y="375"/>
                  <a:pt x="581" y="375"/>
                </a:cubicBezTo>
                <a:close/>
                <a:moveTo>
                  <a:pt x="374" y="66"/>
                </a:moveTo>
                <a:cubicBezTo>
                  <a:pt x="374" y="84"/>
                  <a:pt x="360" y="98"/>
                  <a:pt x="343" y="98"/>
                </a:cubicBezTo>
                <a:cubicBezTo>
                  <a:pt x="326" y="98"/>
                  <a:pt x="311" y="84"/>
                  <a:pt x="311" y="66"/>
                </a:cubicBezTo>
                <a:cubicBezTo>
                  <a:pt x="311" y="49"/>
                  <a:pt x="326" y="35"/>
                  <a:pt x="343" y="35"/>
                </a:cubicBezTo>
                <a:cubicBezTo>
                  <a:pt x="360" y="35"/>
                  <a:pt x="374" y="49"/>
                  <a:pt x="374" y="66"/>
                </a:cubicBezTo>
                <a:close/>
                <a:moveTo>
                  <a:pt x="103" y="191"/>
                </a:moveTo>
                <a:cubicBezTo>
                  <a:pt x="137" y="191"/>
                  <a:pt x="137" y="191"/>
                  <a:pt x="137" y="191"/>
                </a:cubicBezTo>
                <a:cubicBezTo>
                  <a:pt x="137" y="223"/>
                  <a:pt x="137" y="223"/>
                  <a:pt x="137" y="223"/>
                </a:cubicBezTo>
                <a:cubicBezTo>
                  <a:pt x="137" y="227"/>
                  <a:pt x="140" y="230"/>
                  <a:pt x="144" y="230"/>
                </a:cubicBezTo>
                <a:cubicBezTo>
                  <a:pt x="148" y="230"/>
                  <a:pt x="151" y="227"/>
                  <a:pt x="151" y="223"/>
                </a:cubicBezTo>
                <a:cubicBezTo>
                  <a:pt x="151" y="191"/>
                  <a:pt x="151" y="191"/>
                  <a:pt x="151" y="191"/>
                </a:cubicBezTo>
                <a:cubicBezTo>
                  <a:pt x="478" y="191"/>
                  <a:pt x="478" y="191"/>
                  <a:pt x="478" y="191"/>
                </a:cubicBezTo>
                <a:cubicBezTo>
                  <a:pt x="563" y="369"/>
                  <a:pt x="563" y="369"/>
                  <a:pt x="563" y="369"/>
                </a:cubicBezTo>
                <a:cubicBezTo>
                  <a:pt x="18" y="369"/>
                  <a:pt x="18" y="369"/>
                  <a:pt x="18" y="369"/>
                </a:cubicBezTo>
                <a:lnTo>
                  <a:pt x="103" y="191"/>
                </a:lnTo>
                <a:close/>
                <a:moveTo>
                  <a:pt x="567" y="420"/>
                </a:moveTo>
                <a:cubicBezTo>
                  <a:pt x="14" y="420"/>
                  <a:pt x="14" y="420"/>
                  <a:pt x="14" y="420"/>
                </a:cubicBezTo>
                <a:cubicBezTo>
                  <a:pt x="14" y="383"/>
                  <a:pt x="14" y="383"/>
                  <a:pt x="14" y="383"/>
                </a:cubicBezTo>
                <a:cubicBezTo>
                  <a:pt x="567" y="383"/>
                  <a:pt x="567" y="383"/>
                  <a:pt x="567" y="383"/>
                </a:cubicBezTo>
                <a:lnTo>
                  <a:pt x="567" y="420"/>
                </a:lnTo>
                <a:close/>
              </a:path>
            </a:pathLst>
          </a:custGeom>
          <a:solidFill>
            <a:schemeClr val="accent3"/>
          </a:solidFill>
          <a:ln w="9525">
            <a:noFill/>
            <a:miter lim="800000"/>
          </a:ln>
        </p:spPr>
        <p:txBody>
          <a:bodyPr/>
          <a:lstStyle/>
          <a:p>
            <a:pPr defTabSz="914377"/>
            <a:endParaRPr lang="id-ID" altLang="zh-CN"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矩形 33"/>
          <p:cNvSpPr/>
          <p:nvPr/>
        </p:nvSpPr>
        <p:spPr>
          <a:xfrm>
            <a:off x="13335" y="-113031"/>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5" name="组合 34">
            <a:extLst>
              <a:ext uri="{FF2B5EF4-FFF2-40B4-BE49-F238E27FC236}">
                <a16:creationId xmlns:a16="http://schemas.microsoft.com/office/drawing/2014/main" id="{9FF4AC06-3D3D-406F-94B6-C518CC35BD37}"/>
              </a:ext>
            </a:extLst>
          </p:cNvPr>
          <p:cNvGrpSpPr/>
          <p:nvPr>
            <p:custDataLst>
              <p:tags r:id="rId1"/>
            </p:custDataLst>
          </p:nvPr>
        </p:nvGrpSpPr>
        <p:grpSpPr>
          <a:xfrm>
            <a:off x="8314328" y="258964"/>
            <a:ext cx="3593293" cy="646277"/>
            <a:chOff x="3159125" y="2914650"/>
            <a:chExt cx="5867400" cy="1031876"/>
          </a:xfrm>
        </p:grpSpPr>
        <p:sp>
          <p:nvSpPr>
            <p:cNvPr id="36" name="Freeform 5">
              <a:extLst>
                <a:ext uri="{FF2B5EF4-FFF2-40B4-BE49-F238E27FC236}">
                  <a16:creationId xmlns:a16="http://schemas.microsoft.com/office/drawing/2014/main" id="{39B9E3AE-41DD-4237-8E16-3F08B716833A}"/>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6">
              <a:extLst>
                <a:ext uri="{FF2B5EF4-FFF2-40B4-BE49-F238E27FC236}">
                  <a16:creationId xmlns:a16="http://schemas.microsoft.com/office/drawing/2014/main" id="{BC65AF8C-F9D4-44A5-9480-C78185E22131}"/>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7">
              <a:extLst>
                <a:ext uri="{FF2B5EF4-FFF2-40B4-BE49-F238E27FC236}">
                  <a16:creationId xmlns:a16="http://schemas.microsoft.com/office/drawing/2014/main" id="{E875C92C-612F-4EA1-B968-98A0CB114ECE}"/>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8">
              <a:extLst>
                <a:ext uri="{FF2B5EF4-FFF2-40B4-BE49-F238E27FC236}">
                  <a16:creationId xmlns:a16="http://schemas.microsoft.com/office/drawing/2014/main" id="{F43E72A6-05FA-4658-836E-2DF17DD0ED56}"/>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9">
              <a:extLst>
                <a:ext uri="{FF2B5EF4-FFF2-40B4-BE49-F238E27FC236}">
                  <a16:creationId xmlns:a16="http://schemas.microsoft.com/office/drawing/2014/main" id="{47683CE4-7572-4E4E-BD9D-7931B4F0DDBF}"/>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0">
              <a:extLst>
                <a:ext uri="{FF2B5EF4-FFF2-40B4-BE49-F238E27FC236}">
                  <a16:creationId xmlns:a16="http://schemas.microsoft.com/office/drawing/2014/main" id="{0575A501-653C-4BDA-998E-C5285ACB9AA0}"/>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1">
              <a:extLst>
                <a:ext uri="{FF2B5EF4-FFF2-40B4-BE49-F238E27FC236}">
                  <a16:creationId xmlns:a16="http://schemas.microsoft.com/office/drawing/2014/main" id="{AD737C77-3D24-4189-B2DF-E7B93342E21D}"/>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2">
              <a:extLst>
                <a:ext uri="{FF2B5EF4-FFF2-40B4-BE49-F238E27FC236}">
                  <a16:creationId xmlns:a16="http://schemas.microsoft.com/office/drawing/2014/main" id="{B1002BA7-9C46-4527-A165-6AC8C906BE4D}"/>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13">
              <a:extLst>
                <a:ext uri="{FF2B5EF4-FFF2-40B4-BE49-F238E27FC236}">
                  <a16:creationId xmlns:a16="http://schemas.microsoft.com/office/drawing/2014/main" id="{6971DF91-D359-4E47-ACC6-6CE916F75BC2}"/>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4">
              <a:extLst>
                <a:ext uri="{FF2B5EF4-FFF2-40B4-BE49-F238E27FC236}">
                  <a16:creationId xmlns:a16="http://schemas.microsoft.com/office/drawing/2014/main" id="{13C2EC1D-8EBD-4D24-9452-B8E180E09BCD}"/>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5">
              <a:extLst>
                <a:ext uri="{FF2B5EF4-FFF2-40B4-BE49-F238E27FC236}">
                  <a16:creationId xmlns:a16="http://schemas.microsoft.com/office/drawing/2014/main" id="{EDDA26AC-5949-4443-A76A-2244D844BE00}"/>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6">
              <a:extLst>
                <a:ext uri="{FF2B5EF4-FFF2-40B4-BE49-F238E27FC236}">
                  <a16:creationId xmlns:a16="http://schemas.microsoft.com/office/drawing/2014/main" id="{64108AEB-FEE4-4E33-9C6F-464CDF2FA620}"/>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7">
              <a:extLst>
                <a:ext uri="{FF2B5EF4-FFF2-40B4-BE49-F238E27FC236}">
                  <a16:creationId xmlns:a16="http://schemas.microsoft.com/office/drawing/2014/main" id="{60034B6D-A4FE-4AE9-BE11-283CFC9D41D5}"/>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8">
              <a:extLst>
                <a:ext uri="{FF2B5EF4-FFF2-40B4-BE49-F238E27FC236}">
                  <a16:creationId xmlns:a16="http://schemas.microsoft.com/office/drawing/2014/main" id="{DB8AB282-0C4F-4AFB-8BFD-2A81643E0559}"/>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19">
              <a:extLst>
                <a:ext uri="{FF2B5EF4-FFF2-40B4-BE49-F238E27FC236}">
                  <a16:creationId xmlns:a16="http://schemas.microsoft.com/office/drawing/2014/main" id="{EECCFD23-F6A7-4275-8F3B-EBA1F780FD09}"/>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17434582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989377" y="327095"/>
            <a:ext cx="1800493" cy="369332"/>
          </a:xfrm>
          <a:prstGeom prst="rect">
            <a:avLst/>
          </a:prstGeom>
          <a:noFill/>
        </p:spPr>
        <p:txBody>
          <a:bodyPr wrap="none" rtlCol="0">
            <a:spAutoFit/>
          </a:bodyPr>
          <a:lstStyle/>
          <a:p>
            <a:pPr defTabSz="914377"/>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点击添加小标题</a:t>
            </a:r>
            <a:endParaRPr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a:spLocks noEditPoints="1"/>
          </p:cNvSpPr>
          <p:nvPr/>
        </p:nvSpPr>
        <p:spPr bwMode="auto">
          <a:xfrm>
            <a:off x="511177" y="303531"/>
            <a:ext cx="307975" cy="523875"/>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accent1"/>
            </a:solidFill>
          </a:ln>
        </p:spPr>
        <p:txBody>
          <a:bodyPr vert="horz" wrap="square" lIns="121920" tIns="60960" rIns="121920" bIns="60960" numCol="1" anchor="t" anchorCtr="0" compatLnSpc="1"/>
          <a:lstStyle/>
          <a:p>
            <a:pPr defTabSz="914377"/>
            <a:endParaRPr lang="zh-CN" altLang="en-US" sz="320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 220"/>
          <p:cNvSpPr/>
          <p:nvPr/>
        </p:nvSpPr>
        <p:spPr>
          <a:xfrm rot="5400000">
            <a:off x="10981056" y="115571"/>
            <a:ext cx="791845" cy="5765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a:off x="994410" y="802006"/>
            <a:ext cx="9998711" cy="349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51"/>
          <p:cNvSpPr txBox="1"/>
          <p:nvPr/>
        </p:nvSpPr>
        <p:spPr>
          <a:xfrm>
            <a:off x="11075082" y="165171"/>
            <a:ext cx="639919" cy="276999"/>
          </a:xfrm>
          <a:prstGeom prst="rect">
            <a:avLst/>
          </a:prstGeom>
          <a:noFill/>
        </p:spPr>
        <p:txBody>
          <a:bodyPr wrap="none" rtlCol="0">
            <a:spAutoFit/>
          </a:bodyPr>
          <a:lstStyle/>
          <a:p>
            <a:pPr defTabSz="914377"/>
            <a:r>
              <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LOGO</a:t>
            </a:r>
          </a:p>
        </p:txBody>
      </p:sp>
      <p:sp>
        <p:nvSpPr>
          <p:cNvPr id="4" name="矩形 3"/>
          <p:cNvSpPr/>
          <p:nvPr/>
        </p:nvSpPr>
        <p:spPr>
          <a:xfrm>
            <a:off x="-55880" y="6744970"/>
            <a:ext cx="12261215" cy="118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p:cNvSpPr/>
          <p:nvPr/>
        </p:nvSpPr>
        <p:spPr>
          <a:xfrm>
            <a:off x="709428" y="2911044"/>
            <a:ext cx="1643312" cy="1528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05" rIns="0" bIns="45705" rtlCol="0" anchor="ctr"/>
          <a:lstStyle/>
          <a:p>
            <a:pPr algn="ctr" defTabSz="914377">
              <a:defRPr/>
            </a:pPr>
            <a:r>
              <a:rPr lang="zh-CN" altLang="en-US" sz="1600"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此处输入标题</a:t>
            </a:r>
          </a:p>
          <a:p>
            <a:pPr algn="ctr" defTabSz="914377">
              <a:lnSpc>
                <a:spcPct val="120000"/>
              </a:lnSpc>
              <a:defRPr/>
            </a:pPr>
            <a:r>
              <a:rPr lang="zh-CN" altLang="en-US" sz="1200" dirty="0">
                <a:solidFill>
                  <a:srgbClr val="FFFFFF">
                    <a:lumMod val="95000"/>
                  </a:srgbClr>
                </a:solidFill>
                <a:latin typeface="Arial" panose="020B0604020202020204" pitchFamily="34" charset="0"/>
                <a:ea typeface="微软雅黑" panose="020B0503020204020204" pitchFamily="34" charset="-122"/>
                <a:sym typeface="Arial" panose="020B0604020202020204" pitchFamily="34" charset="0"/>
              </a:rPr>
              <a:t>添加说明文字添加说明文字添加说明文字添加说明文字添加说明文字</a:t>
            </a:r>
          </a:p>
        </p:txBody>
      </p:sp>
      <p:sp>
        <p:nvSpPr>
          <p:cNvPr id="9" name="矩形 8"/>
          <p:cNvSpPr/>
          <p:nvPr/>
        </p:nvSpPr>
        <p:spPr>
          <a:xfrm>
            <a:off x="3794105" y="2911044"/>
            <a:ext cx="1678020" cy="15285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05" rIns="0" bIns="45705" rtlCol="0" anchor="ctr"/>
          <a:lstStyle/>
          <a:p>
            <a:pPr algn="ctr" defTabSz="914377">
              <a:defRPr/>
            </a:pPr>
            <a:r>
              <a:rPr lang="zh-CN" altLang="en-US" sz="1600"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此处输入标题</a:t>
            </a:r>
          </a:p>
          <a:p>
            <a:pPr algn="ctr" defTabSz="914377">
              <a:lnSpc>
                <a:spcPct val="120000"/>
              </a:lnSpc>
              <a:defRPr/>
            </a:pPr>
            <a:r>
              <a:rPr lang="zh-CN" altLang="en-US" sz="1200" dirty="0">
                <a:solidFill>
                  <a:srgbClr val="FFFFFF">
                    <a:lumMod val="95000"/>
                  </a:srgbClr>
                </a:solidFill>
                <a:latin typeface="Arial" panose="020B0604020202020204" pitchFamily="34" charset="0"/>
                <a:ea typeface="微软雅黑" panose="020B0503020204020204" pitchFamily="34" charset="-122"/>
                <a:sym typeface="Arial" panose="020B0604020202020204" pitchFamily="34" charset="0"/>
              </a:rPr>
              <a:t>添加说明文字添加说明文字添加说明文字添加说明文字添加说明文字</a:t>
            </a:r>
          </a:p>
        </p:txBody>
      </p:sp>
      <p:sp>
        <p:nvSpPr>
          <p:cNvPr id="10" name="矩形 9"/>
          <p:cNvSpPr/>
          <p:nvPr/>
        </p:nvSpPr>
        <p:spPr>
          <a:xfrm>
            <a:off x="6977182" y="2911044"/>
            <a:ext cx="1662316" cy="15285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05" rIns="0" bIns="45705" rtlCol="0" anchor="ctr"/>
          <a:lstStyle/>
          <a:p>
            <a:pPr algn="ctr" defTabSz="914377">
              <a:defRPr/>
            </a:pPr>
            <a:r>
              <a:rPr lang="zh-CN" altLang="en-US" sz="1600"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此处输入标题</a:t>
            </a:r>
          </a:p>
          <a:p>
            <a:pPr algn="ctr" defTabSz="914377">
              <a:lnSpc>
                <a:spcPct val="120000"/>
              </a:lnSpc>
              <a:defRPr/>
            </a:pPr>
            <a:r>
              <a:rPr lang="zh-CN" altLang="en-US" sz="1200" dirty="0">
                <a:solidFill>
                  <a:srgbClr val="FFFFFF">
                    <a:lumMod val="95000"/>
                  </a:srgbClr>
                </a:solidFill>
                <a:latin typeface="Arial" panose="020B0604020202020204" pitchFamily="34" charset="0"/>
                <a:ea typeface="微软雅黑" panose="020B0503020204020204" pitchFamily="34" charset="-122"/>
                <a:sym typeface="Arial" panose="020B0604020202020204" pitchFamily="34" charset="0"/>
              </a:rPr>
              <a:t>添加说明文字添加说明文字添加说明文字添加说明文字添加说明文字</a:t>
            </a:r>
          </a:p>
        </p:txBody>
      </p:sp>
      <p:sp>
        <p:nvSpPr>
          <p:cNvPr id="11" name="矩形 10"/>
          <p:cNvSpPr/>
          <p:nvPr/>
        </p:nvSpPr>
        <p:spPr>
          <a:xfrm>
            <a:off x="9733132" y="2911044"/>
            <a:ext cx="1689817" cy="15285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05" rIns="0" bIns="45705" rtlCol="0" anchor="ctr"/>
          <a:lstStyle/>
          <a:p>
            <a:pPr algn="ctr" defTabSz="914377">
              <a:defRPr/>
            </a:pPr>
            <a:r>
              <a:rPr lang="zh-CN" altLang="en-US" sz="1600"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此处输入标题</a:t>
            </a:r>
          </a:p>
          <a:p>
            <a:pPr algn="ctr" defTabSz="914377">
              <a:lnSpc>
                <a:spcPct val="120000"/>
              </a:lnSpc>
              <a:defRPr/>
            </a:pPr>
            <a:r>
              <a:rPr lang="zh-CN" altLang="en-US" sz="1200" dirty="0">
                <a:solidFill>
                  <a:srgbClr val="FFFFFF">
                    <a:lumMod val="95000"/>
                  </a:srgbClr>
                </a:solidFill>
                <a:latin typeface="Arial" panose="020B0604020202020204" pitchFamily="34" charset="0"/>
                <a:ea typeface="微软雅黑" panose="020B0503020204020204" pitchFamily="34" charset="-122"/>
                <a:sym typeface="Arial" panose="020B0604020202020204" pitchFamily="34" charset="0"/>
              </a:rPr>
              <a:t>添加说明文字添加说明文字添加说明文字添加说明文字添加说明文字</a:t>
            </a:r>
          </a:p>
        </p:txBody>
      </p:sp>
      <p:sp>
        <p:nvSpPr>
          <p:cNvPr id="12" name="右箭头 11"/>
          <p:cNvSpPr/>
          <p:nvPr/>
        </p:nvSpPr>
        <p:spPr>
          <a:xfrm>
            <a:off x="2895150" y="3473586"/>
            <a:ext cx="272871" cy="23201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defTabSz="914377"/>
            <a:endParaRPr lang="zh-CN" altLang="en-US" sz="2399">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右箭头 12"/>
          <p:cNvSpPr/>
          <p:nvPr/>
        </p:nvSpPr>
        <p:spPr>
          <a:xfrm flipH="1">
            <a:off x="2863591" y="3753125"/>
            <a:ext cx="272871" cy="23201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defTabSz="914377"/>
            <a:endParaRPr lang="zh-CN" altLang="en-US" sz="2399">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右箭头 13"/>
          <p:cNvSpPr/>
          <p:nvPr/>
        </p:nvSpPr>
        <p:spPr>
          <a:xfrm flipH="1">
            <a:off x="8923010" y="3559313"/>
            <a:ext cx="272871" cy="23201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defTabSz="914377"/>
            <a:endParaRPr lang="zh-CN" altLang="en-US" sz="2399">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5" name="肘形连接符 14"/>
          <p:cNvCxnSpPr>
            <a:stCxn id="8" idx="0"/>
            <a:endCxn id="11" idx="0"/>
          </p:cNvCxnSpPr>
          <p:nvPr/>
        </p:nvCxnSpPr>
        <p:spPr>
          <a:xfrm rot="5400000" flipH="1" flipV="1">
            <a:off x="6054561" y="-1612433"/>
            <a:ext cx="16928" cy="9046956"/>
          </a:xfrm>
          <a:prstGeom prst="bentConnector3">
            <a:avLst>
              <a:gd name="adj1" fmla="val 180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8" idx="2"/>
            <a:endCxn id="9" idx="2"/>
          </p:cNvCxnSpPr>
          <p:nvPr/>
        </p:nvCxnSpPr>
        <p:spPr>
          <a:xfrm rot="16200000" flipH="1">
            <a:off x="3082099" y="2888578"/>
            <a:ext cx="16928" cy="3102031"/>
          </a:xfrm>
          <a:prstGeom prst="bentConnector3">
            <a:avLst>
              <a:gd name="adj1" fmla="val 180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10" idx="2"/>
            <a:endCxn id="11" idx="2"/>
          </p:cNvCxnSpPr>
          <p:nvPr/>
        </p:nvCxnSpPr>
        <p:spPr>
          <a:xfrm rot="16200000" flipH="1">
            <a:off x="9193189" y="3054743"/>
            <a:ext cx="16928" cy="2769700"/>
          </a:xfrm>
          <a:prstGeom prst="bentConnector3">
            <a:avLst>
              <a:gd name="adj1" fmla="val 180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473470" y="2169030"/>
            <a:ext cx="9373593" cy="515175"/>
          </a:xfrm>
          <a:prstGeom prst="rect">
            <a:avLst/>
          </a:prstGeom>
          <a:noFill/>
        </p:spPr>
        <p:txBody>
          <a:bodyPr wrap="square" lIns="91412" tIns="45705" rIns="91412" bIns="45705" rtlCol="0">
            <a:spAutoFit/>
          </a:bodyPr>
          <a:lstStyle/>
          <a:p>
            <a:pPr defTabSz="914377">
              <a:lnSpc>
                <a:spcPct val="120000"/>
              </a:lnSpc>
              <a:defRPr/>
            </a:pPr>
            <a:r>
              <a:rPr lang="zh-CN" altLang="en-US" sz="1200"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添加说明文字添加说明文字添加说明文字添加说明文字添加说明文字添加说明文字添加说明文字添加说明文字添加说明文字添加说明文字</a:t>
            </a:r>
          </a:p>
          <a:p>
            <a:pPr defTabSz="914377">
              <a:lnSpc>
                <a:spcPct val="120000"/>
              </a:lnSpc>
              <a:defRPr/>
            </a:pPr>
            <a:endParaRPr lang="zh-CN" altLang="en-US" sz="1200"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nvSpPr>
        <p:spPr>
          <a:xfrm>
            <a:off x="1210860" y="4812276"/>
            <a:ext cx="3578333" cy="516393"/>
          </a:xfrm>
          <a:prstGeom prst="rect">
            <a:avLst/>
          </a:prstGeom>
          <a:noFill/>
        </p:spPr>
        <p:txBody>
          <a:bodyPr wrap="square" lIns="91412" tIns="45705" rIns="91412" bIns="45705" rtlCol="0">
            <a:spAutoFit/>
          </a:bodyPr>
          <a:lstStyle/>
          <a:p>
            <a:pPr defTabSz="914377">
              <a:lnSpc>
                <a:spcPct val="120000"/>
              </a:lnSpc>
              <a:defRPr/>
            </a:pPr>
            <a:r>
              <a:rPr lang="zh-CN" altLang="en-US" sz="1200"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添加说明文字添加说明文字添加说明文字添加说明文字添加说明文字</a:t>
            </a:r>
          </a:p>
        </p:txBody>
      </p:sp>
      <p:sp>
        <p:nvSpPr>
          <p:cNvPr id="20" name="文本框 19"/>
          <p:cNvSpPr txBox="1"/>
          <p:nvPr/>
        </p:nvSpPr>
        <p:spPr>
          <a:xfrm>
            <a:off x="7270278" y="4812276"/>
            <a:ext cx="3578333" cy="516393"/>
          </a:xfrm>
          <a:prstGeom prst="rect">
            <a:avLst/>
          </a:prstGeom>
          <a:noFill/>
        </p:spPr>
        <p:txBody>
          <a:bodyPr wrap="square" lIns="91412" tIns="45705" rIns="91412" bIns="45705" rtlCol="0">
            <a:spAutoFit/>
          </a:bodyPr>
          <a:lstStyle/>
          <a:p>
            <a:pPr defTabSz="914377">
              <a:lnSpc>
                <a:spcPct val="120000"/>
              </a:lnSpc>
              <a:defRPr/>
            </a:pPr>
            <a:r>
              <a:rPr lang="zh-CN" altLang="en-US" sz="1200"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添加说明文字添加说明文字添加说明文字添加说明文字添加说明文字</a:t>
            </a:r>
          </a:p>
        </p:txBody>
      </p:sp>
      <p:sp>
        <p:nvSpPr>
          <p:cNvPr id="21" name="右箭头 20"/>
          <p:cNvSpPr/>
          <p:nvPr/>
        </p:nvSpPr>
        <p:spPr>
          <a:xfrm flipH="1">
            <a:off x="6047558" y="3559313"/>
            <a:ext cx="272871" cy="23201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defTabSz="914377"/>
            <a:endParaRPr lang="zh-CN" altLang="en-US" sz="2399">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a:off x="0" y="508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3" name="组合 22">
            <a:extLst>
              <a:ext uri="{FF2B5EF4-FFF2-40B4-BE49-F238E27FC236}">
                <a16:creationId xmlns:a16="http://schemas.microsoft.com/office/drawing/2014/main" id="{189B4CD9-E472-403E-ACE4-840F7C9349C2}"/>
              </a:ext>
            </a:extLst>
          </p:cNvPr>
          <p:cNvGrpSpPr/>
          <p:nvPr>
            <p:custDataLst>
              <p:tags r:id="rId1"/>
            </p:custDataLst>
          </p:nvPr>
        </p:nvGrpSpPr>
        <p:grpSpPr>
          <a:xfrm>
            <a:off x="8314328" y="258964"/>
            <a:ext cx="3593293" cy="646277"/>
            <a:chOff x="3159125" y="2914650"/>
            <a:chExt cx="5867400" cy="1031876"/>
          </a:xfrm>
        </p:grpSpPr>
        <p:sp>
          <p:nvSpPr>
            <p:cNvPr id="24" name="Freeform 5">
              <a:extLst>
                <a:ext uri="{FF2B5EF4-FFF2-40B4-BE49-F238E27FC236}">
                  <a16:creationId xmlns:a16="http://schemas.microsoft.com/office/drawing/2014/main" id="{7A3F9BCA-6C34-4D51-8667-0375C6450828}"/>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6">
              <a:extLst>
                <a:ext uri="{FF2B5EF4-FFF2-40B4-BE49-F238E27FC236}">
                  <a16:creationId xmlns:a16="http://schemas.microsoft.com/office/drawing/2014/main" id="{2DF8B982-DC3A-4158-9526-C0A2653A33E9}"/>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7">
              <a:extLst>
                <a:ext uri="{FF2B5EF4-FFF2-40B4-BE49-F238E27FC236}">
                  <a16:creationId xmlns:a16="http://schemas.microsoft.com/office/drawing/2014/main" id="{ED5B89C6-30F3-49EB-AE4B-7E51D2AC0A01}"/>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8">
              <a:extLst>
                <a:ext uri="{FF2B5EF4-FFF2-40B4-BE49-F238E27FC236}">
                  <a16:creationId xmlns:a16="http://schemas.microsoft.com/office/drawing/2014/main" id="{0D4A288D-82A9-47B5-B591-94F54689FDD5}"/>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9">
              <a:extLst>
                <a:ext uri="{FF2B5EF4-FFF2-40B4-BE49-F238E27FC236}">
                  <a16:creationId xmlns:a16="http://schemas.microsoft.com/office/drawing/2014/main" id="{5977454B-020D-4A4F-8D15-4361550F955A}"/>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572E2F2E-52C5-418E-9B15-30D1218A9D0A}"/>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1">
              <a:extLst>
                <a:ext uri="{FF2B5EF4-FFF2-40B4-BE49-F238E27FC236}">
                  <a16:creationId xmlns:a16="http://schemas.microsoft.com/office/drawing/2014/main" id="{32A8B9D8-48BF-4845-867B-B48FB549CBAF}"/>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2">
              <a:extLst>
                <a:ext uri="{FF2B5EF4-FFF2-40B4-BE49-F238E27FC236}">
                  <a16:creationId xmlns:a16="http://schemas.microsoft.com/office/drawing/2014/main" id="{9456BD96-CB9D-4E27-A5EE-F9B9A50EA6B4}"/>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3">
              <a:extLst>
                <a:ext uri="{FF2B5EF4-FFF2-40B4-BE49-F238E27FC236}">
                  <a16:creationId xmlns:a16="http://schemas.microsoft.com/office/drawing/2014/main" id="{4E57AC41-B8B3-47E7-9975-D5F01F7C7DC5}"/>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4">
              <a:extLst>
                <a:ext uri="{FF2B5EF4-FFF2-40B4-BE49-F238E27FC236}">
                  <a16:creationId xmlns:a16="http://schemas.microsoft.com/office/drawing/2014/main" id="{839D61BE-A107-498C-839B-3EC473B1E0DA}"/>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5">
              <a:extLst>
                <a:ext uri="{FF2B5EF4-FFF2-40B4-BE49-F238E27FC236}">
                  <a16:creationId xmlns:a16="http://schemas.microsoft.com/office/drawing/2014/main" id="{4FEB4840-C637-409E-BBFA-2ED8A660F136}"/>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33DC6A1A-B0C7-44B1-8363-F78B01266EB3}"/>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928029B3-B93B-4B75-AD1F-66A7FA6134B8}"/>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8">
              <a:extLst>
                <a:ext uri="{FF2B5EF4-FFF2-40B4-BE49-F238E27FC236}">
                  <a16:creationId xmlns:a16="http://schemas.microsoft.com/office/drawing/2014/main" id="{F6103994-4D66-4C26-83F9-4FC3C0F42958}"/>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9">
              <a:extLst>
                <a:ext uri="{FF2B5EF4-FFF2-40B4-BE49-F238E27FC236}">
                  <a16:creationId xmlns:a16="http://schemas.microsoft.com/office/drawing/2014/main" id="{6EA6FB6B-2949-4BC7-86FE-324BE13857D5}"/>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728514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000"/>
                                        <p:tgtEl>
                                          <p:spTgt spid="12"/>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1000"/>
                                        <p:tgtEl>
                                          <p:spTgt spid="13"/>
                                        </p:tgtEl>
                                      </p:cBhvr>
                                    </p:animEffect>
                                  </p:childTnLst>
                                </p:cTn>
                              </p:par>
                            </p:childTnLst>
                          </p:cTn>
                        </p:par>
                        <p:par>
                          <p:cTn id="23" fill="hold">
                            <p:stCondLst>
                              <p:cond delay="3000"/>
                            </p:stCondLst>
                            <p:childTnLst>
                              <p:par>
                                <p:cTn id="24" presetID="16" presetClass="entr" presetSubtype="21"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1000"/>
                                        <p:tgtEl>
                                          <p:spTgt spid="16"/>
                                        </p:tgtEl>
                                      </p:cBhvr>
                                    </p:animEffect>
                                  </p:childTnLst>
                                </p:cTn>
                              </p:par>
                            </p:childTnLst>
                          </p:cTn>
                        </p:par>
                        <p:par>
                          <p:cTn id="27" fill="hold">
                            <p:stCondLst>
                              <p:cond delay="4000"/>
                            </p:stCondLst>
                            <p:childTnLst>
                              <p:par>
                                <p:cTn id="28" presetID="42"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1000"/>
                                        <p:tgtEl>
                                          <p:spTgt spid="19"/>
                                        </p:tgtEl>
                                      </p:cBhvr>
                                    </p:animEffect>
                                    <p:anim calcmode="lin" valueType="num">
                                      <p:cBhvr>
                                        <p:cTn id="31" dur="1000" fill="hold"/>
                                        <p:tgtEl>
                                          <p:spTgt spid="19"/>
                                        </p:tgtEl>
                                        <p:attrNameLst>
                                          <p:attrName>ppt_x</p:attrName>
                                        </p:attrNameLst>
                                      </p:cBhvr>
                                      <p:tavLst>
                                        <p:tav tm="0">
                                          <p:val>
                                            <p:strVal val="#ppt_x"/>
                                          </p:val>
                                        </p:tav>
                                        <p:tav tm="100000">
                                          <p:val>
                                            <p:strVal val="#ppt_x"/>
                                          </p:val>
                                        </p:tav>
                                      </p:tavLst>
                                    </p:anim>
                                    <p:anim calcmode="lin" valueType="num">
                                      <p:cBhvr>
                                        <p:cTn id="32" dur="1000" fill="hold"/>
                                        <p:tgtEl>
                                          <p:spTgt spid="19"/>
                                        </p:tgtEl>
                                        <p:attrNameLst>
                                          <p:attrName>ppt_y</p:attrName>
                                        </p:attrNameLst>
                                      </p:cBhvr>
                                      <p:tavLst>
                                        <p:tav tm="0">
                                          <p:val>
                                            <p:strVal val="#ppt_y+.1"/>
                                          </p:val>
                                        </p:tav>
                                        <p:tav tm="100000">
                                          <p:val>
                                            <p:strVal val="#ppt_y"/>
                                          </p:val>
                                        </p:tav>
                                      </p:tavLst>
                                    </p:anim>
                                  </p:childTnLst>
                                </p:cTn>
                              </p:par>
                            </p:childTnLst>
                          </p:cTn>
                        </p:par>
                        <p:par>
                          <p:cTn id="33" fill="hold">
                            <p:stCondLst>
                              <p:cond delay="5000"/>
                            </p:stCondLst>
                            <p:childTnLst>
                              <p:par>
                                <p:cTn id="34" presetID="22" presetClass="entr" presetSubtype="8"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1000"/>
                                        <p:tgtEl>
                                          <p:spTgt spid="15"/>
                                        </p:tgtEl>
                                      </p:cBhvr>
                                    </p:animEffect>
                                  </p:childTnLst>
                                </p:cTn>
                              </p:par>
                            </p:childTnLst>
                          </p:cTn>
                        </p:par>
                        <p:par>
                          <p:cTn id="37" fill="hold">
                            <p:stCondLst>
                              <p:cond delay="6000"/>
                            </p:stCondLst>
                            <p:childTnLst>
                              <p:par>
                                <p:cTn id="38" presetID="47"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1000"/>
                                        <p:tgtEl>
                                          <p:spTgt spid="18"/>
                                        </p:tgtEl>
                                      </p:cBhvr>
                                    </p:animEffect>
                                    <p:anim calcmode="lin" valueType="num">
                                      <p:cBhvr>
                                        <p:cTn id="41" dur="1000" fill="hold"/>
                                        <p:tgtEl>
                                          <p:spTgt spid="18"/>
                                        </p:tgtEl>
                                        <p:attrNameLst>
                                          <p:attrName>ppt_x</p:attrName>
                                        </p:attrNameLst>
                                      </p:cBhvr>
                                      <p:tavLst>
                                        <p:tav tm="0">
                                          <p:val>
                                            <p:strVal val="#ppt_x"/>
                                          </p:val>
                                        </p:tav>
                                        <p:tav tm="100000">
                                          <p:val>
                                            <p:strVal val="#ppt_x"/>
                                          </p:val>
                                        </p:tav>
                                      </p:tavLst>
                                    </p:anim>
                                    <p:anim calcmode="lin" valueType="num">
                                      <p:cBhvr>
                                        <p:cTn id="42" dur="1000" fill="hold"/>
                                        <p:tgtEl>
                                          <p:spTgt spid="18"/>
                                        </p:tgtEl>
                                        <p:attrNameLst>
                                          <p:attrName>ppt_y</p:attrName>
                                        </p:attrNameLst>
                                      </p:cBhvr>
                                      <p:tavLst>
                                        <p:tav tm="0">
                                          <p:val>
                                            <p:strVal val="#ppt_y-.1"/>
                                          </p:val>
                                        </p:tav>
                                        <p:tav tm="100000">
                                          <p:val>
                                            <p:strVal val="#ppt_y"/>
                                          </p:val>
                                        </p:tav>
                                      </p:tavLst>
                                    </p:anim>
                                  </p:childTnLst>
                                </p:cTn>
                              </p:par>
                            </p:childTnLst>
                          </p:cTn>
                        </p:par>
                        <p:par>
                          <p:cTn id="43" fill="hold">
                            <p:stCondLst>
                              <p:cond delay="7000"/>
                            </p:stCondLst>
                            <p:childTnLst>
                              <p:par>
                                <p:cTn id="44" presetID="22" presetClass="entr" presetSubtype="1"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up)">
                                      <p:cBhvr>
                                        <p:cTn id="46" dur="1000"/>
                                        <p:tgtEl>
                                          <p:spTgt spid="11"/>
                                        </p:tgtEl>
                                      </p:cBhvr>
                                    </p:animEffect>
                                  </p:childTnLst>
                                </p:cTn>
                              </p:par>
                            </p:childTnLst>
                          </p:cTn>
                        </p:par>
                        <p:par>
                          <p:cTn id="47" fill="hold">
                            <p:stCondLst>
                              <p:cond delay="8000"/>
                            </p:stCondLst>
                            <p:childTnLst>
                              <p:par>
                                <p:cTn id="48" presetID="22" presetClass="entr" presetSubtype="2"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right)">
                                      <p:cBhvr>
                                        <p:cTn id="50" dur="1000"/>
                                        <p:tgtEl>
                                          <p:spTgt spid="14"/>
                                        </p:tgtEl>
                                      </p:cBhvr>
                                    </p:animEffect>
                                  </p:childTnLst>
                                </p:cTn>
                              </p:par>
                            </p:childTnLst>
                          </p:cTn>
                        </p:par>
                        <p:par>
                          <p:cTn id="51" fill="hold">
                            <p:stCondLst>
                              <p:cond delay="9000"/>
                            </p:stCondLst>
                            <p:childTnLst>
                              <p:par>
                                <p:cTn id="52" presetID="22" presetClass="entr" presetSubtype="2"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right)">
                                      <p:cBhvr>
                                        <p:cTn id="54" dur="1000"/>
                                        <p:tgtEl>
                                          <p:spTgt spid="10"/>
                                        </p:tgtEl>
                                      </p:cBhvr>
                                    </p:animEffect>
                                  </p:childTnLst>
                                </p:cTn>
                              </p:par>
                            </p:childTnLst>
                          </p:cTn>
                        </p:par>
                        <p:par>
                          <p:cTn id="55" fill="hold">
                            <p:stCondLst>
                              <p:cond delay="10000"/>
                            </p:stCondLst>
                            <p:childTnLst>
                              <p:par>
                                <p:cTn id="56" presetID="22" presetClass="entr" presetSubtype="2"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right)">
                                      <p:cBhvr>
                                        <p:cTn id="58" dur="1000"/>
                                        <p:tgtEl>
                                          <p:spTgt spid="21"/>
                                        </p:tgtEl>
                                      </p:cBhvr>
                                    </p:animEffect>
                                  </p:childTnLst>
                                </p:cTn>
                              </p:par>
                            </p:childTnLst>
                          </p:cTn>
                        </p:par>
                        <p:par>
                          <p:cTn id="59" fill="hold">
                            <p:stCondLst>
                              <p:cond delay="11000"/>
                            </p:stCondLst>
                            <p:childTnLst>
                              <p:par>
                                <p:cTn id="60" presetID="16" presetClass="entr" presetSubtype="21" fill="hold"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barn(inVertical)">
                                      <p:cBhvr>
                                        <p:cTn id="62" dur="1000"/>
                                        <p:tgtEl>
                                          <p:spTgt spid="17"/>
                                        </p:tgtEl>
                                      </p:cBhvr>
                                    </p:animEffect>
                                  </p:childTnLst>
                                </p:cTn>
                              </p:par>
                            </p:childTnLst>
                          </p:cTn>
                        </p:par>
                        <p:par>
                          <p:cTn id="63" fill="hold">
                            <p:stCondLst>
                              <p:cond delay="12000"/>
                            </p:stCondLst>
                            <p:childTnLst>
                              <p:par>
                                <p:cTn id="64" presetID="42" presetClass="entr" presetSubtype="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anim calcmode="lin" valueType="num">
                                      <p:cBhvr>
                                        <p:cTn id="67" dur="1000" fill="hold"/>
                                        <p:tgtEl>
                                          <p:spTgt spid="20"/>
                                        </p:tgtEl>
                                        <p:attrNameLst>
                                          <p:attrName>ppt_x</p:attrName>
                                        </p:attrNameLst>
                                      </p:cBhvr>
                                      <p:tavLst>
                                        <p:tav tm="0">
                                          <p:val>
                                            <p:strVal val="#ppt_x"/>
                                          </p:val>
                                        </p:tav>
                                        <p:tav tm="100000">
                                          <p:val>
                                            <p:strVal val="#ppt_x"/>
                                          </p:val>
                                        </p:tav>
                                      </p:tavLst>
                                    </p:anim>
                                    <p:anim calcmode="lin" valueType="num">
                                      <p:cBhvr>
                                        <p:cTn id="6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8" grpId="0"/>
      <p:bldP spid="19" grpId="0"/>
      <p:bldP spid="20" grpId="0"/>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71" y="567"/>
            <a:ext cx="12190663" cy="68568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707">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nvSpPr>
        <p:spPr>
          <a:xfrm>
            <a:off x="2853331" y="2131933"/>
            <a:ext cx="6485341" cy="259413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707">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5970691" y="2786609"/>
            <a:ext cx="3018960" cy="583365"/>
          </a:xfrm>
          <a:prstGeom prst="rect">
            <a:avLst/>
          </a:prstGeom>
        </p:spPr>
        <p:txBody>
          <a:bodyPr wrap="square" lIns="0" tIns="0" rIns="0" bIns="0">
            <a:spAutoFit/>
          </a:bodyPr>
          <a:lstStyle/>
          <a:p>
            <a:pPr defTabSz="914377"/>
            <a:r>
              <a:rPr lang="zh-CN" altLang="en-US" sz="3791" b="1">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添加标题</a:t>
            </a:r>
          </a:p>
        </p:txBody>
      </p:sp>
      <p:sp>
        <p:nvSpPr>
          <p:cNvPr id="11" name="TextBox 11"/>
          <p:cNvSpPr txBox="1"/>
          <p:nvPr/>
        </p:nvSpPr>
        <p:spPr>
          <a:xfrm>
            <a:off x="5916174" y="3581434"/>
            <a:ext cx="1413207" cy="252826"/>
          </a:xfrm>
          <a:prstGeom prst="rect">
            <a:avLst/>
          </a:prstGeom>
          <a:noFill/>
        </p:spPr>
        <p:txBody>
          <a:bodyPr wrap="none" rtlCol="0">
            <a:spAutoFit/>
          </a:bodyPr>
          <a:lstStyle/>
          <a:p>
            <a:pPr marL="162509" lvl="1" indent="-162509" defTabSz="914377">
              <a:buFont typeface="Arial" panose="020B0604020202020204" pitchFamily="34" charset="0"/>
              <a:buChar char="•"/>
            </a:pPr>
            <a:r>
              <a:rPr lang="zh-CN" altLang="en-US" sz="1043">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43">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7539787" y="3581434"/>
            <a:ext cx="1413207" cy="252826"/>
          </a:xfrm>
          <a:prstGeom prst="rect">
            <a:avLst/>
          </a:prstGeom>
          <a:noFill/>
        </p:spPr>
        <p:txBody>
          <a:bodyPr wrap="none" rtlCol="0">
            <a:spAutoFit/>
          </a:bodyPr>
          <a:lstStyle/>
          <a:p>
            <a:pPr marL="162509" lvl="1" indent="-162509" defTabSz="914377">
              <a:buFont typeface="Arial" panose="020B0604020202020204" pitchFamily="34" charset="0"/>
              <a:buChar char="•"/>
            </a:pPr>
            <a:r>
              <a:rPr lang="zh-CN" altLang="en-US" sz="1043">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43">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TextBox 11"/>
          <p:cNvSpPr txBox="1"/>
          <p:nvPr/>
        </p:nvSpPr>
        <p:spPr>
          <a:xfrm>
            <a:off x="5916174" y="3840090"/>
            <a:ext cx="1413207" cy="252826"/>
          </a:xfrm>
          <a:prstGeom prst="rect">
            <a:avLst/>
          </a:prstGeom>
          <a:noFill/>
        </p:spPr>
        <p:txBody>
          <a:bodyPr wrap="none" rtlCol="0">
            <a:spAutoFit/>
          </a:bodyPr>
          <a:lstStyle/>
          <a:p>
            <a:pPr marL="162509" lvl="1" indent="-162509" defTabSz="914377">
              <a:buFont typeface="Arial" panose="020B0604020202020204" pitchFamily="34" charset="0"/>
              <a:buChar char="•"/>
            </a:pPr>
            <a:r>
              <a:rPr lang="zh-CN" altLang="en-US" sz="1043">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43">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extBox 11"/>
          <p:cNvSpPr txBox="1"/>
          <p:nvPr/>
        </p:nvSpPr>
        <p:spPr>
          <a:xfrm>
            <a:off x="7539787" y="3840090"/>
            <a:ext cx="1413207" cy="252826"/>
          </a:xfrm>
          <a:prstGeom prst="rect">
            <a:avLst/>
          </a:prstGeom>
          <a:noFill/>
        </p:spPr>
        <p:txBody>
          <a:bodyPr wrap="none" rtlCol="0">
            <a:spAutoFit/>
          </a:bodyPr>
          <a:lstStyle/>
          <a:p>
            <a:pPr marL="162509" lvl="1" indent="-162509" defTabSz="914377">
              <a:buFont typeface="Arial" panose="020B0604020202020204" pitchFamily="34" charset="0"/>
              <a:buChar char="•"/>
            </a:pPr>
            <a:r>
              <a:rPr lang="zh-CN" altLang="en-US" sz="1043">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43">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259"/>
          <p:cNvSpPr>
            <a:spLocks noChangeArrowheads="1"/>
          </p:cNvSpPr>
          <p:nvPr/>
        </p:nvSpPr>
        <p:spPr bwMode="auto">
          <a:xfrm>
            <a:off x="2959520" y="2076533"/>
            <a:ext cx="2255869" cy="2573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377">
              <a:buNone/>
            </a:pPr>
            <a:r>
              <a:rPr lang="en-US" altLang="zh-CN" sz="13080" cap="all">
                <a:solidFill>
                  <a:srgbClr val="FFFFFF"/>
                </a:solidFill>
                <a:latin typeface="Arial" panose="020B0604020202020204" pitchFamily="34" charset="0"/>
                <a:cs typeface="Arial" panose="020B0604020202020204" pitchFamily="34" charset="0"/>
                <a:sym typeface="Arial" panose="020B0604020202020204" pitchFamily="34" charset="0"/>
              </a:rPr>
              <a:t>01</a:t>
            </a:r>
          </a:p>
          <a:p>
            <a:pPr algn="ctr" defTabSz="914377">
              <a:buNone/>
            </a:pPr>
            <a:r>
              <a:rPr lang="en-US" altLang="zh-CN" sz="3035" cap="all">
                <a:solidFill>
                  <a:srgbClr val="FFFFFF"/>
                </a:solidFill>
                <a:latin typeface="Arial" panose="020B0604020202020204" pitchFamily="34" charset="0"/>
                <a:cs typeface="Arial" panose="020B0604020202020204" pitchFamily="34" charset="0"/>
                <a:sym typeface="Arial" panose="020B0604020202020204" pitchFamily="34" charset="0"/>
              </a:rPr>
              <a:t>chapter</a:t>
            </a:r>
            <a:endParaRPr lang="zh-CN" altLang="en-US" sz="3035" cap="all">
              <a:solidFill>
                <a:srgbClr val="FFFFFF"/>
              </a:solidFill>
              <a:latin typeface="Arial" panose="020B0604020202020204" pitchFamily="34" charset="0"/>
              <a:cs typeface="Arial" panose="020B0604020202020204" pitchFamily="34" charset="0"/>
              <a:sym typeface="Arial" panose="020B0604020202020204" pitchFamily="34" charset="0"/>
            </a:endParaRPr>
          </a:p>
        </p:txBody>
      </p:sp>
      <p:cxnSp>
        <p:nvCxnSpPr>
          <p:cNvPr id="16" name="直接连接符 15"/>
          <p:cNvCxnSpPr/>
          <p:nvPr/>
        </p:nvCxnSpPr>
        <p:spPr>
          <a:xfrm>
            <a:off x="5424556" y="2281597"/>
            <a:ext cx="0" cy="22116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722141E6-C567-49B1-87A8-08944CA99C76}"/>
              </a:ext>
            </a:extLst>
          </p:cNvPr>
          <p:cNvGrpSpPr/>
          <p:nvPr>
            <p:custDataLst>
              <p:tags r:id="rId1"/>
            </p:custDataLst>
          </p:nvPr>
        </p:nvGrpSpPr>
        <p:grpSpPr>
          <a:xfrm>
            <a:off x="8314328" y="258964"/>
            <a:ext cx="3593293" cy="646277"/>
            <a:chOff x="3159125" y="2914650"/>
            <a:chExt cx="5867400" cy="1031876"/>
          </a:xfrm>
        </p:grpSpPr>
        <p:sp>
          <p:nvSpPr>
            <p:cNvPr id="18" name="Freeform 5">
              <a:extLst>
                <a:ext uri="{FF2B5EF4-FFF2-40B4-BE49-F238E27FC236}">
                  <a16:creationId xmlns:a16="http://schemas.microsoft.com/office/drawing/2014/main" id="{0DE80A94-370E-4C5A-A594-F94FD60A8468}"/>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6">
              <a:extLst>
                <a:ext uri="{FF2B5EF4-FFF2-40B4-BE49-F238E27FC236}">
                  <a16:creationId xmlns:a16="http://schemas.microsoft.com/office/drawing/2014/main" id="{48CC24D0-D28F-4146-838B-FEC48654840F}"/>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7">
              <a:extLst>
                <a:ext uri="{FF2B5EF4-FFF2-40B4-BE49-F238E27FC236}">
                  <a16:creationId xmlns:a16="http://schemas.microsoft.com/office/drawing/2014/main" id="{89070122-5984-46B5-9E2E-08DB54B5324C}"/>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8">
              <a:extLst>
                <a:ext uri="{FF2B5EF4-FFF2-40B4-BE49-F238E27FC236}">
                  <a16:creationId xmlns:a16="http://schemas.microsoft.com/office/drawing/2014/main" id="{7BA759BE-A128-46AC-BFB3-F4B12D627656}"/>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9">
              <a:extLst>
                <a:ext uri="{FF2B5EF4-FFF2-40B4-BE49-F238E27FC236}">
                  <a16:creationId xmlns:a16="http://schemas.microsoft.com/office/drawing/2014/main" id="{E5DC95D8-BF5B-490E-8ECF-C31DC0992CDD}"/>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0">
              <a:extLst>
                <a:ext uri="{FF2B5EF4-FFF2-40B4-BE49-F238E27FC236}">
                  <a16:creationId xmlns:a16="http://schemas.microsoft.com/office/drawing/2014/main" id="{C0FEF311-66F4-45EA-B05A-872700EB82F8}"/>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1">
              <a:extLst>
                <a:ext uri="{FF2B5EF4-FFF2-40B4-BE49-F238E27FC236}">
                  <a16:creationId xmlns:a16="http://schemas.microsoft.com/office/drawing/2014/main" id="{D525F607-D194-4365-BA11-499749044E17}"/>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2">
              <a:extLst>
                <a:ext uri="{FF2B5EF4-FFF2-40B4-BE49-F238E27FC236}">
                  <a16:creationId xmlns:a16="http://schemas.microsoft.com/office/drawing/2014/main" id="{D306FE32-97ED-41B7-ACAE-A0DC11BAB411}"/>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13">
              <a:extLst>
                <a:ext uri="{FF2B5EF4-FFF2-40B4-BE49-F238E27FC236}">
                  <a16:creationId xmlns:a16="http://schemas.microsoft.com/office/drawing/2014/main" id="{B4397F09-CE67-4ACA-96B8-ECAB9159F448}"/>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1A0DE89C-290C-4F65-9F0A-C1C47F9C56FD}"/>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5">
              <a:extLst>
                <a:ext uri="{FF2B5EF4-FFF2-40B4-BE49-F238E27FC236}">
                  <a16:creationId xmlns:a16="http://schemas.microsoft.com/office/drawing/2014/main" id="{00F46060-942C-45F1-B51E-F9F46910C89E}"/>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6">
              <a:extLst>
                <a:ext uri="{FF2B5EF4-FFF2-40B4-BE49-F238E27FC236}">
                  <a16:creationId xmlns:a16="http://schemas.microsoft.com/office/drawing/2014/main" id="{B65A72A4-2BC2-42F4-B681-EB18711C0B24}"/>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7">
              <a:extLst>
                <a:ext uri="{FF2B5EF4-FFF2-40B4-BE49-F238E27FC236}">
                  <a16:creationId xmlns:a16="http://schemas.microsoft.com/office/drawing/2014/main" id="{5FC98E78-03D1-402A-9524-C71C0C3FBAAF}"/>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8">
              <a:extLst>
                <a:ext uri="{FF2B5EF4-FFF2-40B4-BE49-F238E27FC236}">
                  <a16:creationId xmlns:a16="http://schemas.microsoft.com/office/drawing/2014/main" id="{2148F102-D82C-47BC-A03B-34052767978F}"/>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9">
              <a:extLst>
                <a:ext uri="{FF2B5EF4-FFF2-40B4-BE49-F238E27FC236}">
                  <a16:creationId xmlns:a16="http://schemas.microsoft.com/office/drawing/2014/main" id="{90BF80C9-0CE3-4046-89A8-B95B2D0BB5B1}"/>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6281052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15"/>
                                        </p:tgtEl>
                                        <p:attrNameLst>
                                          <p:attrName>style.visibility</p:attrName>
                                        </p:attrNameLst>
                                      </p:cBhvr>
                                      <p:to>
                                        <p:strVal val="visible"/>
                                      </p:to>
                                    </p:set>
                                    <p:anim by="(-#ppt_w*2)" calcmode="lin" valueType="num">
                                      <p:cBhvr rctx="PPT">
                                        <p:cTn id="17" dur="500" autoRev="1" fill="hold">
                                          <p:stCondLst>
                                            <p:cond delay="0"/>
                                          </p:stCondLst>
                                        </p:cTn>
                                        <p:tgtEl>
                                          <p:spTgt spid="15"/>
                                        </p:tgtEl>
                                        <p:attrNameLst>
                                          <p:attrName>ppt_w</p:attrName>
                                        </p:attrNameLst>
                                      </p:cBhvr>
                                    </p:anim>
                                    <p:anim by="(#ppt_w*0.50)" calcmode="lin" valueType="num">
                                      <p:cBhvr>
                                        <p:cTn id="18" dur="500" decel="50000" autoRev="1" fill="hold">
                                          <p:stCondLst>
                                            <p:cond delay="0"/>
                                          </p:stCondLst>
                                        </p:cTn>
                                        <p:tgtEl>
                                          <p:spTgt spid="15"/>
                                        </p:tgtEl>
                                        <p:attrNameLst>
                                          <p:attrName>ppt_x</p:attrName>
                                        </p:attrNameLst>
                                      </p:cBhvr>
                                    </p:anim>
                                    <p:anim from="(-#ppt_h/2)" to="(#ppt_y)" calcmode="lin" valueType="num">
                                      <p:cBhvr>
                                        <p:cTn id="19" dur="1000" fill="hold">
                                          <p:stCondLst>
                                            <p:cond delay="0"/>
                                          </p:stCondLst>
                                        </p:cTn>
                                        <p:tgtEl>
                                          <p:spTgt spid="15"/>
                                        </p:tgtEl>
                                        <p:attrNameLst>
                                          <p:attrName>ppt_y</p:attrName>
                                        </p:attrNameLst>
                                      </p:cBhvr>
                                    </p:anim>
                                    <p:animRot by="21600000">
                                      <p:cBhvr>
                                        <p:cTn id="20" dur="1000" fill="hold">
                                          <p:stCondLst>
                                            <p:cond delay="0"/>
                                          </p:stCondLst>
                                        </p:cTn>
                                        <p:tgtEl>
                                          <p:spTgt spid="15"/>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16" presetClass="entr" presetSubtype="4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outHorizont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3" presetClass="entr" presetSubtype="32"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strVal val="4*#ppt_w"/>
                                          </p:val>
                                        </p:tav>
                                        <p:tav tm="100000">
                                          <p:val>
                                            <p:strVal val="#ppt_w"/>
                                          </p:val>
                                        </p:tav>
                                      </p:tavLst>
                                    </p:anim>
                                    <p:anim calcmode="lin" valueType="num">
                                      <p:cBhvr>
                                        <p:cTn id="31" dur="500" fill="hold"/>
                                        <p:tgtEl>
                                          <p:spTgt spid="10"/>
                                        </p:tgtEl>
                                        <p:attrNameLst>
                                          <p:attrName>ppt_h</p:attrName>
                                        </p:attrNameLst>
                                      </p:cBhvr>
                                      <p:tavLst>
                                        <p:tav tm="0">
                                          <p:val>
                                            <p:strVal val="4*#ppt_h"/>
                                          </p:val>
                                        </p:tav>
                                        <p:tav tm="100000">
                                          <p:val>
                                            <p:strVal val="#ppt_h"/>
                                          </p:val>
                                        </p:tav>
                                      </p:tavLst>
                                    </p:anim>
                                  </p:childTnLst>
                                </p:cTn>
                              </p:par>
                            </p:childTnLst>
                          </p:cTn>
                        </p:par>
                        <p:par>
                          <p:cTn id="32" fill="hold">
                            <p:stCondLst>
                              <p:cond delay="500"/>
                            </p:stCondLst>
                            <p:childTnLst>
                              <p:par>
                                <p:cTn id="33" presetID="1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ppt_x</p:attrName>
                                        </p:attrNameLst>
                                      </p:cBhvr>
                                      <p:tavLst>
                                        <p:tav tm="0">
                                          <p:val>
                                            <p:strVal val="#ppt_x-#ppt_w*1.125000"/>
                                          </p:val>
                                        </p:tav>
                                        <p:tav tm="100000">
                                          <p:val>
                                            <p:strVal val="#ppt_x"/>
                                          </p:val>
                                        </p:tav>
                                      </p:tavLst>
                                    </p:anim>
                                    <p:animEffect transition="in" filter="wipe(right)">
                                      <p:cBhvr>
                                        <p:cTn id="36" dur="500"/>
                                        <p:tgtEl>
                                          <p:spTgt spid="11"/>
                                        </p:tgtEl>
                                      </p:cBhvr>
                                    </p:animEffect>
                                  </p:childTnLst>
                                </p:cTn>
                              </p:par>
                            </p:childTnLst>
                          </p:cTn>
                        </p:par>
                        <p:par>
                          <p:cTn id="37" fill="hold">
                            <p:stCondLst>
                              <p:cond delay="1000"/>
                            </p:stCondLst>
                            <p:childTnLst>
                              <p:par>
                                <p:cTn id="38" presetID="12" presetClass="entr" presetSubtype="8"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p:tgtEl>
                                          <p:spTgt spid="12"/>
                                        </p:tgtEl>
                                        <p:attrNameLst>
                                          <p:attrName>ppt_x</p:attrName>
                                        </p:attrNameLst>
                                      </p:cBhvr>
                                      <p:tavLst>
                                        <p:tav tm="0">
                                          <p:val>
                                            <p:strVal val="#ppt_x-#ppt_w*1.125000"/>
                                          </p:val>
                                        </p:tav>
                                        <p:tav tm="100000">
                                          <p:val>
                                            <p:strVal val="#ppt_x"/>
                                          </p:val>
                                        </p:tav>
                                      </p:tavLst>
                                    </p:anim>
                                    <p:animEffect transition="in" filter="wipe(right)">
                                      <p:cBhvr>
                                        <p:cTn id="41" dur="500"/>
                                        <p:tgtEl>
                                          <p:spTgt spid="12"/>
                                        </p:tgtEl>
                                      </p:cBhvr>
                                    </p:animEffect>
                                  </p:childTnLst>
                                </p:cTn>
                              </p:par>
                            </p:childTnLst>
                          </p:cTn>
                        </p:par>
                        <p:par>
                          <p:cTn id="42" fill="hold">
                            <p:stCondLst>
                              <p:cond delay="1500"/>
                            </p:stCondLst>
                            <p:childTnLst>
                              <p:par>
                                <p:cTn id="43" presetID="12" presetClass="entr" presetSubtype="8"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p:tgtEl>
                                          <p:spTgt spid="13"/>
                                        </p:tgtEl>
                                        <p:attrNameLst>
                                          <p:attrName>ppt_x</p:attrName>
                                        </p:attrNameLst>
                                      </p:cBhvr>
                                      <p:tavLst>
                                        <p:tav tm="0">
                                          <p:val>
                                            <p:strVal val="#ppt_x-#ppt_w*1.125000"/>
                                          </p:val>
                                        </p:tav>
                                        <p:tav tm="100000">
                                          <p:val>
                                            <p:strVal val="#ppt_x"/>
                                          </p:val>
                                        </p:tav>
                                      </p:tavLst>
                                    </p:anim>
                                    <p:animEffect transition="in" filter="wipe(right)">
                                      <p:cBhvr>
                                        <p:cTn id="46" dur="500"/>
                                        <p:tgtEl>
                                          <p:spTgt spid="13"/>
                                        </p:tgtEl>
                                      </p:cBhvr>
                                    </p:animEffect>
                                  </p:childTnLst>
                                </p:cTn>
                              </p:par>
                            </p:childTnLst>
                          </p:cTn>
                        </p:par>
                        <p:par>
                          <p:cTn id="47" fill="hold">
                            <p:stCondLst>
                              <p:cond delay="2000"/>
                            </p:stCondLst>
                            <p:childTnLst>
                              <p:par>
                                <p:cTn id="48" presetID="12" presetClass="entr" presetSubtype="8"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p:tgtEl>
                                          <p:spTgt spid="14"/>
                                        </p:tgtEl>
                                        <p:attrNameLst>
                                          <p:attrName>ppt_x</p:attrName>
                                        </p:attrNameLst>
                                      </p:cBhvr>
                                      <p:tavLst>
                                        <p:tav tm="0">
                                          <p:val>
                                            <p:strVal val="#ppt_x-#ppt_w*1.125000"/>
                                          </p:val>
                                        </p:tav>
                                        <p:tav tm="100000">
                                          <p:val>
                                            <p:strVal val="#ppt_x"/>
                                          </p:val>
                                        </p:tav>
                                      </p:tavLst>
                                    </p:anim>
                                    <p:animEffect transition="in" filter="wipe(right)">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p:bldP spid="11" grpId="0"/>
      <p:bldP spid="12" grpId="0"/>
      <p:bldP spid="13" grpId="0"/>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t="8475" b="6518"/>
          <a:stretch/>
        </p:blipFill>
        <p:spPr>
          <a:xfrm>
            <a:off x="-1" y="-27384"/>
            <a:ext cx="12192001" cy="6912768"/>
          </a:xfrm>
          <a:prstGeom prst="rect">
            <a:avLst/>
          </a:prstGeom>
        </p:spPr>
      </p:pic>
      <p:sp>
        <p:nvSpPr>
          <p:cNvPr id="12" name="正五边形 11"/>
          <p:cNvSpPr/>
          <p:nvPr/>
        </p:nvSpPr>
        <p:spPr>
          <a:xfrm>
            <a:off x="4559829" y="2203030"/>
            <a:ext cx="12865403" cy="6624719"/>
          </a:xfrm>
          <a:custGeom>
            <a:avLst/>
            <a:gdLst>
              <a:gd name="connsiteX0" fmla="*/ 10 w 9649072"/>
              <a:gd name="connsiteY0" fmla="*/ 1897813 h 4968552"/>
              <a:gd name="connsiteX1" fmla="*/ 4824536 w 9649072"/>
              <a:gd name="connsiteY1" fmla="*/ 0 h 4968552"/>
              <a:gd name="connsiteX2" fmla="*/ 9649062 w 9649072"/>
              <a:gd name="connsiteY2" fmla="*/ 1897813 h 4968552"/>
              <a:gd name="connsiteX3" fmla="*/ 7806257 w 9649072"/>
              <a:gd name="connsiteY3" fmla="*/ 4968539 h 4968552"/>
              <a:gd name="connsiteX4" fmla="*/ 1842815 w 9649072"/>
              <a:gd name="connsiteY4" fmla="*/ 4968539 h 4968552"/>
              <a:gd name="connsiteX5" fmla="*/ 10 w 9649072"/>
              <a:gd name="connsiteY5" fmla="*/ 1897813 h 4968552"/>
              <a:gd name="connsiteX0" fmla="*/ 0 w 9649052"/>
              <a:gd name="connsiteY0" fmla="*/ 1897813 h 4968539"/>
              <a:gd name="connsiteX1" fmla="*/ 4824526 w 9649052"/>
              <a:gd name="connsiteY1" fmla="*/ 0 h 4968539"/>
              <a:gd name="connsiteX2" fmla="*/ 9649052 w 9649052"/>
              <a:gd name="connsiteY2" fmla="*/ 1897813 h 4968539"/>
              <a:gd name="connsiteX3" fmla="*/ 7806247 w 9649052"/>
              <a:gd name="connsiteY3" fmla="*/ 4968539 h 4968539"/>
              <a:gd name="connsiteX4" fmla="*/ 14005 w 9649052"/>
              <a:gd name="connsiteY4" fmla="*/ 4244639 h 4968539"/>
              <a:gd name="connsiteX5" fmla="*/ 0 w 9649052"/>
              <a:gd name="connsiteY5" fmla="*/ 1897813 h 496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49052" h="4968539">
                <a:moveTo>
                  <a:pt x="0" y="1897813"/>
                </a:moveTo>
                <a:lnTo>
                  <a:pt x="4824526" y="0"/>
                </a:lnTo>
                <a:lnTo>
                  <a:pt x="9649052" y="1897813"/>
                </a:lnTo>
                <a:lnTo>
                  <a:pt x="7806247" y="4968539"/>
                </a:lnTo>
                <a:lnTo>
                  <a:pt x="14005" y="4244639"/>
                </a:lnTo>
                <a:cubicBezTo>
                  <a:pt x="9337" y="3462364"/>
                  <a:pt x="4668" y="2680088"/>
                  <a:pt x="0" y="1897813"/>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等线" panose="020F0502020204030204"/>
              <a:ea typeface="等线" panose="02010600030101010101" pitchFamily="2" charset="-122"/>
            </a:endParaRPr>
          </a:p>
        </p:txBody>
      </p:sp>
      <p:sp>
        <p:nvSpPr>
          <p:cNvPr id="13" name="矩形 12">
            <a:extLst>
              <a:ext uri="{FF2B5EF4-FFF2-40B4-BE49-F238E27FC236}">
                <a16:creationId xmlns:a16="http://schemas.microsoft.com/office/drawing/2014/main" id="{1F0A48CE-6AAB-4893-91AE-E2A2483FD549}"/>
              </a:ext>
            </a:extLst>
          </p:cNvPr>
          <p:cNvSpPr/>
          <p:nvPr/>
        </p:nvSpPr>
        <p:spPr>
          <a:xfrm>
            <a:off x="-281502" y="407593"/>
            <a:ext cx="3593292" cy="1733680"/>
          </a:xfrm>
          <a:prstGeom prst="rect">
            <a:avLst/>
          </a:prstGeom>
        </p:spPr>
        <p:txBody>
          <a:bodyPr wrap="square">
            <a:spAutoFit/>
          </a:bodyPr>
          <a:lstStyle/>
          <a:p>
            <a:pPr algn="r" defTabSz="914377">
              <a:defRPr/>
            </a:pPr>
            <a:r>
              <a:rPr lang="en-US" altLang="zh-CN" sz="10666" b="1" spc="-400" dirty="0">
                <a:solidFill>
                  <a:srgbClr val="44546A">
                    <a:lumMod val="50000"/>
                  </a:srgbClr>
                </a:solidFill>
                <a:latin typeface="Arial" panose="020B0604020202020204" pitchFamily="34" charset="0"/>
                <a:ea typeface="微软雅黑" panose="020B0503020204020204" pitchFamily="34" charset="-122"/>
                <a:cs typeface="+mn-ea"/>
                <a:sym typeface="Arial" panose="020B0604020202020204" pitchFamily="34" charset="0"/>
              </a:rPr>
              <a:t>2019</a:t>
            </a:r>
            <a:endParaRPr lang="zh-CN" altLang="en-US" sz="10666" b="1" spc="-400" dirty="0">
              <a:solidFill>
                <a:srgbClr val="44546A">
                  <a:lumMod val="50000"/>
                </a:srgb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文本框 13"/>
          <p:cNvSpPr txBox="1"/>
          <p:nvPr/>
        </p:nvSpPr>
        <p:spPr>
          <a:xfrm>
            <a:off x="1979744" y="4620436"/>
            <a:ext cx="10271531" cy="1200329"/>
          </a:xfrm>
          <a:prstGeom prst="rect">
            <a:avLst/>
          </a:prstGeom>
          <a:noFill/>
        </p:spPr>
        <p:txBody>
          <a:bodyPr wrap="square" rtlCol="0">
            <a:spAutoFit/>
          </a:bodyPr>
          <a:lstStyle/>
          <a:p>
            <a:pPr algn="r" defTabSz="914377"/>
            <a:r>
              <a:rPr lang="zh-CN" altLang="en-US" sz="7200" b="1">
                <a:solidFill>
                  <a:srgbClr val="9C3535"/>
                </a:solidFill>
                <a:latin typeface="Arial" panose="020B0604020202020204" pitchFamily="34" charset="0"/>
                <a:ea typeface="微软雅黑" panose="020B0503020204020204" pitchFamily="34" charset="-122"/>
                <a:sym typeface="Arial" panose="020B0604020202020204" pitchFamily="34" charset="0"/>
              </a:rPr>
              <a:t>演示完毕 感谢聆听</a:t>
            </a:r>
            <a:endParaRPr lang="zh-CN" altLang="en-US" sz="7200" b="1" dirty="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PA_矩形 15"/>
          <p:cNvSpPr/>
          <p:nvPr>
            <p:custDataLst>
              <p:tags r:id="rId1"/>
            </p:custDataLst>
          </p:nvPr>
        </p:nvSpPr>
        <p:spPr>
          <a:xfrm>
            <a:off x="5869632" y="5740281"/>
            <a:ext cx="6308576" cy="644731"/>
          </a:xfrm>
          <a:prstGeom prst="rect">
            <a:avLst/>
          </a:prstGeom>
        </p:spPr>
        <p:txBody>
          <a:bodyPr wrap="square" lIns="89855" tIns="44928" rIns="89855" bIns="44928">
            <a:spAutoFit/>
          </a:bodyPr>
          <a:lstStyle/>
          <a:p>
            <a:pPr algn="r" defTabSz="914377"/>
            <a:r>
              <a:rPr lang="en-US" altLang="zh-CN" sz="1200" dirty="0">
                <a:solidFill>
                  <a:srgbClr val="000000">
                    <a:lumMod val="50000"/>
                    <a:lumOff val="50000"/>
                  </a:srgbClr>
                </a:solidFill>
                <a:latin typeface="Arial" panose="020B0604020202020204" pitchFamily="34" charset="0"/>
                <a:ea typeface="微软雅黑" pitchFamily="34" charset="-122"/>
                <a:sym typeface="Arial" panose="020B0604020202020204" pitchFamily="34" charset="0"/>
              </a:rPr>
              <a:t>Your content to play here, or through your copy, paste in this box, and select only the text. Your content to play here, or through your copy, paste in </a:t>
            </a:r>
          </a:p>
          <a:p>
            <a:pPr algn="r" defTabSz="914377"/>
            <a:r>
              <a:rPr lang="en-US" altLang="zh-CN" sz="1200" dirty="0">
                <a:solidFill>
                  <a:srgbClr val="000000">
                    <a:lumMod val="50000"/>
                    <a:lumOff val="50000"/>
                  </a:srgbClr>
                </a:solidFill>
                <a:latin typeface="Arial" panose="020B0604020202020204" pitchFamily="34" charset="0"/>
                <a:ea typeface="微软雅黑" pitchFamily="34" charset="-122"/>
                <a:sym typeface="Arial" panose="020B0604020202020204" pitchFamily="34" charset="0"/>
              </a:rPr>
              <a:t>this box, and select only the text.</a:t>
            </a:r>
          </a:p>
        </p:txBody>
      </p:sp>
      <p:sp>
        <p:nvSpPr>
          <p:cNvPr id="20" name="文本框 19">
            <a:extLst>
              <a:ext uri="{FF2B5EF4-FFF2-40B4-BE49-F238E27FC236}">
                <a16:creationId xmlns:a16="http://schemas.microsoft.com/office/drawing/2014/main" id="{89DB2B5E-6EF6-4D55-958F-C5B426405892}"/>
              </a:ext>
            </a:extLst>
          </p:cNvPr>
          <p:cNvSpPr txBox="1"/>
          <p:nvPr/>
        </p:nvSpPr>
        <p:spPr>
          <a:xfrm>
            <a:off x="8043743" y="4312619"/>
            <a:ext cx="4134465" cy="523220"/>
          </a:xfrm>
          <a:prstGeom prst="rect">
            <a:avLst/>
          </a:prstGeom>
          <a:noFill/>
        </p:spPr>
        <p:txBody>
          <a:bodyPr wrap="none" rtlCol="0">
            <a:spAutoFit/>
          </a:bodyPr>
          <a:lstStyle/>
          <a:p>
            <a:pPr algn="r" defTabSz="914377"/>
            <a:r>
              <a:rPr lang="zh-CN" altLang="en-US" sz="2800" dirty="0">
                <a:solidFill>
                  <a:srgbClr val="9C3535"/>
                </a:solidFill>
                <a:latin typeface="Arial" panose="020B0604020202020204" pitchFamily="34" charset="0"/>
                <a:ea typeface="微软雅黑" panose="020B0503020204020204" pitchFamily="34" charset="-122"/>
                <a:sym typeface="Arial" panose="020B0604020202020204" pitchFamily="34" charset="0"/>
              </a:rPr>
              <a:t>请插入您的相关文本内容</a:t>
            </a:r>
          </a:p>
        </p:txBody>
      </p:sp>
      <p:grpSp>
        <p:nvGrpSpPr>
          <p:cNvPr id="8" name="组合 7">
            <a:extLst>
              <a:ext uri="{FF2B5EF4-FFF2-40B4-BE49-F238E27FC236}">
                <a16:creationId xmlns:a16="http://schemas.microsoft.com/office/drawing/2014/main" id="{75BA5625-F38D-4731-B426-C399F82CD6DB}"/>
              </a:ext>
            </a:extLst>
          </p:cNvPr>
          <p:cNvGrpSpPr/>
          <p:nvPr>
            <p:custDataLst>
              <p:tags r:id="rId2"/>
            </p:custDataLst>
          </p:nvPr>
        </p:nvGrpSpPr>
        <p:grpSpPr>
          <a:xfrm>
            <a:off x="8314328" y="258964"/>
            <a:ext cx="3593293" cy="646277"/>
            <a:chOff x="3159125" y="2914650"/>
            <a:chExt cx="5867400" cy="1031876"/>
          </a:xfrm>
        </p:grpSpPr>
        <p:sp>
          <p:nvSpPr>
            <p:cNvPr id="9" name="Freeform 5">
              <a:extLst>
                <a:ext uri="{FF2B5EF4-FFF2-40B4-BE49-F238E27FC236}">
                  <a16:creationId xmlns:a16="http://schemas.microsoft.com/office/drawing/2014/main" id="{7534EF5C-28BD-4CDA-AC37-C7027492B439}"/>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6">
              <a:extLst>
                <a:ext uri="{FF2B5EF4-FFF2-40B4-BE49-F238E27FC236}">
                  <a16:creationId xmlns:a16="http://schemas.microsoft.com/office/drawing/2014/main" id="{A85A1251-0432-42AC-A84A-D57BB785EA3B}"/>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a:extLst>
                <a:ext uri="{FF2B5EF4-FFF2-40B4-BE49-F238E27FC236}">
                  <a16:creationId xmlns:a16="http://schemas.microsoft.com/office/drawing/2014/main" id="{1FC01218-6920-4ED1-A5DC-4A4F5BB55D85}"/>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8">
              <a:extLst>
                <a:ext uri="{FF2B5EF4-FFF2-40B4-BE49-F238E27FC236}">
                  <a16:creationId xmlns:a16="http://schemas.microsoft.com/office/drawing/2014/main" id="{8AF05DC9-4891-404B-8B82-BDD36D1346FB}"/>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9">
              <a:extLst>
                <a:ext uri="{FF2B5EF4-FFF2-40B4-BE49-F238E27FC236}">
                  <a16:creationId xmlns:a16="http://schemas.microsoft.com/office/drawing/2014/main" id="{DDF2C7AB-2219-481B-8818-FAAB2BE1BF26}"/>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0">
              <a:extLst>
                <a:ext uri="{FF2B5EF4-FFF2-40B4-BE49-F238E27FC236}">
                  <a16:creationId xmlns:a16="http://schemas.microsoft.com/office/drawing/2014/main" id="{8345201E-48B4-4B00-913B-6C2AA01A64FA}"/>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1">
              <a:extLst>
                <a:ext uri="{FF2B5EF4-FFF2-40B4-BE49-F238E27FC236}">
                  <a16:creationId xmlns:a16="http://schemas.microsoft.com/office/drawing/2014/main" id="{E85AC370-FAEA-4C3E-B975-CAB83D650B14}"/>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2">
              <a:extLst>
                <a:ext uri="{FF2B5EF4-FFF2-40B4-BE49-F238E27FC236}">
                  <a16:creationId xmlns:a16="http://schemas.microsoft.com/office/drawing/2014/main" id="{05F79924-EC66-4F12-B705-AC340812EF41}"/>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3">
              <a:extLst>
                <a:ext uri="{FF2B5EF4-FFF2-40B4-BE49-F238E27FC236}">
                  <a16:creationId xmlns:a16="http://schemas.microsoft.com/office/drawing/2014/main" id="{A993336B-EB3C-4BD3-B242-9217E4C6026E}"/>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4">
              <a:extLst>
                <a:ext uri="{FF2B5EF4-FFF2-40B4-BE49-F238E27FC236}">
                  <a16:creationId xmlns:a16="http://schemas.microsoft.com/office/drawing/2014/main" id="{5DDD848F-7DCF-400F-865C-BCBAA2026300}"/>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5">
              <a:extLst>
                <a:ext uri="{FF2B5EF4-FFF2-40B4-BE49-F238E27FC236}">
                  <a16:creationId xmlns:a16="http://schemas.microsoft.com/office/drawing/2014/main" id="{6A83A04F-FAC6-4652-B6DE-C4AE7434C73D}"/>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6">
              <a:extLst>
                <a:ext uri="{FF2B5EF4-FFF2-40B4-BE49-F238E27FC236}">
                  <a16:creationId xmlns:a16="http://schemas.microsoft.com/office/drawing/2014/main" id="{3E774CD8-E4B6-4B48-A424-24437407AB90}"/>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
              <a:extLst>
                <a:ext uri="{FF2B5EF4-FFF2-40B4-BE49-F238E27FC236}">
                  <a16:creationId xmlns:a16="http://schemas.microsoft.com/office/drawing/2014/main" id="{6DE819A0-A94A-4371-9780-CF118D9CF8B5}"/>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a:extLst>
                <a:ext uri="{FF2B5EF4-FFF2-40B4-BE49-F238E27FC236}">
                  <a16:creationId xmlns:a16="http://schemas.microsoft.com/office/drawing/2014/main" id="{34B6E1C9-0ACE-4F52-9A55-B653D4D71C25}"/>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9">
              <a:extLst>
                <a:ext uri="{FF2B5EF4-FFF2-40B4-BE49-F238E27FC236}">
                  <a16:creationId xmlns:a16="http://schemas.microsoft.com/office/drawing/2014/main" id="{A599C261-707A-40A1-8CCC-044C919D1227}"/>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20637558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par>
                              <p:cTn id="21" fill="hold">
                                <p:stCondLst>
                                  <p:cond delay="2000"/>
                                </p:stCondLst>
                                <p:childTnLst>
                                  <p:par>
                                    <p:cTn id="22" presetID="8" presetClass="entr" presetSubtype="16"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amond(in)">
                                          <p:cBhvr>
                                            <p:cTn id="24" dur="2000"/>
                                            <p:tgtEl>
                                              <p:spTgt spid="13"/>
                                            </p:tgtEl>
                                          </p:cBhvr>
                                        </p:animEffect>
                                      </p:childTnLst>
                                    </p:cTn>
                                  </p:par>
                                </p:childTnLst>
                              </p:cTn>
                            </p:par>
                            <p:par>
                              <p:cTn id="25" fill="hold">
                                <p:stCondLst>
                                  <p:cond delay="40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20"/>
                                            </p:tgtEl>
                                            <p:attrNameLst>
                                              <p:attrName>ppt_y</p:attrName>
                                            </p:attrNameLst>
                                          </p:cBhvr>
                                          <p:tavLst>
                                            <p:tav tm="0">
                                              <p:val>
                                                <p:strVal val="#ppt_y"/>
                                              </p:val>
                                            </p:tav>
                                            <p:tav tm="100000">
                                              <p:val>
                                                <p:strVal val="#ppt_y"/>
                                              </p:val>
                                            </p:tav>
                                          </p:tavLst>
                                        </p:anim>
                                        <p:anim calcmode="lin" valueType="num">
                                          <p:cBhvr>
                                            <p:cTn id="30"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20"/>
                                            </p:tgtEl>
                                          </p:cBhvr>
                                        </p:animEffect>
                                      </p:childTnLst>
                                    </p:cTn>
                                  </p:par>
                                </p:childTnLst>
                              </p:cTn>
                            </p:par>
                            <p:par>
                              <p:cTn id="33" fill="hold">
                                <p:stCondLst>
                                  <p:cond delay="5000"/>
                                </p:stCondLst>
                                <p:childTnLst>
                                  <p:par>
                                    <p:cTn id="34" presetID="2" presetClass="entr" presetSubtype="4" fill="hold" grpId="0" nodeType="afterEffect" p14:presetBounceEnd="26667">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14:bounceEnd="26667">
                                          <p:cBhvr additive="base">
                                            <p:cTn id="36" dur="750" fill="hold"/>
                                            <p:tgtEl>
                                              <p:spTgt spid="14"/>
                                            </p:tgtEl>
                                            <p:attrNameLst>
                                              <p:attrName>ppt_x</p:attrName>
                                            </p:attrNameLst>
                                          </p:cBhvr>
                                          <p:tavLst>
                                            <p:tav tm="0">
                                              <p:val>
                                                <p:strVal val="#ppt_x"/>
                                              </p:val>
                                            </p:tav>
                                            <p:tav tm="100000">
                                              <p:val>
                                                <p:strVal val="#ppt_x"/>
                                              </p:val>
                                            </p:tav>
                                          </p:tavLst>
                                        </p:anim>
                                        <p:anim calcmode="lin" valueType="num" p14:bounceEnd="26667">
                                          <p:cBhvr additive="base">
                                            <p:cTn id="37"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5" grpId="0"/>
          <p:bldP spid="2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par>
                              <p:cTn id="21" fill="hold">
                                <p:stCondLst>
                                  <p:cond delay="2000"/>
                                </p:stCondLst>
                                <p:childTnLst>
                                  <p:par>
                                    <p:cTn id="22" presetID="8" presetClass="entr" presetSubtype="16"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amond(in)">
                                          <p:cBhvr>
                                            <p:cTn id="24" dur="2000"/>
                                            <p:tgtEl>
                                              <p:spTgt spid="13"/>
                                            </p:tgtEl>
                                          </p:cBhvr>
                                        </p:animEffect>
                                      </p:childTnLst>
                                    </p:cTn>
                                  </p:par>
                                </p:childTnLst>
                              </p:cTn>
                            </p:par>
                            <p:par>
                              <p:cTn id="25" fill="hold">
                                <p:stCondLst>
                                  <p:cond delay="40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20"/>
                                            </p:tgtEl>
                                            <p:attrNameLst>
                                              <p:attrName>ppt_y</p:attrName>
                                            </p:attrNameLst>
                                          </p:cBhvr>
                                          <p:tavLst>
                                            <p:tav tm="0">
                                              <p:val>
                                                <p:strVal val="#ppt_y"/>
                                              </p:val>
                                            </p:tav>
                                            <p:tav tm="100000">
                                              <p:val>
                                                <p:strVal val="#ppt_y"/>
                                              </p:val>
                                            </p:tav>
                                          </p:tavLst>
                                        </p:anim>
                                        <p:anim calcmode="lin" valueType="num">
                                          <p:cBhvr>
                                            <p:cTn id="30"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20"/>
                                            </p:tgtEl>
                                          </p:cBhvr>
                                        </p:animEffect>
                                      </p:childTnLst>
                                    </p:cTn>
                                  </p:par>
                                </p:childTnLst>
                              </p:cTn>
                            </p:par>
                            <p:par>
                              <p:cTn id="33" fill="hold">
                                <p:stCondLst>
                                  <p:cond delay="5000"/>
                                </p:stCondLst>
                                <p:childTnLst>
                                  <p:par>
                                    <p:cTn id="34" presetID="2" presetClass="entr" presetSubtype="4"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750" fill="hold"/>
                                            <p:tgtEl>
                                              <p:spTgt spid="14"/>
                                            </p:tgtEl>
                                            <p:attrNameLst>
                                              <p:attrName>ppt_x</p:attrName>
                                            </p:attrNameLst>
                                          </p:cBhvr>
                                          <p:tavLst>
                                            <p:tav tm="0">
                                              <p:val>
                                                <p:strVal val="#ppt_x"/>
                                              </p:val>
                                            </p:tav>
                                            <p:tav tm="100000">
                                              <p:val>
                                                <p:strVal val="#ppt_x"/>
                                              </p:val>
                                            </p:tav>
                                          </p:tavLst>
                                        </p:anim>
                                        <p:anim calcmode="lin" valueType="num">
                                          <p:cBhvr additive="base">
                                            <p:cTn id="37"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5" grpId="0"/>
          <p:bldP spid="20"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861D87C-96B1-4FB9-A90C-E3ACEC0AA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5689" y="3407153"/>
            <a:ext cx="2593029" cy="2593029"/>
          </a:xfrm>
          <a:prstGeom prst="rect">
            <a:avLst/>
          </a:prstGeom>
        </p:spPr>
      </p:pic>
      <p:pic>
        <p:nvPicPr>
          <p:cNvPr id="3" name="图片 2" descr="图片包含 人员, 服装, 墙壁, 妇女&#10;&#10;已生成极高可信度的说明">
            <a:extLst>
              <a:ext uri="{FF2B5EF4-FFF2-40B4-BE49-F238E27FC236}">
                <a16:creationId xmlns:a16="http://schemas.microsoft.com/office/drawing/2014/main" id="{9D22897E-3899-4268-9E86-D4AFC0A2E258}"/>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8559" b="97820" l="9984" r="89962">
                        <a14:foregroundMark x1="73466" y1="79855" x2="67223" y2="85991"/>
                        <a14:foregroundMark x1="67223" y1="85991" x2="60172" y2="89705"/>
                        <a14:foregroundMark x1="60172" y1="89705" x2="57777" y2="93096"/>
                        <a14:foregroundMark x1="57777" y1="93096" x2="51346" y2="97820"/>
                        <a14:foregroundMark x1="61598" y1="9003" x2="64882" y2="8559"/>
                        <a14:foregroundMark x1="64882" y1="8559" x2="66738" y2="9568"/>
                        <a14:foregroundMark x1="56593" y1="26887" x2="57024" y2="27614"/>
                      </a14:backgroundRemoval>
                    </a14:imgEffect>
                  </a14:imgLayer>
                </a14:imgProps>
              </a:ext>
              <a:ext uri="{28A0092B-C50C-407E-A947-70E740481C1C}">
                <a14:useLocalDpi xmlns:a14="http://schemas.microsoft.com/office/drawing/2010/main" val="0"/>
              </a:ext>
            </a:extLst>
          </a:blip>
          <a:srcRect l="43639" r="17931"/>
          <a:stretch>
            <a:fillRect/>
          </a:stretch>
        </p:blipFill>
        <p:spPr>
          <a:xfrm>
            <a:off x="12492" y="-218721"/>
            <a:ext cx="4079301" cy="7076540"/>
          </a:xfrm>
          <a:custGeom>
            <a:avLst/>
            <a:gdLst>
              <a:gd name="connsiteX0" fmla="*/ 4169934 w 5929067"/>
              <a:gd name="connsiteY0" fmla="*/ 2901504 h 10285413"/>
              <a:gd name="connsiteX1" fmla="*/ 4176557 w 5929067"/>
              <a:gd name="connsiteY1" fmla="*/ 3007246 h 10285413"/>
              <a:gd name="connsiteX2" fmla="*/ 4208307 w 5929067"/>
              <a:gd name="connsiteY2" fmla="*/ 3280296 h 10285413"/>
              <a:gd name="connsiteX3" fmla="*/ 4262282 w 5929067"/>
              <a:gd name="connsiteY3" fmla="*/ 3562871 h 10285413"/>
              <a:gd name="connsiteX4" fmla="*/ 4484532 w 5929067"/>
              <a:gd name="connsiteY4" fmla="*/ 4058171 h 10285413"/>
              <a:gd name="connsiteX5" fmla="*/ 4652807 w 5929067"/>
              <a:gd name="connsiteY5" fmla="*/ 4331221 h 10285413"/>
              <a:gd name="connsiteX6" fmla="*/ 4906807 w 5929067"/>
              <a:gd name="connsiteY6" fmla="*/ 4455046 h 10285413"/>
              <a:gd name="connsiteX7" fmla="*/ 4941732 w 5929067"/>
              <a:gd name="connsiteY7" fmla="*/ 4156596 h 10285413"/>
              <a:gd name="connsiteX8" fmla="*/ 4573432 w 5929067"/>
              <a:gd name="connsiteY8" fmla="*/ 3597796 h 10285413"/>
              <a:gd name="connsiteX9" fmla="*/ 4201957 w 5929067"/>
              <a:gd name="connsiteY9" fmla="*/ 2940571 h 10285413"/>
              <a:gd name="connsiteX10" fmla="*/ 4169934 w 5929067"/>
              <a:gd name="connsiteY10" fmla="*/ 2901504 h 10285413"/>
              <a:gd name="connsiteX11" fmla="*/ 2004857 w 5929067"/>
              <a:gd name="connsiteY11" fmla="*/ 2842146 h 10285413"/>
              <a:gd name="connsiteX12" fmla="*/ 1519082 w 5929067"/>
              <a:gd name="connsiteY12" fmla="*/ 3070746 h 10285413"/>
              <a:gd name="connsiteX13" fmla="*/ 1519082 w 5929067"/>
              <a:gd name="connsiteY13" fmla="*/ 4108971 h 10285413"/>
              <a:gd name="connsiteX14" fmla="*/ 1719107 w 5929067"/>
              <a:gd name="connsiteY14" fmla="*/ 4258196 h 10285413"/>
              <a:gd name="connsiteX15" fmla="*/ 1795307 w 5929067"/>
              <a:gd name="connsiteY15" fmla="*/ 4112146 h 10285413"/>
              <a:gd name="connsiteX16" fmla="*/ 1941357 w 5929067"/>
              <a:gd name="connsiteY16" fmla="*/ 3626371 h 10285413"/>
              <a:gd name="connsiteX17" fmla="*/ 2004857 w 5929067"/>
              <a:gd name="connsiteY17" fmla="*/ 3219971 h 10285413"/>
              <a:gd name="connsiteX18" fmla="*/ 2004857 w 5929067"/>
              <a:gd name="connsiteY18" fmla="*/ 2842146 h 10285413"/>
              <a:gd name="connsiteX19" fmla="*/ 0 w 5929067"/>
              <a:gd name="connsiteY19" fmla="*/ 0 h 10285413"/>
              <a:gd name="connsiteX20" fmla="*/ 5929067 w 5929067"/>
              <a:gd name="connsiteY20" fmla="*/ 0 h 10285413"/>
              <a:gd name="connsiteX21" fmla="*/ 5929067 w 5929067"/>
              <a:gd name="connsiteY21" fmla="*/ 10285413 h 10285413"/>
              <a:gd name="connsiteX22" fmla="*/ 0 w 5929067"/>
              <a:gd name="connsiteY22" fmla="*/ 10285413 h 1028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29067" h="10285413">
                <a:moveTo>
                  <a:pt x="4169934" y="2901504"/>
                </a:moveTo>
                <a:cubicBezTo>
                  <a:pt x="4153241" y="2893145"/>
                  <a:pt x="4175764" y="2964780"/>
                  <a:pt x="4176557" y="3007246"/>
                </a:cubicBezTo>
                <a:cubicBezTo>
                  <a:pt x="4177615" y="3063867"/>
                  <a:pt x="4194020" y="3187692"/>
                  <a:pt x="4208307" y="3280296"/>
                </a:cubicBezTo>
                <a:cubicBezTo>
                  <a:pt x="4222594" y="3372900"/>
                  <a:pt x="4216245" y="3433225"/>
                  <a:pt x="4262282" y="3562871"/>
                </a:cubicBezTo>
                <a:cubicBezTo>
                  <a:pt x="4308319" y="3692517"/>
                  <a:pt x="4419445" y="3930113"/>
                  <a:pt x="4484532" y="4058171"/>
                </a:cubicBezTo>
                <a:cubicBezTo>
                  <a:pt x="4549620" y="4186229"/>
                  <a:pt x="4582428" y="4265075"/>
                  <a:pt x="4652807" y="4331221"/>
                </a:cubicBezTo>
                <a:cubicBezTo>
                  <a:pt x="4723186" y="4397367"/>
                  <a:pt x="4863415" y="4476213"/>
                  <a:pt x="4906807" y="4455046"/>
                </a:cubicBezTo>
                <a:lnTo>
                  <a:pt x="4941732" y="4156596"/>
                </a:lnTo>
                <a:cubicBezTo>
                  <a:pt x="4818965" y="3970329"/>
                  <a:pt x="4694611" y="3797821"/>
                  <a:pt x="4573432" y="3597796"/>
                </a:cubicBezTo>
                <a:cubicBezTo>
                  <a:pt x="4452253" y="3397771"/>
                  <a:pt x="4268103" y="3038996"/>
                  <a:pt x="4201957" y="2940571"/>
                </a:cubicBezTo>
                <a:cubicBezTo>
                  <a:pt x="4185421" y="2915965"/>
                  <a:pt x="4175499" y="2904290"/>
                  <a:pt x="4169934" y="2901504"/>
                </a:cubicBezTo>
                <a:close/>
                <a:moveTo>
                  <a:pt x="2004857" y="2842146"/>
                </a:moveTo>
                <a:lnTo>
                  <a:pt x="1519082" y="3070746"/>
                </a:lnTo>
                <a:cubicBezTo>
                  <a:pt x="1440236" y="3280296"/>
                  <a:pt x="1519082" y="3762896"/>
                  <a:pt x="1519082" y="4108971"/>
                </a:cubicBezTo>
                <a:cubicBezTo>
                  <a:pt x="1552419" y="4306879"/>
                  <a:pt x="1719107" y="4258196"/>
                  <a:pt x="1719107" y="4258196"/>
                </a:cubicBezTo>
                <a:cubicBezTo>
                  <a:pt x="1765144" y="4258725"/>
                  <a:pt x="1758265" y="4217450"/>
                  <a:pt x="1795307" y="4112146"/>
                </a:cubicBezTo>
                <a:cubicBezTo>
                  <a:pt x="1832349" y="4006842"/>
                  <a:pt x="1906432" y="3775067"/>
                  <a:pt x="1941357" y="3626371"/>
                </a:cubicBezTo>
                <a:cubicBezTo>
                  <a:pt x="1976282" y="3477675"/>
                  <a:pt x="1994274" y="3350675"/>
                  <a:pt x="2004857" y="3219971"/>
                </a:cubicBezTo>
                <a:cubicBezTo>
                  <a:pt x="2015440" y="3089267"/>
                  <a:pt x="2010148" y="2965706"/>
                  <a:pt x="2004857" y="2842146"/>
                </a:cubicBezTo>
                <a:close/>
                <a:moveTo>
                  <a:pt x="0" y="0"/>
                </a:moveTo>
                <a:lnTo>
                  <a:pt x="5929067" y="0"/>
                </a:lnTo>
                <a:lnTo>
                  <a:pt x="5929067" y="10285413"/>
                </a:lnTo>
                <a:lnTo>
                  <a:pt x="0" y="10285413"/>
                </a:lnTo>
                <a:close/>
              </a:path>
            </a:pathLst>
          </a:custGeom>
        </p:spPr>
      </p:pic>
      <p:cxnSp>
        <p:nvCxnSpPr>
          <p:cNvPr id="4" name="直接连接符 3">
            <a:extLst>
              <a:ext uri="{FF2B5EF4-FFF2-40B4-BE49-F238E27FC236}">
                <a16:creationId xmlns:a16="http://schemas.microsoft.com/office/drawing/2014/main" id="{5BF714E3-D50F-4D8E-940F-FE580C63F617}"/>
              </a:ext>
            </a:extLst>
          </p:cNvPr>
          <p:cNvCxnSpPr/>
          <p:nvPr/>
        </p:nvCxnSpPr>
        <p:spPr>
          <a:xfrm>
            <a:off x="7184573" y="3362021"/>
            <a:ext cx="0" cy="2692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任意多边形: 形状 4">
            <a:extLst>
              <a:ext uri="{FF2B5EF4-FFF2-40B4-BE49-F238E27FC236}">
                <a16:creationId xmlns:a16="http://schemas.microsoft.com/office/drawing/2014/main" id="{6A9B1C3D-83BF-4B8C-B1CA-5A915AEC8481}"/>
              </a:ext>
            </a:extLst>
          </p:cNvPr>
          <p:cNvSpPr/>
          <p:nvPr/>
        </p:nvSpPr>
        <p:spPr>
          <a:xfrm>
            <a:off x="7561661" y="3409417"/>
            <a:ext cx="3313611" cy="2569189"/>
          </a:xfrm>
          <a:custGeom>
            <a:avLst/>
            <a:gdLst/>
            <a:ahLst/>
            <a:cxnLst/>
            <a:rect l="l" t="t" r="r" b="b"/>
            <a:pathLst>
              <a:path w="4971064" h="3854285">
                <a:moveTo>
                  <a:pt x="65856" y="3650679"/>
                </a:moveTo>
                <a:lnTo>
                  <a:pt x="65856" y="3783489"/>
                </a:lnTo>
                <a:lnTo>
                  <a:pt x="276597" y="3783489"/>
                </a:lnTo>
                <a:lnTo>
                  <a:pt x="276597" y="3650679"/>
                </a:lnTo>
                <a:close/>
                <a:moveTo>
                  <a:pt x="3523673" y="3580432"/>
                </a:moveTo>
                <a:lnTo>
                  <a:pt x="3831003" y="3580432"/>
                </a:lnTo>
                <a:lnTo>
                  <a:pt x="3831003" y="3660557"/>
                </a:lnTo>
                <a:lnTo>
                  <a:pt x="3724535" y="3751659"/>
                </a:lnTo>
                <a:lnTo>
                  <a:pt x="3849662" y="3854285"/>
                </a:lnTo>
                <a:lnTo>
                  <a:pt x="3767342" y="3854285"/>
                </a:lnTo>
                <a:lnTo>
                  <a:pt x="3681728" y="3783489"/>
                </a:lnTo>
                <a:lnTo>
                  <a:pt x="3588432" y="3854285"/>
                </a:lnTo>
                <a:lnTo>
                  <a:pt x="3501721" y="3854285"/>
                </a:lnTo>
                <a:lnTo>
                  <a:pt x="3637824" y="3749464"/>
                </a:lnTo>
                <a:lnTo>
                  <a:pt x="3552211" y="3674826"/>
                </a:lnTo>
                <a:lnTo>
                  <a:pt x="3632336" y="3674826"/>
                </a:lnTo>
                <a:lnTo>
                  <a:pt x="3682826" y="3716535"/>
                </a:lnTo>
                <a:lnTo>
                  <a:pt x="3766244" y="3646289"/>
                </a:lnTo>
                <a:lnTo>
                  <a:pt x="3766244" y="3628727"/>
                </a:lnTo>
                <a:lnTo>
                  <a:pt x="3523673" y="3628727"/>
                </a:lnTo>
                <a:close/>
                <a:moveTo>
                  <a:pt x="3914421" y="3560675"/>
                </a:moveTo>
                <a:lnTo>
                  <a:pt x="4003328" y="3560675"/>
                </a:lnTo>
                <a:lnTo>
                  <a:pt x="4003328" y="3743976"/>
                </a:lnTo>
                <a:lnTo>
                  <a:pt x="4058208" y="3706657"/>
                </a:lnTo>
                <a:lnTo>
                  <a:pt x="4058208" y="3767025"/>
                </a:lnTo>
                <a:lnTo>
                  <a:pt x="3926495" y="3854285"/>
                </a:lnTo>
                <a:lnTo>
                  <a:pt x="3926495" y="3795563"/>
                </a:lnTo>
                <a:lnTo>
                  <a:pt x="3948447" y="3780197"/>
                </a:lnTo>
                <a:lnTo>
                  <a:pt x="3948447" y="3608970"/>
                </a:lnTo>
                <a:lnTo>
                  <a:pt x="3914421" y="3608970"/>
                </a:lnTo>
                <a:close/>
                <a:moveTo>
                  <a:pt x="1832260" y="3539821"/>
                </a:moveTo>
                <a:lnTo>
                  <a:pt x="1889336" y="3539821"/>
                </a:lnTo>
                <a:lnTo>
                  <a:pt x="1942021" y="3778001"/>
                </a:lnTo>
                <a:lnTo>
                  <a:pt x="1884945" y="3778001"/>
                </a:lnTo>
                <a:close/>
                <a:moveTo>
                  <a:pt x="3351349" y="3538723"/>
                </a:moveTo>
                <a:lnTo>
                  <a:pt x="3435864" y="3538723"/>
                </a:lnTo>
                <a:lnTo>
                  <a:pt x="3435864" y="3747268"/>
                </a:lnTo>
                <a:lnTo>
                  <a:pt x="3497330" y="3707755"/>
                </a:lnTo>
                <a:lnTo>
                  <a:pt x="3497330" y="3764830"/>
                </a:lnTo>
                <a:lnTo>
                  <a:pt x="3356837" y="3854285"/>
                </a:lnTo>
                <a:lnTo>
                  <a:pt x="3356837" y="3795563"/>
                </a:lnTo>
                <a:lnTo>
                  <a:pt x="3380984" y="3780197"/>
                </a:lnTo>
                <a:lnTo>
                  <a:pt x="3380984" y="3587018"/>
                </a:lnTo>
                <a:lnTo>
                  <a:pt x="3351349" y="3587018"/>
                </a:lnTo>
                <a:close/>
                <a:moveTo>
                  <a:pt x="2102272" y="3536528"/>
                </a:moveTo>
                <a:lnTo>
                  <a:pt x="2157152" y="3536528"/>
                </a:lnTo>
                <a:lnTo>
                  <a:pt x="2091295" y="3806539"/>
                </a:lnTo>
                <a:lnTo>
                  <a:pt x="2157152" y="3806539"/>
                </a:lnTo>
                <a:lnTo>
                  <a:pt x="2157152" y="3854285"/>
                </a:lnTo>
                <a:lnTo>
                  <a:pt x="1827870" y="3854285"/>
                </a:lnTo>
                <a:lnTo>
                  <a:pt x="1827870" y="3806539"/>
                </a:lnTo>
                <a:lnTo>
                  <a:pt x="2034220" y="3806539"/>
                </a:lnTo>
                <a:close/>
                <a:moveTo>
                  <a:pt x="1318766" y="3480550"/>
                </a:moveTo>
                <a:lnTo>
                  <a:pt x="1318766" y="3779099"/>
                </a:lnTo>
                <a:lnTo>
                  <a:pt x="1536092" y="3779099"/>
                </a:lnTo>
                <a:lnTo>
                  <a:pt x="1536092" y="3480550"/>
                </a:lnTo>
                <a:close/>
                <a:moveTo>
                  <a:pt x="899666" y="3480550"/>
                </a:moveTo>
                <a:lnTo>
                  <a:pt x="899666" y="3779099"/>
                </a:lnTo>
                <a:lnTo>
                  <a:pt x="1116992" y="3779099"/>
                </a:lnTo>
                <a:lnTo>
                  <a:pt x="1116992" y="3480550"/>
                </a:lnTo>
                <a:close/>
                <a:moveTo>
                  <a:pt x="480566" y="3480550"/>
                </a:moveTo>
                <a:lnTo>
                  <a:pt x="480566" y="3779099"/>
                </a:lnTo>
                <a:lnTo>
                  <a:pt x="697892" y="3779099"/>
                </a:lnTo>
                <a:lnTo>
                  <a:pt x="697892" y="3480550"/>
                </a:lnTo>
                <a:close/>
                <a:moveTo>
                  <a:pt x="65856" y="3478355"/>
                </a:moveTo>
                <a:lnTo>
                  <a:pt x="65856" y="3602384"/>
                </a:lnTo>
                <a:lnTo>
                  <a:pt x="276597" y="3602384"/>
                </a:lnTo>
                <a:lnTo>
                  <a:pt x="276597" y="3478355"/>
                </a:lnTo>
                <a:close/>
                <a:moveTo>
                  <a:pt x="4489568" y="3459695"/>
                </a:moveTo>
                <a:lnTo>
                  <a:pt x="4544448" y="3459695"/>
                </a:lnTo>
                <a:lnTo>
                  <a:pt x="4544448" y="3723121"/>
                </a:lnTo>
                <a:lnTo>
                  <a:pt x="4489568" y="3723121"/>
                </a:lnTo>
                <a:close/>
                <a:moveTo>
                  <a:pt x="3225124" y="3442134"/>
                </a:moveTo>
                <a:lnTo>
                  <a:pt x="3280004" y="3442134"/>
                </a:lnTo>
                <a:lnTo>
                  <a:pt x="3233905" y="3727512"/>
                </a:lnTo>
                <a:lnTo>
                  <a:pt x="3179024" y="3727512"/>
                </a:lnTo>
                <a:close/>
                <a:moveTo>
                  <a:pt x="2797057" y="3442134"/>
                </a:moveTo>
                <a:lnTo>
                  <a:pt x="2851937" y="3442134"/>
                </a:lnTo>
                <a:lnTo>
                  <a:pt x="2898037" y="3727512"/>
                </a:lnTo>
                <a:lnTo>
                  <a:pt x="2840961" y="3727512"/>
                </a:lnTo>
                <a:close/>
                <a:moveTo>
                  <a:pt x="1263885" y="3431158"/>
                </a:moveTo>
                <a:lnTo>
                  <a:pt x="1590972" y="3431158"/>
                </a:lnTo>
                <a:lnTo>
                  <a:pt x="1590972" y="3828491"/>
                </a:lnTo>
                <a:lnTo>
                  <a:pt x="1263885" y="3828491"/>
                </a:lnTo>
                <a:close/>
                <a:moveTo>
                  <a:pt x="844785" y="3431158"/>
                </a:moveTo>
                <a:lnTo>
                  <a:pt x="1171872" y="3431158"/>
                </a:lnTo>
                <a:lnTo>
                  <a:pt x="1171872" y="3828491"/>
                </a:lnTo>
                <a:lnTo>
                  <a:pt x="844785" y="3828491"/>
                </a:lnTo>
                <a:close/>
                <a:moveTo>
                  <a:pt x="425685" y="3431158"/>
                </a:moveTo>
                <a:lnTo>
                  <a:pt x="752772" y="3431158"/>
                </a:lnTo>
                <a:lnTo>
                  <a:pt x="752772" y="3828491"/>
                </a:lnTo>
                <a:lnTo>
                  <a:pt x="425685" y="3828491"/>
                </a:lnTo>
                <a:close/>
                <a:moveTo>
                  <a:pt x="8781" y="3431158"/>
                </a:moveTo>
                <a:lnTo>
                  <a:pt x="331477" y="3431158"/>
                </a:lnTo>
                <a:lnTo>
                  <a:pt x="331477" y="3828491"/>
                </a:lnTo>
                <a:lnTo>
                  <a:pt x="8781" y="3828491"/>
                </a:lnTo>
                <a:close/>
                <a:moveTo>
                  <a:pt x="4691528" y="3411401"/>
                </a:moveTo>
                <a:lnTo>
                  <a:pt x="4961538" y="3411401"/>
                </a:lnTo>
                <a:lnTo>
                  <a:pt x="4961538" y="3459695"/>
                </a:lnTo>
                <a:lnTo>
                  <a:pt x="4851778" y="3459695"/>
                </a:lnTo>
                <a:lnTo>
                  <a:pt x="4851778" y="3510185"/>
                </a:lnTo>
                <a:lnTo>
                  <a:pt x="4961538" y="3510185"/>
                </a:lnTo>
                <a:lnTo>
                  <a:pt x="4961538" y="3820808"/>
                </a:lnTo>
                <a:lnTo>
                  <a:pt x="4887999" y="3820808"/>
                </a:lnTo>
                <a:lnTo>
                  <a:pt x="4863852" y="3772513"/>
                </a:lnTo>
                <a:lnTo>
                  <a:pt x="4906658" y="3772513"/>
                </a:lnTo>
                <a:lnTo>
                  <a:pt x="4906658" y="3558480"/>
                </a:lnTo>
                <a:lnTo>
                  <a:pt x="4851778" y="3558480"/>
                </a:lnTo>
                <a:lnTo>
                  <a:pt x="4851778" y="3854285"/>
                </a:lnTo>
                <a:lnTo>
                  <a:pt x="4796898" y="3854285"/>
                </a:lnTo>
                <a:lnTo>
                  <a:pt x="4796898" y="3558480"/>
                </a:lnTo>
                <a:lnTo>
                  <a:pt x="4742018" y="3558480"/>
                </a:lnTo>
                <a:lnTo>
                  <a:pt x="4742018" y="3826296"/>
                </a:lnTo>
                <a:lnTo>
                  <a:pt x="4687137" y="3826296"/>
                </a:lnTo>
                <a:lnTo>
                  <a:pt x="4687137" y="3510185"/>
                </a:lnTo>
                <a:lnTo>
                  <a:pt x="4796898" y="3510185"/>
                </a:lnTo>
                <a:lnTo>
                  <a:pt x="4796898" y="3459695"/>
                </a:lnTo>
                <a:lnTo>
                  <a:pt x="4691528" y="3459695"/>
                </a:lnTo>
                <a:close/>
                <a:moveTo>
                  <a:pt x="3548918" y="3409205"/>
                </a:moveTo>
                <a:lnTo>
                  <a:pt x="3817832" y="3409205"/>
                </a:lnTo>
                <a:lnTo>
                  <a:pt x="3817832" y="3486038"/>
                </a:lnTo>
                <a:lnTo>
                  <a:pt x="3865029" y="3486038"/>
                </a:lnTo>
                <a:lnTo>
                  <a:pt x="3843077" y="3532137"/>
                </a:lnTo>
                <a:lnTo>
                  <a:pt x="3832101" y="3532137"/>
                </a:lnTo>
                <a:lnTo>
                  <a:pt x="3762952" y="3532137"/>
                </a:lnTo>
                <a:lnTo>
                  <a:pt x="3762952" y="3457500"/>
                </a:lnTo>
                <a:lnTo>
                  <a:pt x="3595018" y="3457500"/>
                </a:lnTo>
                <a:lnTo>
                  <a:pt x="3579651" y="3532137"/>
                </a:lnTo>
                <a:lnTo>
                  <a:pt x="3524771" y="3532137"/>
                </a:lnTo>
                <a:close/>
                <a:moveTo>
                  <a:pt x="1959582" y="3405913"/>
                </a:moveTo>
                <a:lnTo>
                  <a:pt x="2019951" y="3405913"/>
                </a:lnTo>
                <a:lnTo>
                  <a:pt x="2032024" y="3437743"/>
                </a:lnTo>
                <a:lnTo>
                  <a:pt x="2160444" y="3437743"/>
                </a:lnTo>
                <a:lnTo>
                  <a:pt x="2160444" y="3486038"/>
                </a:lnTo>
                <a:lnTo>
                  <a:pt x="1827870" y="3486038"/>
                </a:lnTo>
                <a:lnTo>
                  <a:pt x="1827870" y="3437743"/>
                </a:lnTo>
                <a:lnTo>
                  <a:pt x="1969461" y="3437743"/>
                </a:lnTo>
                <a:close/>
                <a:moveTo>
                  <a:pt x="3372203" y="3402620"/>
                </a:moveTo>
                <a:lnTo>
                  <a:pt x="3486354" y="3471769"/>
                </a:lnTo>
                <a:lnTo>
                  <a:pt x="3486354" y="3535430"/>
                </a:lnTo>
                <a:lnTo>
                  <a:pt x="3372203" y="3464086"/>
                </a:lnTo>
                <a:close/>
                <a:moveTo>
                  <a:pt x="4586157" y="3400425"/>
                </a:moveTo>
                <a:lnTo>
                  <a:pt x="4641038" y="3400425"/>
                </a:lnTo>
                <a:lnTo>
                  <a:pt x="4641038" y="3734097"/>
                </a:lnTo>
                <a:lnTo>
                  <a:pt x="4546643" y="3854285"/>
                </a:lnTo>
                <a:lnTo>
                  <a:pt x="4480786" y="3854285"/>
                </a:lnTo>
                <a:lnTo>
                  <a:pt x="4586157" y="3716535"/>
                </a:lnTo>
                <a:close/>
                <a:moveTo>
                  <a:pt x="4208580" y="3400425"/>
                </a:moveTo>
                <a:lnTo>
                  <a:pt x="4263460" y="3400425"/>
                </a:lnTo>
                <a:lnTo>
                  <a:pt x="4263460" y="3547504"/>
                </a:lnTo>
                <a:lnTo>
                  <a:pt x="4406150" y="3547504"/>
                </a:lnTo>
                <a:lnTo>
                  <a:pt x="4406150" y="3595799"/>
                </a:lnTo>
                <a:lnTo>
                  <a:pt x="4263460" y="3595799"/>
                </a:lnTo>
                <a:lnTo>
                  <a:pt x="4263460" y="3854285"/>
                </a:lnTo>
                <a:lnTo>
                  <a:pt x="4208580" y="3854285"/>
                </a:lnTo>
                <a:lnTo>
                  <a:pt x="4208580" y="3595799"/>
                </a:lnTo>
                <a:lnTo>
                  <a:pt x="4068086" y="3595799"/>
                </a:lnTo>
                <a:lnTo>
                  <a:pt x="4068086" y="3547504"/>
                </a:lnTo>
                <a:lnTo>
                  <a:pt x="4208580" y="3547504"/>
                </a:lnTo>
                <a:close/>
                <a:moveTo>
                  <a:pt x="2944136" y="3400425"/>
                </a:moveTo>
                <a:lnTo>
                  <a:pt x="2999017" y="3400425"/>
                </a:lnTo>
                <a:lnTo>
                  <a:pt x="2999017" y="3806539"/>
                </a:lnTo>
                <a:lnTo>
                  <a:pt x="3080240" y="3806539"/>
                </a:lnTo>
                <a:lnTo>
                  <a:pt x="3080240" y="3400425"/>
                </a:lnTo>
                <a:lnTo>
                  <a:pt x="3135120" y="3400425"/>
                </a:lnTo>
                <a:lnTo>
                  <a:pt x="3135120" y="3806539"/>
                </a:lnTo>
                <a:lnTo>
                  <a:pt x="3277809" y="3806539"/>
                </a:lnTo>
                <a:lnTo>
                  <a:pt x="3277809" y="3854285"/>
                </a:lnTo>
                <a:lnTo>
                  <a:pt x="2797057" y="3854285"/>
                </a:lnTo>
                <a:lnTo>
                  <a:pt x="2797057" y="3806539"/>
                </a:lnTo>
                <a:lnTo>
                  <a:pt x="2944136" y="3806539"/>
                </a:lnTo>
                <a:close/>
                <a:moveTo>
                  <a:pt x="2386552" y="3400425"/>
                </a:moveTo>
                <a:lnTo>
                  <a:pt x="2445822" y="3400425"/>
                </a:lnTo>
                <a:lnTo>
                  <a:pt x="2430456" y="3433353"/>
                </a:lnTo>
                <a:lnTo>
                  <a:pt x="2704858" y="3433353"/>
                </a:lnTo>
                <a:lnTo>
                  <a:pt x="2704858" y="3481647"/>
                </a:lnTo>
                <a:lnTo>
                  <a:pt x="2410699" y="3481647"/>
                </a:lnTo>
                <a:lnTo>
                  <a:pt x="2384356" y="3540918"/>
                </a:lnTo>
                <a:lnTo>
                  <a:pt x="2713639" y="3540918"/>
                </a:lnTo>
                <a:lnTo>
                  <a:pt x="2713639" y="3589213"/>
                </a:lnTo>
                <a:lnTo>
                  <a:pt x="2362404" y="3589213"/>
                </a:lnTo>
                <a:lnTo>
                  <a:pt x="2333866" y="3650679"/>
                </a:lnTo>
                <a:lnTo>
                  <a:pt x="2709248" y="3650679"/>
                </a:lnTo>
                <a:lnTo>
                  <a:pt x="2709248" y="3683607"/>
                </a:lnTo>
                <a:lnTo>
                  <a:pt x="2602780" y="3798856"/>
                </a:lnTo>
                <a:lnTo>
                  <a:pt x="2660954" y="3804344"/>
                </a:lnTo>
                <a:lnTo>
                  <a:pt x="2660954" y="3853188"/>
                </a:lnTo>
                <a:lnTo>
                  <a:pt x="2252644" y="3815320"/>
                </a:lnTo>
                <a:lnTo>
                  <a:pt x="2252644" y="3767025"/>
                </a:lnTo>
                <a:lnTo>
                  <a:pt x="2531436" y="3791173"/>
                </a:lnTo>
                <a:lnTo>
                  <a:pt x="2621440" y="3698974"/>
                </a:lnTo>
                <a:lnTo>
                  <a:pt x="2250448" y="3698974"/>
                </a:lnTo>
                <a:lnTo>
                  <a:pt x="2305329" y="3589213"/>
                </a:lnTo>
                <a:lnTo>
                  <a:pt x="2241668" y="3589213"/>
                </a:lnTo>
                <a:lnTo>
                  <a:pt x="2241668" y="3540918"/>
                </a:lnTo>
                <a:lnTo>
                  <a:pt x="2323988" y="3540918"/>
                </a:lnTo>
                <a:lnTo>
                  <a:pt x="2351428" y="3481647"/>
                </a:lnTo>
                <a:lnTo>
                  <a:pt x="2252644" y="3481647"/>
                </a:lnTo>
                <a:lnTo>
                  <a:pt x="2252644" y="3433353"/>
                </a:lnTo>
                <a:lnTo>
                  <a:pt x="2371185" y="3433353"/>
                </a:lnTo>
                <a:close/>
                <a:moveTo>
                  <a:pt x="1735670" y="3400425"/>
                </a:moveTo>
                <a:lnTo>
                  <a:pt x="1794941" y="3400425"/>
                </a:lnTo>
                <a:lnTo>
                  <a:pt x="1731280" y="3580432"/>
                </a:lnTo>
                <a:lnTo>
                  <a:pt x="1770794" y="3580432"/>
                </a:lnTo>
                <a:lnTo>
                  <a:pt x="1770794" y="3854285"/>
                </a:lnTo>
                <a:lnTo>
                  <a:pt x="1715914" y="3854285"/>
                </a:lnTo>
                <a:lnTo>
                  <a:pt x="1715914" y="3602384"/>
                </a:lnTo>
                <a:lnTo>
                  <a:pt x="1667619" y="3602384"/>
                </a:lnTo>
                <a:close/>
                <a:moveTo>
                  <a:pt x="3938569" y="3399327"/>
                </a:moveTo>
                <a:lnTo>
                  <a:pt x="4037353" y="3477257"/>
                </a:lnTo>
                <a:lnTo>
                  <a:pt x="4037353" y="3543113"/>
                </a:lnTo>
                <a:lnTo>
                  <a:pt x="3938569" y="3462988"/>
                </a:lnTo>
                <a:close/>
                <a:moveTo>
                  <a:pt x="71344" y="2917105"/>
                </a:moveTo>
                <a:lnTo>
                  <a:pt x="71344" y="2956619"/>
                </a:lnTo>
                <a:lnTo>
                  <a:pt x="409407" y="2956619"/>
                </a:lnTo>
                <a:lnTo>
                  <a:pt x="409407" y="2917105"/>
                </a:lnTo>
                <a:close/>
                <a:moveTo>
                  <a:pt x="2459738" y="2906129"/>
                </a:moveTo>
                <a:lnTo>
                  <a:pt x="2514618" y="2906129"/>
                </a:lnTo>
                <a:lnTo>
                  <a:pt x="2514618" y="2932472"/>
                </a:lnTo>
                <a:lnTo>
                  <a:pt x="2720968" y="2932472"/>
                </a:lnTo>
                <a:lnTo>
                  <a:pt x="2720968" y="2980766"/>
                </a:lnTo>
                <a:lnTo>
                  <a:pt x="2514618" y="2980766"/>
                </a:lnTo>
                <a:lnTo>
                  <a:pt x="2514618" y="3006560"/>
                </a:lnTo>
                <a:lnTo>
                  <a:pt x="2459738" y="3006560"/>
                </a:lnTo>
                <a:lnTo>
                  <a:pt x="2459738" y="2980766"/>
                </a:lnTo>
                <a:lnTo>
                  <a:pt x="2251192" y="2980766"/>
                </a:lnTo>
                <a:lnTo>
                  <a:pt x="2251192" y="2932472"/>
                </a:lnTo>
                <a:lnTo>
                  <a:pt x="2459738" y="2932472"/>
                </a:lnTo>
                <a:close/>
                <a:moveTo>
                  <a:pt x="16464" y="2866615"/>
                </a:moveTo>
                <a:lnTo>
                  <a:pt x="464288" y="2866615"/>
                </a:lnTo>
                <a:lnTo>
                  <a:pt x="464288" y="3006560"/>
                </a:lnTo>
                <a:lnTo>
                  <a:pt x="16464" y="3006560"/>
                </a:lnTo>
                <a:close/>
                <a:moveTo>
                  <a:pt x="4005169" y="2809540"/>
                </a:moveTo>
                <a:lnTo>
                  <a:pt x="4002974" y="2857834"/>
                </a:lnTo>
                <a:lnTo>
                  <a:pt x="4144566" y="2857834"/>
                </a:lnTo>
                <a:lnTo>
                  <a:pt x="4144566" y="2809540"/>
                </a:lnTo>
                <a:close/>
                <a:moveTo>
                  <a:pt x="2622184" y="2774416"/>
                </a:moveTo>
                <a:lnTo>
                  <a:pt x="2716578" y="2849054"/>
                </a:lnTo>
                <a:lnTo>
                  <a:pt x="2716578" y="2910520"/>
                </a:lnTo>
                <a:lnTo>
                  <a:pt x="2622184" y="2835882"/>
                </a:lnTo>
                <a:close/>
                <a:moveTo>
                  <a:pt x="2339001" y="2767831"/>
                </a:moveTo>
                <a:lnTo>
                  <a:pt x="2339001" y="2831492"/>
                </a:lnTo>
                <a:lnTo>
                  <a:pt x="2248997" y="2910520"/>
                </a:lnTo>
                <a:lnTo>
                  <a:pt x="2248997" y="2850151"/>
                </a:lnTo>
                <a:close/>
                <a:moveTo>
                  <a:pt x="4494702" y="2717341"/>
                </a:moveTo>
                <a:lnTo>
                  <a:pt x="4971064" y="2717341"/>
                </a:lnTo>
                <a:lnTo>
                  <a:pt x="4971064" y="2765635"/>
                </a:lnTo>
                <a:lnTo>
                  <a:pt x="4494702" y="2765635"/>
                </a:lnTo>
                <a:close/>
                <a:moveTo>
                  <a:pt x="4199446" y="2717341"/>
                </a:moveTo>
                <a:lnTo>
                  <a:pt x="4199446" y="2761245"/>
                </a:lnTo>
                <a:lnTo>
                  <a:pt x="4339940" y="2761245"/>
                </a:lnTo>
                <a:lnTo>
                  <a:pt x="4339940" y="2717341"/>
                </a:lnTo>
                <a:close/>
                <a:moveTo>
                  <a:pt x="1678242" y="2704169"/>
                </a:moveTo>
                <a:lnTo>
                  <a:pt x="1761660" y="2704169"/>
                </a:lnTo>
                <a:lnTo>
                  <a:pt x="1761660" y="2887470"/>
                </a:lnTo>
                <a:lnTo>
                  <a:pt x="1803369" y="2851249"/>
                </a:lnTo>
                <a:lnTo>
                  <a:pt x="1803369" y="2916008"/>
                </a:lnTo>
                <a:lnTo>
                  <a:pt x="1682632" y="3008755"/>
                </a:lnTo>
                <a:lnTo>
                  <a:pt x="1682632" y="2947838"/>
                </a:lnTo>
                <a:lnTo>
                  <a:pt x="1706779" y="2925886"/>
                </a:lnTo>
                <a:lnTo>
                  <a:pt x="1706779" y="2750269"/>
                </a:lnTo>
                <a:lnTo>
                  <a:pt x="1678242" y="2750269"/>
                </a:lnTo>
                <a:close/>
                <a:moveTo>
                  <a:pt x="2830729" y="2688803"/>
                </a:moveTo>
                <a:lnTo>
                  <a:pt x="3260992" y="2688803"/>
                </a:lnTo>
                <a:lnTo>
                  <a:pt x="3260992" y="2737098"/>
                </a:lnTo>
                <a:lnTo>
                  <a:pt x="3074398" y="2737098"/>
                </a:lnTo>
                <a:lnTo>
                  <a:pt x="3074398" y="2820516"/>
                </a:lnTo>
                <a:lnTo>
                  <a:pt x="3265382" y="2820516"/>
                </a:lnTo>
                <a:lnTo>
                  <a:pt x="3265382" y="2868810"/>
                </a:lnTo>
                <a:lnTo>
                  <a:pt x="3074398" y="2868810"/>
                </a:lnTo>
                <a:lnTo>
                  <a:pt x="3074398" y="2958814"/>
                </a:lnTo>
                <a:lnTo>
                  <a:pt x="3281846" y="2958814"/>
                </a:lnTo>
                <a:lnTo>
                  <a:pt x="3281846" y="3006560"/>
                </a:lnTo>
                <a:lnTo>
                  <a:pt x="2816460" y="3006560"/>
                </a:lnTo>
                <a:lnTo>
                  <a:pt x="2816460" y="2958814"/>
                </a:lnTo>
                <a:lnTo>
                  <a:pt x="3021713" y="2958814"/>
                </a:lnTo>
                <a:lnTo>
                  <a:pt x="3021713" y="2868810"/>
                </a:lnTo>
                <a:lnTo>
                  <a:pt x="2828534" y="2868810"/>
                </a:lnTo>
                <a:lnTo>
                  <a:pt x="2828534" y="2820516"/>
                </a:lnTo>
                <a:lnTo>
                  <a:pt x="3021713" y="2820516"/>
                </a:lnTo>
                <a:lnTo>
                  <a:pt x="3021713" y="2737098"/>
                </a:lnTo>
                <a:lnTo>
                  <a:pt x="2830729" y="2737098"/>
                </a:lnTo>
                <a:close/>
                <a:moveTo>
                  <a:pt x="1211758" y="2673436"/>
                </a:moveTo>
                <a:lnTo>
                  <a:pt x="1181025" y="2784295"/>
                </a:lnTo>
                <a:lnTo>
                  <a:pt x="1226027" y="2823809"/>
                </a:lnTo>
                <a:lnTo>
                  <a:pt x="1297372" y="2693193"/>
                </a:lnTo>
                <a:lnTo>
                  <a:pt x="1297372" y="2673436"/>
                </a:lnTo>
                <a:close/>
                <a:moveTo>
                  <a:pt x="3957972" y="2669046"/>
                </a:moveTo>
                <a:lnTo>
                  <a:pt x="4392624" y="2669046"/>
                </a:lnTo>
                <a:lnTo>
                  <a:pt x="4392624" y="2809540"/>
                </a:lnTo>
                <a:lnTo>
                  <a:pt x="4199446" y="2809540"/>
                </a:lnTo>
                <a:lnTo>
                  <a:pt x="4199446" y="2857834"/>
                </a:lnTo>
                <a:lnTo>
                  <a:pt x="4404698" y="2857834"/>
                </a:lnTo>
                <a:lnTo>
                  <a:pt x="4394820" y="2993389"/>
                </a:lnTo>
                <a:lnTo>
                  <a:pt x="4309206" y="2993389"/>
                </a:lnTo>
                <a:lnTo>
                  <a:pt x="4289450" y="2947838"/>
                </a:lnTo>
                <a:lnTo>
                  <a:pt x="4345428" y="2947838"/>
                </a:lnTo>
                <a:lnTo>
                  <a:pt x="4348720" y="2906129"/>
                </a:lnTo>
                <a:lnTo>
                  <a:pt x="4199446" y="2906129"/>
                </a:lnTo>
                <a:lnTo>
                  <a:pt x="4199446" y="3006560"/>
                </a:lnTo>
                <a:lnTo>
                  <a:pt x="4144566" y="3006560"/>
                </a:lnTo>
                <a:lnTo>
                  <a:pt x="4144566" y="2906129"/>
                </a:lnTo>
                <a:lnTo>
                  <a:pt x="4085294" y="2906129"/>
                </a:lnTo>
                <a:lnTo>
                  <a:pt x="3998584" y="3006560"/>
                </a:lnTo>
                <a:lnTo>
                  <a:pt x="3934922" y="3006560"/>
                </a:lnTo>
                <a:lnTo>
                  <a:pt x="4019438" y="2906129"/>
                </a:lnTo>
                <a:lnTo>
                  <a:pt x="3946996" y="2906129"/>
                </a:lnTo>
                <a:lnTo>
                  <a:pt x="3953582" y="2761245"/>
                </a:lnTo>
                <a:lnTo>
                  <a:pt x="4144566" y="2761245"/>
                </a:lnTo>
                <a:lnTo>
                  <a:pt x="4144566" y="2717341"/>
                </a:lnTo>
                <a:lnTo>
                  <a:pt x="3957972" y="2717341"/>
                </a:lnTo>
                <a:close/>
                <a:moveTo>
                  <a:pt x="27440" y="2664655"/>
                </a:moveTo>
                <a:lnTo>
                  <a:pt x="457702" y="2664655"/>
                </a:lnTo>
                <a:lnTo>
                  <a:pt x="457702" y="2770026"/>
                </a:lnTo>
                <a:lnTo>
                  <a:pt x="344648" y="2786490"/>
                </a:lnTo>
                <a:lnTo>
                  <a:pt x="475264" y="2808442"/>
                </a:lnTo>
                <a:lnTo>
                  <a:pt x="475264" y="2854542"/>
                </a:lnTo>
                <a:lnTo>
                  <a:pt x="235985" y="2812832"/>
                </a:lnTo>
                <a:lnTo>
                  <a:pt x="3293" y="2851249"/>
                </a:lnTo>
                <a:lnTo>
                  <a:pt x="3293" y="2805149"/>
                </a:lnTo>
                <a:lnTo>
                  <a:pt x="119639" y="2783197"/>
                </a:lnTo>
                <a:lnTo>
                  <a:pt x="119639" y="2741488"/>
                </a:lnTo>
                <a:lnTo>
                  <a:pt x="238181" y="2763440"/>
                </a:lnTo>
                <a:lnTo>
                  <a:pt x="402822" y="2732707"/>
                </a:lnTo>
                <a:lnTo>
                  <a:pt x="402822" y="2712950"/>
                </a:lnTo>
                <a:lnTo>
                  <a:pt x="75735" y="2712950"/>
                </a:lnTo>
                <a:lnTo>
                  <a:pt x="69149" y="2759050"/>
                </a:lnTo>
                <a:lnTo>
                  <a:pt x="16464" y="2759050"/>
                </a:lnTo>
                <a:lnTo>
                  <a:pt x="15366" y="2759050"/>
                </a:lnTo>
                <a:close/>
                <a:moveTo>
                  <a:pt x="3616616" y="2658070"/>
                </a:moveTo>
                <a:lnTo>
                  <a:pt x="3675887" y="2658070"/>
                </a:lnTo>
                <a:lnTo>
                  <a:pt x="3697839" y="2723926"/>
                </a:lnTo>
                <a:lnTo>
                  <a:pt x="3721986" y="2658070"/>
                </a:lnTo>
                <a:lnTo>
                  <a:pt x="3779062" y="2658070"/>
                </a:lnTo>
                <a:lnTo>
                  <a:pt x="3726377" y="2789783"/>
                </a:lnTo>
                <a:lnTo>
                  <a:pt x="3781257" y="2921496"/>
                </a:lnTo>
                <a:lnTo>
                  <a:pt x="3724182" y="2921496"/>
                </a:lnTo>
                <a:lnTo>
                  <a:pt x="3697839" y="2853444"/>
                </a:lnTo>
                <a:lnTo>
                  <a:pt x="3673692" y="2921496"/>
                </a:lnTo>
                <a:lnTo>
                  <a:pt x="3616616" y="2921496"/>
                </a:lnTo>
                <a:lnTo>
                  <a:pt x="3667106" y="2789783"/>
                </a:lnTo>
                <a:close/>
                <a:moveTo>
                  <a:pt x="3447585" y="2658070"/>
                </a:moveTo>
                <a:lnTo>
                  <a:pt x="3504660" y="2658070"/>
                </a:lnTo>
                <a:lnTo>
                  <a:pt x="3526612" y="2723926"/>
                </a:lnTo>
                <a:lnTo>
                  <a:pt x="3548564" y="2658070"/>
                </a:lnTo>
                <a:lnTo>
                  <a:pt x="3607835" y="2658070"/>
                </a:lnTo>
                <a:lnTo>
                  <a:pt x="3557346" y="2789783"/>
                </a:lnTo>
                <a:lnTo>
                  <a:pt x="3607835" y="2921496"/>
                </a:lnTo>
                <a:lnTo>
                  <a:pt x="3550760" y="2921496"/>
                </a:lnTo>
                <a:lnTo>
                  <a:pt x="3526612" y="2853444"/>
                </a:lnTo>
                <a:lnTo>
                  <a:pt x="3502465" y="2921496"/>
                </a:lnTo>
                <a:lnTo>
                  <a:pt x="3447585" y="2921496"/>
                </a:lnTo>
                <a:lnTo>
                  <a:pt x="3495880" y="2789783"/>
                </a:lnTo>
                <a:close/>
                <a:moveTo>
                  <a:pt x="2385101" y="2651484"/>
                </a:moveTo>
                <a:lnTo>
                  <a:pt x="2439981" y="2651484"/>
                </a:lnTo>
                <a:lnTo>
                  <a:pt x="2424614" y="2710755"/>
                </a:lnTo>
                <a:lnTo>
                  <a:pt x="2490471" y="2710755"/>
                </a:lnTo>
                <a:lnTo>
                  <a:pt x="2537668" y="2655875"/>
                </a:lnTo>
                <a:lnTo>
                  <a:pt x="2605720" y="2655875"/>
                </a:lnTo>
                <a:lnTo>
                  <a:pt x="2455348" y="2831492"/>
                </a:lnTo>
                <a:lnTo>
                  <a:pt x="2547546" y="2831492"/>
                </a:lnTo>
                <a:lnTo>
                  <a:pt x="2536570" y="2778807"/>
                </a:lnTo>
                <a:lnTo>
                  <a:pt x="2587060" y="2778807"/>
                </a:lnTo>
                <a:lnTo>
                  <a:pt x="2611208" y="2877591"/>
                </a:lnTo>
                <a:lnTo>
                  <a:pt x="2349977" y="2877591"/>
                </a:lnTo>
                <a:lnTo>
                  <a:pt x="2453152" y="2756854"/>
                </a:lnTo>
                <a:lnTo>
                  <a:pt x="2360953" y="2756854"/>
                </a:lnTo>
                <a:close/>
                <a:moveTo>
                  <a:pt x="2111796" y="2649289"/>
                </a:moveTo>
                <a:lnTo>
                  <a:pt x="2166677" y="2649289"/>
                </a:lnTo>
                <a:lnTo>
                  <a:pt x="2107406" y="2833687"/>
                </a:lnTo>
                <a:lnTo>
                  <a:pt x="2052526" y="2833687"/>
                </a:lnTo>
                <a:close/>
                <a:moveTo>
                  <a:pt x="1841785" y="2649289"/>
                </a:moveTo>
                <a:lnTo>
                  <a:pt x="1898861" y="2649289"/>
                </a:lnTo>
                <a:lnTo>
                  <a:pt x="1953741" y="2833687"/>
                </a:lnTo>
                <a:lnTo>
                  <a:pt x="1898861" y="2833687"/>
                </a:lnTo>
                <a:close/>
                <a:moveTo>
                  <a:pt x="2244607" y="2631727"/>
                </a:moveTo>
                <a:lnTo>
                  <a:pt x="2339001" y="2688803"/>
                </a:lnTo>
                <a:lnTo>
                  <a:pt x="2339001" y="2745878"/>
                </a:lnTo>
                <a:lnTo>
                  <a:pt x="2244607" y="2688803"/>
                </a:lnTo>
                <a:close/>
                <a:moveTo>
                  <a:pt x="632222" y="2630630"/>
                </a:moveTo>
                <a:lnTo>
                  <a:pt x="632222" y="2745878"/>
                </a:lnTo>
                <a:lnTo>
                  <a:pt x="974675" y="2745878"/>
                </a:lnTo>
                <a:lnTo>
                  <a:pt x="974675" y="2630630"/>
                </a:lnTo>
                <a:close/>
                <a:moveTo>
                  <a:pt x="2727554" y="2629532"/>
                </a:moveTo>
                <a:lnTo>
                  <a:pt x="2727554" y="2686608"/>
                </a:lnTo>
                <a:lnTo>
                  <a:pt x="2622184" y="2752464"/>
                </a:lnTo>
                <a:lnTo>
                  <a:pt x="2622184" y="2695388"/>
                </a:lnTo>
                <a:close/>
                <a:moveTo>
                  <a:pt x="1386278" y="2565871"/>
                </a:moveTo>
                <a:lnTo>
                  <a:pt x="1605799" y="2565871"/>
                </a:lnTo>
                <a:lnTo>
                  <a:pt x="1605799" y="2609775"/>
                </a:lnTo>
                <a:lnTo>
                  <a:pt x="1521284" y="2732707"/>
                </a:lnTo>
                <a:lnTo>
                  <a:pt x="1613483" y="2732707"/>
                </a:lnTo>
                <a:lnTo>
                  <a:pt x="1613483" y="2781002"/>
                </a:lnTo>
                <a:lnTo>
                  <a:pt x="1549821" y="2781002"/>
                </a:lnTo>
                <a:lnTo>
                  <a:pt x="1549821" y="3006560"/>
                </a:lnTo>
                <a:lnTo>
                  <a:pt x="1418108" y="3006560"/>
                </a:lnTo>
                <a:lnTo>
                  <a:pt x="1396156" y="2958814"/>
                </a:lnTo>
                <a:lnTo>
                  <a:pt x="1494941" y="2958814"/>
                </a:lnTo>
                <a:lnTo>
                  <a:pt x="1494941" y="2781002"/>
                </a:lnTo>
                <a:lnTo>
                  <a:pt x="1363228" y="2781002"/>
                </a:lnTo>
                <a:lnTo>
                  <a:pt x="1363228" y="2732707"/>
                </a:lnTo>
                <a:lnTo>
                  <a:pt x="1456525" y="2732707"/>
                </a:lnTo>
                <a:lnTo>
                  <a:pt x="1539943" y="2614166"/>
                </a:lnTo>
                <a:lnTo>
                  <a:pt x="1386278" y="2614166"/>
                </a:lnTo>
                <a:close/>
                <a:moveTo>
                  <a:pt x="3377338" y="2561480"/>
                </a:moveTo>
                <a:lnTo>
                  <a:pt x="3847114" y="2561480"/>
                </a:lnTo>
                <a:lnTo>
                  <a:pt x="3847114" y="3006560"/>
                </a:lnTo>
                <a:lnTo>
                  <a:pt x="3758208" y="3006560"/>
                </a:lnTo>
                <a:lnTo>
                  <a:pt x="3736256" y="2958814"/>
                </a:lnTo>
                <a:lnTo>
                  <a:pt x="3792234" y="2958814"/>
                </a:lnTo>
                <a:lnTo>
                  <a:pt x="3792234" y="2609775"/>
                </a:lnTo>
                <a:lnTo>
                  <a:pt x="3432218" y="2609775"/>
                </a:lnTo>
                <a:lnTo>
                  <a:pt x="3432218" y="3006560"/>
                </a:lnTo>
                <a:lnTo>
                  <a:pt x="3377338" y="3006560"/>
                </a:lnTo>
                <a:close/>
                <a:moveTo>
                  <a:pt x="1847273" y="2561480"/>
                </a:moveTo>
                <a:lnTo>
                  <a:pt x="2161189" y="2561480"/>
                </a:lnTo>
                <a:lnTo>
                  <a:pt x="2161189" y="2609775"/>
                </a:lnTo>
                <a:lnTo>
                  <a:pt x="2031671" y="2609775"/>
                </a:lnTo>
                <a:lnTo>
                  <a:pt x="2031671" y="2873201"/>
                </a:lnTo>
                <a:lnTo>
                  <a:pt x="2167774" y="2873201"/>
                </a:lnTo>
                <a:lnTo>
                  <a:pt x="2167774" y="2921496"/>
                </a:lnTo>
                <a:lnTo>
                  <a:pt x="2031671" y="2921496"/>
                </a:lnTo>
                <a:lnTo>
                  <a:pt x="2031671" y="3006560"/>
                </a:lnTo>
                <a:lnTo>
                  <a:pt x="1976791" y="3006560"/>
                </a:lnTo>
                <a:lnTo>
                  <a:pt x="1976791" y="2921496"/>
                </a:lnTo>
                <a:lnTo>
                  <a:pt x="1838492" y="2921496"/>
                </a:lnTo>
                <a:lnTo>
                  <a:pt x="1838492" y="2873201"/>
                </a:lnTo>
                <a:lnTo>
                  <a:pt x="1976791" y="2873201"/>
                </a:lnTo>
                <a:lnTo>
                  <a:pt x="1976791" y="2609775"/>
                </a:lnTo>
                <a:lnTo>
                  <a:pt x="1847273" y="2609775"/>
                </a:lnTo>
                <a:close/>
                <a:moveTo>
                  <a:pt x="203057" y="2553797"/>
                </a:moveTo>
                <a:lnTo>
                  <a:pt x="264523" y="2553797"/>
                </a:lnTo>
                <a:lnTo>
                  <a:pt x="276597" y="2577944"/>
                </a:lnTo>
                <a:lnTo>
                  <a:pt x="470873" y="2577944"/>
                </a:lnTo>
                <a:lnTo>
                  <a:pt x="470873" y="2645996"/>
                </a:lnTo>
                <a:lnTo>
                  <a:pt x="415993" y="2645996"/>
                </a:lnTo>
                <a:lnTo>
                  <a:pt x="415993" y="2626239"/>
                </a:lnTo>
                <a:lnTo>
                  <a:pt x="62563" y="2626239"/>
                </a:lnTo>
                <a:lnTo>
                  <a:pt x="62563" y="2645996"/>
                </a:lnTo>
                <a:lnTo>
                  <a:pt x="7683" y="2645996"/>
                </a:lnTo>
                <a:lnTo>
                  <a:pt x="7683" y="2577944"/>
                </a:lnTo>
                <a:lnTo>
                  <a:pt x="212936" y="2577944"/>
                </a:lnTo>
                <a:close/>
                <a:moveTo>
                  <a:pt x="2450957" y="2552700"/>
                </a:moveTo>
                <a:lnTo>
                  <a:pt x="2510228" y="2552700"/>
                </a:lnTo>
                <a:lnTo>
                  <a:pt x="2516814" y="2574652"/>
                </a:lnTo>
                <a:lnTo>
                  <a:pt x="2718773" y="2574652"/>
                </a:lnTo>
                <a:lnTo>
                  <a:pt x="2718773" y="2620751"/>
                </a:lnTo>
                <a:lnTo>
                  <a:pt x="2253388" y="2620751"/>
                </a:lnTo>
                <a:lnTo>
                  <a:pt x="2253388" y="2574652"/>
                </a:lnTo>
                <a:lnTo>
                  <a:pt x="2459738" y="2574652"/>
                </a:lnTo>
                <a:close/>
                <a:moveTo>
                  <a:pt x="1185416" y="2552700"/>
                </a:moveTo>
                <a:lnTo>
                  <a:pt x="1243589" y="2552700"/>
                </a:lnTo>
                <a:lnTo>
                  <a:pt x="1224930" y="2625142"/>
                </a:lnTo>
                <a:lnTo>
                  <a:pt x="1352252" y="2625142"/>
                </a:lnTo>
                <a:lnTo>
                  <a:pt x="1352252" y="2700877"/>
                </a:lnTo>
                <a:lnTo>
                  <a:pt x="1269932" y="2856737"/>
                </a:lnTo>
                <a:lnTo>
                  <a:pt x="1336886" y="2912715"/>
                </a:lnTo>
                <a:lnTo>
                  <a:pt x="1336886" y="2983510"/>
                </a:lnTo>
                <a:lnTo>
                  <a:pt x="1240296" y="2903934"/>
                </a:lnTo>
                <a:lnTo>
                  <a:pt x="1178830" y="3006560"/>
                </a:lnTo>
                <a:lnTo>
                  <a:pt x="1117364" y="3006560"/>
                </a:lnTo>
                <a:lnTo>
                  <a:pt x="1197490" y="2872103"/>
                </a:lnTo>
                <a:lnTo>
                  <a:pt x="1119559" y="2806247"/>
                </a:lnTo>
                <a:lnTo>
                  <a:pt x="1154683" y="2673436"/>
                </a:lnTo>
                <a:lnTo>
                  <a:pt x="1118462" y="2673436"/>
                </a:lnTo>
                <a:lnTo>
                  <a:pt x="1118462" y="2625142"/>
                </a:lnTo>
                <a:lnTo>
                  <a:pt x="1166756" y="2625142"/>
                </a:lnTo>
                <a:close/>
                <a:moveTo>
                  <a:pt x="768325" y="2552700"/>
                </a:moveTo>
                <a:lnTo>
                  <a:pt x="829791" y="2552700"/>
                </a:lnTo>
                <a:lnTo>
                  <a:pt x="839669" y="2580140"/>
                </a:lnTo>
                <a:lnTo>
                  <a:pt x="1029556" y="2580140"/>
                </a:lnTo>
                <a:lnTo>
                  <a:pt x="1029556" y="2796368"/>
                </a:lnTo>
                <a:lnTo>
                  <a:pt x="632222" y="2796368"/>
                </a:lnTo>
                <a:lnTo>
                  <a:pt x="632222" y="2878689"/>
                </a:lnTo>
                <a:lnTo>
                  <a:pt x="602586" y="3006560"/>
                </a:lnTo>
                <a:lnTo>
                  <a:pt x="547706" y="3006560"/>
                </a:lnTo>
                <a:lnTo>
                  <a:pt x="577341" y="2873201"/>
                </a:lnTo>
                <a:lnTo>
                  <a:pt x="577341" y="2580140"/>
                </a:lnTo>
                <a:lnTo>
                  <a:pt x="778203" y="2580140"/>
                </a:lnTo>
                <a:close/>
                <a:moveTo>
                  <a:pt x="3054641" y="2549407"/>
                </a:moveTo>
                <a:lnTo>
                  <a:pt x="3285139" y="2628434"/>
                </a:lnTo>
                <a:lnTo>
                  <a:pt x="3285139" y="2678924"/>
                </a:lnTo>
                <a:lnTo>
                  <a:pt x="3054641" y="2599897"/>
                </a:lnTo>
                <a:lnTo>
                  <a:pt x="2810972" y="2676729"/>
                </a:lnTo>
                <a:lnTo>
                  <a:pt x="2810972" y="2626239"/>
                </a:lnTo>
                <a:close/>
                <a:moveTo>
                  <a:pt x="4230179" y="2548309"/>
                </a:moveTo>
                <a:lnTo>
                  <a:pt x="4287254" y="2548309"/>
                </a:lnTo>
                <a:lnTo>
                  <a:pt x="4276278" y="2565871"/>
                </a:lnTo>
                <a:lnTo>
                  <a:pt x="4416772" y="2565871"/>
                </a:lnTo>
                <a:lnTo>
                  <a:pt x="4416772" y="2611970"/>
                </a:lnTo>
                <a:lnTo>
                  <a:pt x="4350916" y="2611970"/>
                </a:lnTo>
                <a:lnTo>
                  <a:pt x="4377258" y="2649289"/>
                </a:lnTo>
                <a:lnTo>
                  <a:pt x="4314694" y="2649289"/>
                </a:lnTo>
                <a:lnTo>
                  <a:pt x="4287254" y="2611970"/>
                </a:lnTo>
                <a:lnTo>
                  <a:pt x="4253228" y="2611970"/>
                </a:lnTo>
                <a:lnTo>
                  <a:pt x="4231276" y="2649289"/>
                </a:lnTo>
                <a:lnTo>
                  <a:pt x="4173103" y="2649289"/>
                </a:lnTo>
                <a:close/>
                <a:moveTo>
                  <a:pt x="3989803" y="2548309"/>
                </a:moveTo>
                <a:lnTo>
                  <a:pt x="4045781" y="2548309"/>
                </a:lnTo>
                <a:lnTo>
                  <a:pt x="4034805" y="2565871"/>
                </a:lnTo>
                <a:lnTo>
                  <a:pt x="4177494" y="2565871"/>
                </a:lnTo>
                <a:lnTo>
                  <a:pt x="4177494" y="2611970"/>
                </a:lnTo>
                <a:lnTo>
                  <a:pt x="4111637" y="2611970"/>
                </a:lnTo>
                <a:lnTo>
                  <a:pt x="4137980" y="2649289"/>
                </a:lnTo>
                <a:lnTo>
                  <a:pt x="4075416" y="2649289"/>
                </a:lnTo>
                <a:lnTo>
                  <a:pt x="4047976" y="2611970"/>
                </a:lnTo>
                <a:lnTo>
                  <a:pt x="4015048" y="2611970"/>
                </a:lnTo>
                <a:lnTo>
                  <a:pt x="3991998" y="2649289"/>
                </a:lnTo>
                <a:lnTo>
                  <a:pt x="3933825" y="2649289"/>
                </a:lnTo>
                <a:close/>
                <a:moveTo>
                  <a:pt x="1692510" y="2537333"/>
                </a:moveTo>
                <a:lnTo>
                  <a:pt x="1793490" y="2627337"/>
                </a:lnTo>
                <a:lnTo>
                  <a:pt x="1793490" y="2689900"/>
                </a:lnTo>
                <a:lnTo>
                  <a:pt x="1692510" y="2599897"/>
                </a:lnTo>
                <a:close/>
                <a:moveTo>
                  <a:pt x="2875545" y="2003524"/>
                </a:moveTo>
                <a:lnTo>
                  <a:pt x="2932621" y="2003524"/>
                </a:lnTo>
                <a:lnTo>
                  <a:pt x="2932621" y="2058404"/>
                </a:lnTo>
                <a:lnTo>
                  <a:pt x="3141166" y="2108894"/>
                </a:lnTo>
                <a:lnTo>
                  <a:pt x="3141166" y="2158835"/>
                </a:lnTo>
                <a:lnTo>
                  <a:pt x="2904083" y="2100113"/>
                </a:lnTo>
                <a:lnTo>
                  <a:pt x="2671390" y="2158835"/>
                </a:lnTo>
                <a:lnTo>
                  <a:pt x="2671390" y="2113285"/>
                </a:lnTo>
                <a:lnTo>
                  <a:pt x="2875545" y="2058404"/>
                </a:lnTo>
                <a:close/>
                <a:moveTo>
                  <a:pt x="1040346" y="1958522"/>
                </a:moveTo>
                <a:lnTo>
                  <a:pt x="1040346" y="2106699"/>
                </a:lnTo>
                <a:lnTo>
                  <a:pt x="1119373" y="2106699"/>
                </a:lnTo>
                <a:lnTo>
                  <a:pt x="1119373" y="1958522"/>
                </a:lnTo>
                <a:close/>
                <a:moveTo>
                  <a:pt x="2680171" y="1924496"/>
                </a:moveTo>
                <a:lnTo>
                  <a:pt x="3132385" y="1924496"/>
                </a:lnTo>
                <a:lnTo>
                  <a:pt x="3132385" y="2068283"/>
                </a:lnTo>
                <a:lnTo>
                  <a:pt x="3077505" y="2068283"/>
                </a:lnTo>
                <a:lnTo>
                  <a:pt x="3077505" y="1970596"/>
                </a:lnTo>
                <a:lnTo>
                  <a:pt x="2735052" y="1970596"/>
                </a:lnTo>
                <a:lnTo>
                  <a:pt x="2735052" y="2072673"/>
                </a:lnTo>
                <a:lnTo>
                  <a:pt x="2680171" y="2072673"/>
                </a:lnTo>
                <a:close/>
                <a:moveTo>
                  <a:pt x="2474918" y="1884982"/>
                </a:moveTo>
                <a:lnTo>
                  <a:pt x="2474918" y="1944253"/>
                </a:lnTo>
                <a:lnTo>
                  <a:pt x="2393696" y="1994743"/>
                </a:lnTo>
                <a:lnTo>
                  <a:pt x="2567118" y="2102309"/>
                </a:lnTo>
                <a:lnTo>
                  <a:pt x="2567118" y="2161031"/>
                </a:lnTo>
                <a:lnTo>
                  <a:pt x="2341010" y="2027671"/>
                </a:lnTo>
                <a:lnTo>
                  <a:pt x="2119294" y="2158835"/>
                </a:lnTo>
                <a:lnTo>
                  <a:pt x="2119294" y="2100113"/>
                </a:lnTo>
                <a:lnTo>
                  <a:pt x="2293813" y="1996938"/>
                </a:lnTo>
                <a:lnTo>
                  <a:pt x="2211493" y="1947546"/>
                </a:lnTo>
                <a:lnTo>
                  <a:pt x="2211493" y="1888275"/>
                </a:lnTo>
                <a:lnTo>
                  <a:pt x="2343206" y="1968400"/>
                </a:lnTo>
                <a:close/>
                <a:moveTo>
                  <a:pt x="1217060" y="1865225"/>
                </a:moveTo>
                <a:lnTo>
                  <a:pt x="1274136" y="1865225"/>
                </a:lnTo>
                <a:lnTo>
                  <a:pt x="1344383" y="2027671"/>
                </a:lnTo>
                <a:lnTo>
                  <a:pt x="1287307" y="2027671"/>
                </a:lnTo>
                <a:close/>
                <a:moveTo>
                  <a:pt x="2268568" y="1792783"/>
                </a:moveTo>
                <a:lnTo>
                  <a:pt x="2268568" y="1852054"/>
                </a:lnTo>
                <a:lnTo>
                  <a:pt x="2108318" y="1946448"/>
                </a:lnTo>
                <a:lnTo>
                  <a:pt x="2108318" y="1887177"/>
                </a:lnTo>
                <a:close/>
                <a:moveTo>
                  <a:pt x="2420038" y="1790588"/>
                </a:moveTo>
                <a:lnTo>
                  <a:pt x="2578094" y="1882787"/>
                </a:lnTo>
                <a:lnTo>
                  <a:pt x="2578094" y="1944253"/>
                </a:lnTo>
                <a:lnTo>
                  <a:pt x="2420038" y="1849859"/>
                </a:lnTo>
                <a:close/>
                <a:moveTo>
                  <a:pt x="1040346" y="1777417"/>
                </a:moveTo>
                <a:lnTo>
                  <a:pt x="1040346" y="1910227"/>
                </a:lnTo>
                <a:lnTo>
                  <a:pt x="1119373" y="1910227"/>
                </a:lnTo>
                <a:lnTo>
                  <a:pt x="1119373" y="1777417"/>
                </a:lnTo>
                <a:close/>
                <a:moveTo>
                  <a:pt x="793384" y="1773026"/>
                </a:moveTo>
                <a:lnTo>
                  <a:pt x="850459" y="1773026"/>
                </a:lnTo>
                <a:lnTo>
                  <a:pt x="900949" y="2058404"/>
                </a:lnTo>
                <a:lnTo>
                  <a:pt x="843874" y="2058404"/>
                </a:lnTo>
                <a:close/>
                <a:moveTo>
                  <a:pt x="469590" y="1773026"/>
                </a:moveTo>
                <a:lnTo>
                  <a:pt x="524470" y="1773026"/>
                </a:lnTo>
                <a:lnTo>
                  <a:pt x="468492" y="2058404"/>
                </a:lnTo>
                <a:lnTo>
                  <a:pt x="413612" y="2058404"/>
                </a:lnTo>
                <a:close/>
                <a:moveTo>
                  <a:pt x="8781" y="1735708"/>
                </a:moveTo>
                <a:lnTo>
                  <a:pt x="331477" y="1735708"/>
                </a:lnTo>
                <a:lnTo>
                  <a:pt x="331477" y="2133042"/>
                </a:lnTo>
                <a:lnTo>
                  <a:pt x="8781" y="2133042"/>
                </a:lnTo>
                <a:lnTo>
                  <a:pt x="8781" y="2083649"/>
                </a:lnTo>
                <a:lnTo>
                  <a:pt x="274402" y="2083649"/>
                </a:lnTo>
                <a:lnTo>
                  <a:pt x="274402" y="1955229"/>
                </a:lnTo>
                <a:lnTo>
                  <a:pt x="51587" y="1955229"/>
                </a:lnTo>
                <a:lnTo>
                  <a:pt x="51587" y="1906934"/>
                </a:lnTo>
                <a:lnTo>
                  <a:pt x="274402" y="1906934"/>
                </a:lnTo>
                <a:lnTo>
                  <a:pt x="274402" y="1785100"/>
                </a:lnTo>
                <a:lnTo>
                  <a:pt x="8781" y="1785100"/>
                </a:lnTo>
                <a:close/>
                <a:moveTo>
                  <a:pt x="985465" y="1729122"/>
                </a:moveTo>
                <a:lnTo>
                  <a:pt x="1174254" y="1729122"/>
                </a:lnTo>
                <a:lnTo>
                  <a:pt x="1174254" y="2154445"/>
                </a:lnTo>
                <a:lnTo>
                  <a:pt x="985465" y="2154445"/>
                </a:lnTo>
                <a:close/>
                <a:moveTo>
                  <a:pt x="1819647" y="1722536"/>
                </a:moveTo>
                <a:lnTo>
                  <a:pt x="1999654" y="1722536"/>
                </a:lnTo>
                <a:lnTo>
                  <a:pt x="1999654" y="1898154"/>
                </a:lnTo>
                <a:lnTo>
                  <a:pt x="1867942" y="1898154"/>
                </a:lnTo>
                <a:lnTo>
                  <a:pt x="1867942" y="2012305"/>
                </a:lnTo>
                <a:lnTo>
                  <a:pt x="1966726" y="2012305"/>
                </a:lnTo>
                <a:lnTo>
                  <a:pt x="1991971" y="1953034"/>
                </a:lnTo>
                <a:lnTo>
                  <a:pt x="2028192" y="1989255"/>
                </a:lnTo>
                <a:lnTo>
                  <a:pt x="1999654" y="2058404"/>
                </a:lnTo>
                <a:lnTo>
                  <a:pt x="1817452" y="2058404"/>
                </a:lnTo>
                <a:lnTo>
                  <a:pt x="1817452" y="1852054"/>
                </a:lnTo>
                <a:lnTo>
                  <a:pt x="1946969" y="1852054"/>
                </a:lnTo>
                <a:lnTo>
                  <a:pt x="1946969" y="1768636"/>
                </a:lnTo>
                <a:lnTo>
                  <a:pt x="1819647" y="1768636"/>
                </a:lnTo>
                <a:close/>
                <a:moveTo>
                  <a:pt x="2920547" y="1704975"/>
                </a:moveTo>
                <a:lnTo>
                  <a:pt x="2977623" y="1704975"/>
                </a:lnTo>
                <a:lnTo>
                  <a:pt x="2977623" y="1766441"/>
                </a:lnTo>
                <a:lnTo>
                  <a:pt x="3133483" y="1709365"/>
                </a:lnTo>
                <a:lnTo>
                  <a:pt x="3133483" y="1762050"/>
                </a:lnTo>
                <a:lnTo>
                  <a:pt x="2975428" y="1819126"/>
                </a:lnTo>
                <a:lnTo>
                  <a:pt x="2975428" y="1843273"/>
                </a:lnTo>
                <a:lnTo>
                  <a:pt x="3084090" y="1843273"/>
                </a:lnTo>
                <a:lnTo>
                  <a:pt x="3111531" y="1794979"/>
                </a:lnTo>
                <a:lnTo>
                  <a:pt x="3146654" y="1834492"/>
                </a:lnTo>
                <a:lnTo>
                  <a:pt x="3114824" y="1889373"/>
                </a:lnTo>
                <a:lnTo>
                  <a:pt x="2920547" y="1889373"/>
                </a:lnTo>
                <a:lnTo>
                  <a:pt x="2920547" y="1838883"/>
                </a:lnTo>
                <a:lnTo>
                  <a:pt x="2795420" y="1883885"/>
                </a:lnTo>
                <a:lnTo>
                  <a:pt x="2795420" y="1831200"/>
                </a:lnTo>
                <a:lnTo>
                  <a:pt x="2920547" y="1786198"/>
                </a:lnTo>
                <a:close/>
                <a:moveTo>
                  <a:pt x="2732856" y="1704975"/>
                </a:moveTo>
                <a:lnTo>
                  <a:pt x="2792127" y="1704975"/>
                </a:lnTo>
                <a:lnTo>
                  <a:pt x="2740540" y="1794979"/>
                </a:lnTo>
                <a:lnTo>
                  <a:pt x="2760296" y="1794979"/>
                </a:lnTo>
                <a:lnTo>
                  <a:pt x="2760296" y="1895958"/>
                </a:lnTo>
                <a:lnTo>
                  <a:pt x="2705416" y="1895958"/>
                </a:lnTo>
                <a:lnTo>
                  <a:pt x="2705416" y="1803759"/>
                </a:lnTo>
                <a:lnTo>
                  <a:pt x="2676878" y="1803759"/>
                </a:lnTo>
                <a:close/>
                <a:moveTo>
                  <a:pt x="2310277" y="1704975"/>
                </a:moveTo>
                <a:lnTo>
                  <a:pt x="2371743" y="1704975"/>
                </a:lnTo>
                <a:lnTo>
                  <a:pt x="2382720" y="1733513"/>
                </a:lnTo>
                <a:lnTo>
                  <a:pt x="2580289" y="1733513"/>
                </a:lnTo>
                <a:lnTo>
                  <a:pt x="2580289" y="1781807"/>
                </a:lnTo>
                <a:lnTo>
                  <a:pt x="2106122" y="1781807"/>
                </a:lnTo>
                <a:lnTo>
                  <a:pt x="2106122" y="1733513"/>
                </a:lnTo>
                <a:lnTo>
                  <a:pt x="2321254" y="1733513"/>
                </a:lnTo>
                <a:close/>
                <a:moveTo>
                  <a:pt x="1636346" y="1704975"/>
                </a:moveTo>
                <a:lnTo>
                  <a:pt x="1689032" y="1704975"/>
                </a:lnTo>
                <a:lnTo>
                  <a:pt x="1689032" y="1740098"/>
                </a:lnTo>
                <a:lnTo>
                  <a:pt x="1783426" y="1740098"/>
                </a:lnTo>
                <a:lnTo>
                  <a:pt x="1783426" y="1786198"/>
                </a:lnTo>
                <a:lnTo>
                  <a:pt x="1689032" y="1786198"/>
                </a:lnTo>
                <a:lnTo>
                  <a:pt x="1689032" y="1847664"/>
                </a:lnTo>
                <a:lnTo>
                  <a:pt x="1787816" y="1847664"/>
                </a:lnTo>
                <a:lnTo>
                  <a:pt x="1787816" y="1893763"/>
                </a:lnTo>
                <a:lnTo>
                  <a:pt x="1706593" y="1893763"/>
                </a:lnTo>
                <a:lnTo>
                  <a:pt x="1706593" y="1965108"/>
                </a:lnTo>
                <a:lnTo>
                  <a:pt x="1787816" y="1965108"/>
                </a:lnTo>
                <a:lnTo>
                  <a:pt x="1787816" y="2011207"/>
                </a:lnTo>
                <a:lnTo>
                  <a:pt x="1706593" y="2011207"/>
                </a:lnTo>
                <a:lnTo>
                  <a:pt x="1706593" y="2097918"/>
                </a:lnTo>
                <a:lnTo>
                  <a:pt x="1724155" y="2113285"/>
                </a:lnTo>
                <a:lnTo>
                  <a:pt x="2029290" y="2113285"/>
                </a:lnTo>
                <a:lnTo>
                  <a:pt x="2002947" y="2158835"/>
                </a:lnTo>
                <a:lnTo>
                  <a:pt x="1702203" y="2158835"/>
                </a:lnTo>
                <a:lnTo>
                  <a:pt x="1599028" y="2082552"/>
                </a:lnTo>
                <a:lnTo>
                  <a:pt x="1588052" y="2158835"/>
                </a:lnTo>
                <a:lnTo>
                  <a:pt x="1533171" y="2158835"/>
                </a:lnTo>
                <a:lnTo>
                  <a:pt x="1552928" y="2027671"/>
                </a:lnTo>
                <a:lnTo>
                  <a:pt x="1552928" y="1942058"/>
                </a:lnTo>
                <a:lnTo>
                  <a:pt x="1607809" y="1942058"/>
                </a:lnTo>
                <a:lnTo>
                  <a:pt x="1607809" y="2023281"/>
                </a:lnTo>
                <a:lnTo>
                  <a:pt x="1651713" y="2058404"/>
                </a:lnTo>
                <a:lnTo>
                  <a:pt x="1651713" y="1893763"/>
                </a:lnTo>
                <a:lnTo>
                  <a:pt x="1539757" y="1893763"/>
                </a:lnTo>
                <a:lnTo>
                  <a:pt x="1539757" y="1847664"/>
                </a:lnTo>
                <a:lnTo>
                  <a:pt x="1636346" y="1847664"/>
                </a:lnTo>
                <a:lnTo>
                  <a:pt x="1636346" y="1786198"/>
                </a:lnTo>
                <a:lnTo>
                  <a:pt x="1544147" y="1786198"/>
                </a:lnTo>
                <a:lnTo>
                  <a:pt x="1544147" y="1740098"/>
                </a:lnTo>
                <a:lnTo>
                  <a:pt x="1636346" y="1740098"/>
                </a:lnTo>
                <a:close/>
                <a:moveTo>
                  <a:pt x="1378409" y="1704975"/>
                </a:moveTo>
                <a:lnTo>
                  <a:pt x="1433289" y="1704975"/>
                </a:lnTo>
                <a:lnTo>
                  <a:pt x="1433289" y="1775222"/>
                </a:lnTo>
                <a:lnTo>
                  <a:pt x="1465120" y="1775222"/>
                </a:lnTo>
                <a:lnTo>
                  <a:pt x="1465120" y="1823516"/>
                </a:lnTo>
                <a:lnTo>
                  <a:pt x="1433289" y="1823516"/>
                </a:lnTo>
                <a:lnTo>
                  <a:pt x="1433289" y="2158835"/>
                </a:lnTo>
                <a:lnTo>
                  <a:pt x="1287307" y="2158835"/>
                </a:lnTo>
                <a:lnTo>
                  <a:pt x="1260965" y="2111089"/>
                </a:lnTo>
                <a:lnTo>
                  <a:pt x="1378409" y="2111089"/>
                </a:lnTo>
                <a:lnTo>
                  <a:pt x="1378409" y="1823516"/>
                </a:lnTo>
                <a:lnTo>
                  <a:pt x="1209377" y="1823516"/>
                </a:lnTo>
                <a:lnTo>
                  <a:pt x="1209377" y="1775222"/>
                </a:lnTo>
                <a:lnTo>
                  <a:pt x="1378409" y="1775222"/>
                </a:lnTo>
                <a:close/>
                <a:moveTo>
                  <a:pt x="630938" y="1704975"/>
                </a:moveTo>
                <a:lnTo>
                  <a:pt x="685818" y="1704975"/>
                </a:lnTo>
                <a:lnTo>
                  <a:pt x="685818" y="2158835"/>
                </a:lnTo>
                <a:lnTo>
                  <a:pt x="560691" y="2158835"/>
                </a:lnTo>
                <a:lnTo>
                  <a:pt x="534348" y="2111089"/>
                </a:lnTo>
                <a:lnTo>
                  <a:pt x="630938" y="2111089"/>
                </a:lnTo>
                <a:close/>
                <a:moveTo>
                  <a:pt x="1995990" y="1084808"/>
                </a:moveTo>
                <a:lnTo>
                  <a:pt x="1995990" y="1253839"/>
                </a:lnTo>
                <a:lnTo>
                  <a:pt x="2046480" y="1253839"/>
                </a:lnTo>
                <a:lnTo>
                  <a:pt x="2046480" y="1084808"/>
                </a:lnTo>
                <a:close/>
                <a:moveTo>
                  <a:pt x="694227" y="1029928"/>
                </a:moveTo>
                <a:lnTo>
                  <a:pt x="1172784" y="1029928"/>
                </a:lnTo>
                <a:lnTo>
                  <a:pt x="1172784" y="1078222"/>
                </a:lnTo>
                <a:lnTo>
                  <a:pt x="1058633" y="1078222"/>
                </a:lnTo>
                <a:lnTo>
                  <a:pt x="1058633" y="1253839"/>
                </a:lnTo>
                <a:lnTo>
                  <a:pt x="1126684" y="1253839"/>
                </a:lnTo>
                <a:lnTo>
                  <a:pt x="1157418" y="1181397"/>
                </a:lnTo>
                <a:lnTo>
                  <a:pt x="1193638" y="1225302"/>
                </a:lnTo>
                <a:lnTo>
                  <a:pt x="1162906" y="1301585"/>
                </a:lnTo>
                <a:lnTo>
                  <a:pt x="1003752" y="1301585"/>
                </a:lnTo>
                <a:lnTo>
                  <a:pt x="1003752" y="1078222"/>
                </a:lnTo>
                <a:lnTo>
                  <a:pt x="863259" y="1078222"/>
                </a:lnTo>
                <a:lnTo>
                  <a:pt x="752400" y="1301585"/>
                </a:lnTo>
                <a:lnTo>
                  <a:pt x="694227" y="1301585"/>
                </a:lnTo>
                <a:lnTo>
                  <a:pt x="803988" y="1078222"/>
                </a:lnTo>
                <a:lnTo>
                  <a:pt x="694227" y="1078222"/>
                </a:lnTo>
                <a:close/>
                <a:moveTo>
                  <a:pt x="337691" y="927850"/>
                </a:moveTo>
                <a:lnTo>
                  <a:pt x="337691" y="1226399"/>
                </a:lnTo>
                <a:lnTo>
                  <a:pt x="555017" y="1226399"/>
                </a:lnTo>
                <a:lnTo>
                  <a:pt x="555017" y="927850"/>
                </a:lnTo>
                <a:close/>
                <a:moveTo>
                  <a:pt x="282810" y="878458"/>
                </a:moveTo>
                <a:lnTo>
                  <a:pt x="609897" y="878458"/>
                </a:lnTo>
                <a:lnTo>
                  <a:pt x="609897" y="1275792"/>
                </a:lnTo>
                <a:lnTo>
                  <a:pt x="282810" y="1275792"/>
                </a:lnTo>
                <a:close/>
                <a:moveTo>
                  <a:pt x="0" y="878458"/>
                </a:moveTo>
                <a:lnTo>
                  <a:pt x="125127" y="878458"/>
                </a:lnTo>
                <a:lnTo>
                  <a:pt x="125127" y="1275792"/>
                </a:lnTo>
                <a:lnTo>
                  <a:pt x="65856" y="1275792"/>
                </a:lnTo>
                <a:lnTo>
                  <a:pt x="65856" y="926752"/>
                </a:lnTo>
                <a:lnTo>
                  <a:pt x="0" y="926752"/>
                </a:lnTo>
                <a:close/>
                <a:moveTo>
                  <a:pt x="1533897" y="865286"/>
                </a:moveTo>
                <a:lnTo>
                  <a:pt x="1713904" y="865286"/>
                </a:lnTo>
                <a:lnTo>
                  <a:pt x="1713904" y="1040904"/>
                </a:lnTo>
                <a:lnTo>
                  <a:pt x="1582192" y="1040904"/>
                </a:lnTo>
                <a:lnTo>
                  <a:pt x="1582192" y="1155055"/>
                </a:lnTo>
                <a:lnTo>
                  <a:pt x="1680976" y="1155055"/>
                </a:lnTo>
                <a:lnTo>
                  <a:pt x="1706221" y="1095784"/>
                </a:lnTo>
                <a:lnTo>
                  <a:pt x="1742442" y="1132005"/>
                </a:lnTo>
                <a:lnTo>
                  <a:pt x="1713904" y="1201154"/>
                </a:lnTo>
                <a:lnTo>
                  <a:pt x="1531702" y="1201154"/>
                </a:lnTo>
                <a:lnTo>
                  <a:pt x="1531702" y="994804"/>
                </a:lnTo>
                <a:lnTo>
                  <a:pt x="1661219" y="994804"/>
                </a:lnTo>
                <a:lnTo>
                  <a:pt x="1661219" y="911386"/>
                </a:lnTo>
                <a:lnTo>
                  <a:pt x="1533897" y="911386"/>
                </a:lnTo>
                <a:close/>
                <a:moveTo>
                  <a:pt x="712886" y="858701"/>
                </a:moveTo>
                <a:lnTo>
                  <a:pt x="1151929" y="858701"/>
                </a:lnTo>
                <a:lnTo>
                  <a:pt x="1151929" y="906996"/>
                </a:lnTo>
                <a:lnTo>
                  <a:pt x="712886" y="906996"/>
                </a:lnTo>
                <a:close/>
                <a:moveTo>
                  <a:pt x="2143069" y="847725"/>
                </a:moveTo>
                <a:lnTo>
                  <a:pt x="2194656" y="847725"/>
                </a:lnTo>
                <a:lnTo>
                  <a:pt x="2193559" y="869677"/>
                </a:lnTo>
                <a:lnTo>
                  <a:pt x="2305515" y="869677"/>
                </a:lnTo>
                <a:lnTo>
                  <a:pt x="2305515" y="917972"/>
                </a:lnTo>
                <a:lnTo>
                  <a:pt x="2287953" y="917972"/>
                </a:lnTo>
                <a:lnTo>
                  <a:pt x="2287953" y="1007975"/>
                </a:lnTo>
                <a:lnTo>
                  <a:pt x="2237463" y="1152860"/>
                </a:lnTo>
                <a:lnTo>
                  <a:pt x="2305515" y="1301585"/>
                </a:lnTo>
                <a:lnTo>
                  <a:pt x="2244049" y="1301585"/>
                </a:lnTo>
                <a:lnTo>
                  <a:pt x="2208926" y="1216521"/>
                </a:lnTo>
                <a:lnTo>
                  <a:pt x="2175997" y="1301585"/>
                </a:lnTo>
                <a:lnTo>
                  <a:pt x="2116726" y="1301585"/>
                </a:lnTo>
                <a:lnTo>
                  <a:pt x="2175997" y="1157250"/>
                </a:lnTo>
                <a:lnTo>
                  <a:pt x="2149654" y="1093589"/>
                </a:lnTo>
                <a:lnTo>
                  <a:pt x="2202340" y="1093589"/>
                </a:lnTo>
                <a:lnTo>
                  <a:pt x="2233073" y="1003585"/>
                </a:lnTo>
                <a:lnTo>
                  <a:pt x="2233073" y="917972"/>
                </a:lnTo>
                <a:lnTo>
                  <a:pt x="2189168" y="917972"/>
                </a:lnTo>
                <a:lnTo>
                  <a:pt x="2174900" y="1049684"/>
                </a:lnTo>
                <a:lnTo>
                  <a:pt x="2122214" y="1049684"/>
                </a:lnTo>
                <a:close/>
                <a:moveTo>
                  <a:pt x="1993794" y="847725"/>
                </a:moveTo>
                <a:lnTo>
                  <a:pt x="2048675" y="847725"/>
                </a:lnTo>
                <a:lnTo>
                  <a:pt x="2048675" y="902605"/>
                </a:lnTo>
                <a:lnTo>
                  <a:pt x="2114531" y="902605"/>
                </a:lnTo>
                <a:lnTo>
                  <a:pt x="2114531" y="950900"/>
                </a:lnTo>
                <a:lnTo>
                  <a:pt x="2048675" y="950900"/>
                </a:lnTo>
                <a:lnTo>
                  <a:pt x="2048675" y="1036513"/>
                </a:lnTo>
                <a:lnTo>
                  <a:pt x="2101360" y="1036513"/>
                </a:lnTo>
                <a:lnTo>
                  <a:pt x="2101360" y="1301585"/>
                </a:lnTo>
                <a:lnTo>
                  <a:pt x="1941109" y="1301585"/>
                </a:lnTo>
                <a:lnTo>
                  <a:pt x="1941109" y="1036513"/>
                </a:lnTo>
                <a:lnTo>
                  <a:pt x="1993794" y="1036513"/>
                </a:lnTo>
                <a:lnTo>
                  <a:pt x="1993794" y="950900"/>
                </a:lnTo>
                <a:lnTo>
                  <a:pt x="1927938" y="950900"/>
                </a:lnTo>
                <a:lnTo>
                  <a:pt x="1927938" y="902605"/>
                </a:lnTo>
                <a:lnTo>
                  <a:pt x="1993794" y="902605"/>
                </a:lnTo>
                <a:close/>
                <a:moveTo>
                  <a:pt x="1852203" y="847725"/>
                </a:moveTo>
                <a:lnTo>
                  <a:pt x="1909278" y="847725"/>
                </a:lnTo>
                <a:lnTo>
                  <a:pt x="1860984" y="1025537"/>
                </a:lnTo>
                <a:lnTo>
                  <a:pt x="1893912" y="1025537"/>
                </a:lnTo>
                <a:lnTo>
                  <a:pt x="1893912" y="1301585"/>
                </a:lnTo>
                <a:lnTo>
                  <a:pt x="1839032" y="1301585"/>
                </a:lnTo>
                <a:lnTo>
                  <a:pt x="1839032" y="1036513"/>
                </a:lnTo>
                <a:lnTo>
                  <a:pt x="1801713" y="1036513"/>
                </a:lnTo>
                <a:close/>
                <a:moveTo>
                  <a:pt x="1350596" y="847725"/>
                </a:moveTo>
                <a:lnTo>
                  <a:pt x="1403282" y="847725"/>
                </a:lnTo>
                <a:lnTo>
                  <a:pt x="1403282" y="882848"/>
                </a:lnTo>
                <a:lnTo>
                  <a:pt x="1497676" y="882848"/>
                </a:lnTo>
                <a:lnTo>
                  <a:pt x="1497676" y="928948"/>
                </a:lnTo>
                <a:lnTo>
                  <a:pt x="1403282" y="928948"/>
                </a:lnTo>
                <a:lnTo>
                  <a:pt x="1403282" y="990414"/>
                </a:lnTo>
                <a:lnTo>
                  <a:pt x="1502066" y="990414"/>
                </a:lnTo>
                <a:lnTo>
                  <a:pt x="1502066" y="1036513"/>
                </a:lnTo>
                <a:lnTo>
                  <a:pt x="1420843" y="1036513"/>
                </a:lnTo>
                <a:lnTo>
                  <a:pt x="1420843" y="1107858"/>
                </a:lnTo>
                <a:lnTo>
                  <a:pt x="1502066" y="1107858"/>
                </a:lnTo>
                <a:lnTo>
                  <a:pt x="1502066" y="1153957"/>
                </a:lnTo>
                <a:lnTo>
                  <a:pt x="1420843" y="1153957"/>
                </a:lnTo>
                <a:lnTo>
                  <a:pt x="1420843" y="1240668"/>
                </a:lnTo>
                <a:lnTo>
                  <a:pt x="1438405" y="1256035"/>
                </a:lnTo>
                <a:lnTo>
                  <a:pt x="1743540" y="1256035"/>
                </a:lnTo>
                <a:lnTo>
                  <a:pt x="1717197" y="1301585"/>
                </a:lnTo>
                <a:lnTo>
                  <a:pt x="1416453" y="1301585"/>
                </a:lnTo>
                <a:lnTo>
                  <a:pt x="1313278" y="1225302"/>
                </a:lnTo>
                <a:lnTo>
                  <a:pt x="1302302" y="1301585"/>
                </a:lnTo>
                <a:lnTo>
                  <a:pt x="1247421" y="1301585"/>
                </a:lnTo>
                <a:lnTo>
                  <a:pt x="1267178" y="1170421"/>
                </a:lnTo>
                <a:lnTo>
                  <a:pt x="1267178" y="1084808"/>
                </a:lnTo>
                <a:lnTo>
                  <a:pt x="1322059" y="1084808"/>
                </a:lnTo>
                <a:lnTo>
                  <a:pt x="1322059" y="1166031"/>
                </a:lnTo>
                <a:lnTo>
                  <a:pt x="1365963" y="1201154"/>
                </a:lnTo>
                <a:lnTo>
                  <a:pt x="1365963" y="1036513"/>
                </a:lnTo>
                <a:lnTo>
                  <a:pt x="1254007" y="1036513"/>
                </a:lnTo>
                <a:lnTo>
                  <a:pt x="1254007" y="990414"/>
                </a:lnTo>
                <a:lnTo>
                  <a:pt x="1350596" y="990414"/>
                </a:lnTo>
                <a:lnTo>
                  <a:pt x="1350596" y="928948"/>
                </a:lnTo>
                <a:lnTo>
                  <a:pt x="1258397" y="928948"/>
                </a:lnTo>
                <a:lnTo>
                  <a:pt x="1258397" y="882848"/>
                </a:lnTo>
                <a:lnTo>
                  <a:pt x="1350596" y="882848"/>
                </a:lnTo>
                <a:close/>
                <a:moveTo>
                  <a:pt x="2683278" y="346844"/>
                </a:moveTo>
                <a:lnTo>
                  <a:pt x="2683278" y="397334"/>
                </a:lnTo>
                <a:lnTo>
                  <a:pt x="2518637" y="442884"/>
                </a:lnTo>
                <a:lnTo>
                  <a:pt x="2518637" y="392943"/>
                </a:lnTo>
                <a:close/>
                <a:moveTo>
                  <a:pt x="1459446" y="253547"/>
                </a:moveTo>
                <a:lnTo>
                  <a:pt x="1459446" y="401724"/>
                </a:lnTo>
                <a:lnTo>
                  <a:pt x="1538473" y="401724"/>
                </a:lnTo>
                <a:lnTo>
                  <a:pt x="1538473" y="253547"/>
                </a:lnTo>
                <a:close/>
                <a:moveTo>
                  <a:pt x="1636160" y="160250"/>
                </a:moveTo>
                <a:lnTo>
                  <a:pt x="1693236" y="160250"/>
                </a:lnTo>
                <a:lnTo>
                  <a:pt x="1763483" y="322696"/>
                </a:lnTo>
                <a:lnTo>
                  <a:pt x="1706407" y="322696"/>
                </a:lnTo>
                <a:close/>
                <a:moveTo>
                  <a:pt x="2237649" y="113053"/>
                </a:moveTo>
                <a:lnTo>
                  <a:pt x="2292530" y="113053"/>
                </a:lnTo>
                <a:lnTo>
                  <a:pt x="2292530" y="209643"/>
                </a:lnTo>
                <a:lnTo>
                  <a:pt x="2435218" y="209643"/>
                </a:lnTo>
                <a:lnTo>
                  <a:pt x="2435218" y="257937"/>
                </a:lnTo>
                <a:lnTo>
                  <a:pt x="2292530" y="257937"/>
                </a:lnTo>
                <a:lnTo>
                  <a:pt x="2292530" y="402822"/>
                </a:lnTo>
                <a:lnTo>
                  <a:pt x="2444000" y="402822"/>
                </a:lnTo>
                <a:lnTo>
                  <a:pt x="2444000" y="450568"/>
                </a:lnTo>
                <a:lnTo>
                  <a:pt x="2081789" y="450568"/>
                </a:lnTo>
                <a:lnTo>
                  <a:pt x="2081789" y="402822"/>
                </a:lnTo>
                <a:lnTo>
                  <a:pt x="2237649" y="402822"/>
                </a:lnTo>
                <a:lnTo>
                  <a:pt x="2237649" y="257937"/>
                </a:lnTo>
                <a:lnTo>
                  <a:pt x="2097156" y="257937"/>
                </a:lnTo>
                <a:lnTo>
                  <a:pt x="2097156" y="209643"/>
                </a:lnTo>
                <a:lnTo>
                  <a:pt x="2237649" y="209643"/>
                </a:lnTo>
                <a:close/>
                <a:moveTo>
                  <a:pt x="1459446" y="72442"/>
                </a:moveTo>
                <a:lnTo>
                  <a:pt x="1459446" y="205252"/>
                </a:lnTo>
                <a:lnTo>
                  <a:pt x="1538473" y="205252"/>
                </a:lnTo>
                <a:lnTo>
                  <a:pt x="1538473" y="72442"/>
                </a:lnTo>
                <a:close/>
                <a:moveTo>
                  <a:pt x="1212484" y="68051"/>
                </a:moveTo>
                <a:lnTo>
                  <a:pt x="1269560" y="68051"/>
                </a:lnTo>
                <a:lnTo>
                  <a:pt x="1320049" y="353429"/>
                </a:lnTo>
                <a:lnTo>
                  <a:pt x="1262974" y="353429"/>
                </a:lnTo>
                <a:close/>
                <a:moveTo>
                  <a:pt x="888690" y="68051"/>
                </a:moveTo>
                <a:lnTo>
                  <a:pt x="943570" y="68051"/>
                </a:lnTo>
                <a:lnTo>
                  <a:pt x="887592" y="353429"/>
                </a:lnTo>
                <a:lnTo>
                  <a:pt x="832712" y="353429"/>
                </a:lnTo>
                <a:close/>
                <a:moveTo>
                  <a:pt x="430076" y="30733"/>
                </a:moveTo>
                <a:lnTo>
                  <a:pt x="491542" y="30733"/>
                </a:lnTo>
                <a:lnTo>
                  <a:pt x="491542" y="250254"/>
                </a:lnTo>
                <a:lnTo>
                  <a:pt x="692404" y="250254"/>
                </a:lnTo>
                <a:lnTo>
                  <a:pt x="692404" y="30733"/>
                </a:lnTo>
                <a:lnTo>
                  <a:pt x="749480" y="30733"/>
                </a:lnTo>
                <a:lnTo>
                  <a:pt x="749480" y="428067"/>
                </a:lnTo>
                <a:lnTo>
                  <a:pt x="692404" y="428067"/>
                </a:lnTo>
                <a:lnTo>
                  <a:pt x="692404" y="304037"/>
                </a:lnTo>
                <a:lnTo>
                  <a:pt x="430076" y="304037"/>
                </a:lnTo>
                <a:close/>
                <a:moveTo>
                  <a:pt x="13171" y="30733"/>
                </a:moveTo>
                <a:lnTo>
                  <a:pt x="331477" y="30733"/>
                </a:lnTo>
                <a:lnTo>
                  <a:pt x="331477" y="252449"/>
                </a:lnTo>
                <a:lnTo>
                  <a:pt x="70247" y="252449"/>
                </a:lnTo>
                <a:lnTo>
                  <a:pt x="70247" y="378674"/>
                </a:lnTo>
                <a:lnTo>
                  <a:pt x="331477" y="378674"/>
                </a:lnTo>
                <a:lnTo>
                  <a:pt x="331477" y="428067"/>
                </a:lnTo>
                <a:lnTo>
                  <a:pt x="8781" y="428067"/>
                </a:lnTo>
                <a:lnTo>
                  <a:pt x="8781" y="204155"/>
                </a:lnTo>
                <a:lnTo>
                  <a:pt x="272206" y="204155"/>
                </a:lnTo>
                <a:lnTo>
                  <a:pt x="272206" y="80125"/>
                </a:lnTo>
                <a:lnTo>
                  <a:pt x="13171" y="80125"/>
                </a:lnTo>
                <a:close/>
                <a:moveTo>
                  <a:pt x="1404565" y="24147"/>
                </a:moveTo>
                <a:lnTo>
                  <a:pt x="1593354" y="24147"/>
                </a:lnTo>
                <a:lnTo>
                  <a:pt x="1593354" y="449470"/>
                </a:lnTo>
                <a:lnTo>
                  <a:pt x="1404565" y="449470"/>
                </a:lnTo>
                <a:close/>
                <a:moveTo>
                  <a:pt x="2929142" y="6585"/>
                </a:moveTo>
                <a:lnTo>
                  <a:pt x="2981827" y="6585"/>
                </a:lnTo>
                <a:lnTo>
                  <a:pt x="3012560" y="83418"/>
                </a:lnTo>
                <a:lnTo>
                  <a:pt x="2959875" y="83418"/>
                </a:lnTo>
                <a:close/>
                <a:moveTo>
                  <a:pt x="2795234" y="0"/>
                </a:moveTo>
                <a:lnTo>
                  <a:pt x="2850114" y="0"/>
                </a:lnTo>
                <a:lnTo>
                  <a:pt x="2850114" y="37318"/>
                </a:lnTo>
                <a:lnTo>
                  <a:pt x="2926947" y="34026"/>
                </a:lnTo>
                <a:lnTo>
                  <a:pt x="2926947" y="80125"/>
                </a:lnTo>
                <a:lnTo>
                  <a:pt x="2850114" y="83418"/>
                </a:lnTo>
                <a:lnTo>
                  <a:pt x="2852309" y="160250"/>
                </a:lnTo>
                <a:lnTo>
                  <a:pt x="2999389" y="125127"/>
                </a:lnTo>
                <a:lnTo>
                  <a:pt x="2999389" y="171226"/>
                </a:lnTo>
                <a:lnTo>
                  <a:pt x="2854504" y="208545"/>
                </a:lnTo>
                <a:lnTo>
                  <a:pt x="2859992" y="298549"/>
                </a:lnTo>
                <a:lnTo>
                  <a:pt x="2981827" y="214033"/>
                </a:lnTo>
                <a:lnTo>
                  <a:pt x="2981827" y="273304"/>
                </a:lnTo>
                <a:lnTo>
                  <a:pt x="2880847" y="342453"/>
                </a:lnTo>
                <a:lnTo>
                  <a:pt x="2945606" y="394041"/>
                </a:lnTo>
                <a:lnTo>
                  <a:pt x="2980730" y="329282"/>
                </a:lnTo>
                <a:lnTo>
                  <a:pt x="3015853" y="368796"/>
                </a:lnTo>
                <a:lnTo>
                  <a:pt x="2970851" y="453860"/>
                </a:lnTo>
                <a:lnTo>
                  <a:pt x="2939020" y="453860"/>
                </a:lnTo>
                <a:lnTo>
                  <a:pt x="2835845" y="374284"/>
                </a:lnTo>
                <a:lnTo>
                  <a:pt x="2714011" y="456056"/>
                </a:lnTo>
                <a:lnTo>
                  <a:pt x="2714011" y="396236"/>
                </a:lnTo>
                <a:lnTo>
                  <a:pt x="2807308" y="332575"/>
                </a:lnTo>
                <a:lnTo>
                  <a:pt x="2801820" y="219521"/>
                </a:lnTo>
                <a:lnTo>
                  <a:pt x="2718401" y="239278"/>
                </a:lnTo>
                <a:lnTo>
                  <a:pt x="2718401" y="188788"/>
                </a:lnTo>
                <a:lnTo>
                  <a:pt x="2797429" y="171226"/>
                </a:lnTo>
                <a:lnTo>
                  <a:pt x="2795234" y="85613"/>
                </a:lnTo>
                <a:lnTo>
                  <a:pt x="2718401" y="88906"/>
                </a:lnTo>
                <a:lnTo>
                  <a:pt x="2718401" y="42806"/>
                </a:lnTo>
                <a:lnTo>
                  <a:pt x="2795234" y="39514"/>
                </a:lnTo>
                <a:close/>
                <a:moveTo>
                  <a:pt x="2579005" y="0"/>
                </a:moveTo>
                <a:lnTo>
                  <a:pt x="2636081" y="0"/>
                </a:lnTo>
                <a:lnTo>
                  <a:pt x="2583396" y="120737"/>
                </a:lnTo>
                <a:lnTo>
                  <a:pt x="2631690" y="120737"/>
                </a:lnTo>
                <a:lnTo>
                  <a:pt x="2649252" y="96589"/>
                </a:lnTo>
                <a:lnTo>
                  <a:pt x="2710718" y="96589"/>
                </a:lnTo>
                <a:lnTo>
                  <a:pt x="2603152" y="252449"/>
                </a:lnTo>
                <a:lnTo>
                  <a:pt x="2684376" y="252449"/>
                </a:lnTo>
                <a:lnTo>
                  <a:pt x="2684376" y="298549"/>
                </a:lnTo>
                <a:lnTo>
                  <a:pt x="2508758" y="298549"/>
                </a:lnTo>
                <a:lnTo>
                  <a:pt x="2600957" y="166836"/>
                </a:lnTo>
                <a:lnTo>
                  <a:pt x="2508758" y="166836"/>
                </a:lnTo>
                <a:close/>
                <a:moveTo>
                  <a:pt x="2099351" y="0"/>
                </a:moveTo>
                <a:lnTo>
                  <a:pt x="2161914" y="0"/>
                </a:lnTo>
                <a:lnTo>
                  <a:pt x="2146548" y="24147"/>
                </a:lnTo>
                <a:lnTo>
                  <a:pt x="2439609" y="24147"/>
                </a:lnTo>
                <a:lnTo>
                  <a:pt x="2439609" y="72442"/>
                </a:lnTo>
                <a:lnTo>
                  <a:pt x="2118010" y="72442"/>
                </a:lnTo>
                <a:lnTo>
                  <a:pt x="2015932" y="221716"/>
                </a:lnTo>
                <a:lnTo>
                  <a:pt x="2053251" y="221716"/>
                </a:lnTo>
                <a:lnTo>
                  <a:pt x="2053251" y="453860"/>
                </a:lnTo>
                <a:lnTo>
                  <a:pt x="1998371" y="453860"/>
                </a:lnTo>
                <a:lnTo>
                  <a:pt x="1998371" y="228302"/>
                </a:lnTo>
                <a:lnTo>
                  <a:pt x="1948978" y="228302"/>
                </a:lnTo>
                <a:lnTo>
                  <a:pt x="2053251" y="72442"/>
                </a:lnTo>
                <a:lnTo>
                  <a:pt x="1965442" y="72442"/>
                </a:lnTo>
                <a:lnTo>
                  <a:pt x="1965442" y="24147"/>
                </a:lnTo>
                <a:lnTo>
                  <a:pt x="2082886" y="24147"/>
                </a:lnTo>
                <a:close/>
                <a:moveTo>
                  <a:pt x="1797509" y="0"/>
                </a:moveTo>
                <a:lnTo>
                  <a:pt x="1852389" y="0"/>
                </a:lnTo>
                <a:lnTo>
                  <a:pt x="1852389" y="70247"/>
                </a:lnTo>
                <a:lnTo>
                  <a:pt x="1884220" y="70247"/>
                </a:lnTo>
                <a:lnTo>
                  <a:pt x="1884220" y="118541"/>
                </a:lnTo>
                <a:lnTo>
                  <a:pt x="1852389" y="118541"/>
                </a:lnTo>
                <a:lnTo>
                  <a:pt x="1852389" y="453860"/>
                </a:lnTo>
                <a:lnTo>
                  <a:pt x="1706407" y="453860"/>
                </a:lnTo>
                <a:lnTo>
                  <a:pt x="1680065" y="406114"/>
                </a:lnTo>
                <a:lnTo>
                  <a:pt x="1797509" y="406114"/>
                </a:lnTo>
                <a:lnTo>
                  <a:pt x="1797509" y="118541"/>
                </a:lnTo>
                <a:lnTo>
                  <a:pt x="1628477" y="118541"/>
                </a:lnTo>
                <a:lnTo>
                  <a:pt x="1628477" y="70247"/>
                </a:lnTo>
                <a:lnTo>
                  <a:pt x="1797509" y="70247"/>
                </a:lnTo>
                <a:close/>
                <a:moveTo>
                  <a:pt x="1050038" y="0"/>
                </a:moveTo>
                <a:lnTo>
                  <a:pt x="1104918" y="0"/>
                </a:lnTo>
                <a:lnTo>
                  <a:pt x="1104918" y="453860"/>
                </a:lnTo>
                <a:lnTo>
                  <a:pt x="979791" y="453860"/>
                </a:lnTo>
                <a:lnTo>
                  <a:pt x="953448" y="406114"/>
                </a:lnTo>
                <a:lnTo>
                  <a:pt x="1050038" y="406114"/>
                </a:lnTo>
                <a:close/>
              </a:path>
            </a:pathLst>
          </a:custGeom>
          <a:solidFill>
            <a:schemeClr val="bg1"/>
          </a:solidFill>
          <a:ln>
            <a:noFill/>
          </a:ln>
          <a:effectLst/>
        </p:spPr>
        <p:txBody>
          <a:bodyPr rot="0" spcFirstLastPara="0" vertOverflow="overflow" horzOverflow="overflow" vert="horz" wrap="square" lIns="60952" tIns="30476" rIns="60952" bIns="30476" numCol="1" spcCol="0" rtlCol="0" fromWordArt="0" anchor="t" anchorCtr="0" forceAA="0" compatLnSpc="1">
            <a:noAutofit/>
          </a:bodyPr>
          <a:lstStyle/>
          <a:p>
            <a:pPr marL="0" marR="0" lvl="0" indent="0" algn="l" defTabSz="914400" rtl="0" eaLnBrk="1" fontAlgn="auto" latinLnBrk="0" hangingPunct="1">
              <a:lnSpc>
                <a:spcPts val="4495"/>
              </a:lnSpc>
              <a:spcBef>
                <a:spcPts val="0"/>
              </a:spcBef>
              <a:spcAft>
                <a:spcPts val="0"/>
              </a:spcAft>
              <a:buClrTx/>
              <a:buSzPct val="86000"/>
              <a:buFontTx/>
              <a:buNone/>
              <a:tabLst/>
              <a:defRPr/>
            </a:pPr>
            <a:endParaRPr kumimoji="0" lang="en-US" altLang="zh-CN" sz="2935" b="0" i="0" u="none" strike="noStrike" kern="1200" cap="none" spc="0" normalizeH="0" baseline="0" noProof="0" dirty="0">
              <a:ln>
                <a:noFill/>
              </a:ln>
              <a:solidFill>
                <a:prstClr val="white"/>
              </a:solidFill>
              <a:effectLst/>
              <a:uLnTx/>
              <a:uFillTx/>
              <a:latin typeface="逼格青春粗黑体简2.0" panose="02010604000000000000" pitchFamily="2" charset="-122"/>
              <a:ea typeface="逼格青春粗黑体简2.0" panose="02010604000000000000"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D176BDC-85F5-434B-8409-C7D5B98B5715}"/>
              </a:ext>
            </a:extLst>
          </p:cNvPr>
          <p:cNvSpPr txBox="1"/>
          <p:nvPr/>
        </p:nvSpPr>
        <p:spPr>
          <a:xfrm>
            <a:off x="4295688" y="1257300"/>
            <a:ext cx="642311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rPr>
              <a:t>专业</a:t>
            </a:r>
            <a:r>
              <a:rPr kumimoji="0" lang="en-US" altLang="zh-CN"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rPr>
              <a:t>PPT</a:t>
            </a:r>
            <a:r>
              <a:rPr kumimoji="0" lang="zh-CN" altLang="en-US"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rPr>
              <a:t>定制</a:t>
            </a:r>
            <a:endParaRPr kumimoji="0" lang="en-US" altLang="zh-CN"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rPr>
              <a:t>就来读爱礼坊旗舰店</a:t>
            </a:r>
          </a:p>
        </p:txBody>
      </p:sp>
      <p:pic>
        <p:nvPicPr>
          <p:cNvPr id="7" name="图片 6">
            <a:extLst>
              <a:ext uri="{FF2B5EF4-FFF2-40B4-BE49-F238E27FC236}">
                <a16:creationId xmlns:a16="http://schemas.microsoft.com/office/drawing/2014/main" id="{2C0EE97E-4017-4083-9A85-84A4F6164546}"/>
              </a:ext>
            </a:extLst>
          </p:cNvPr>
          <p:cNvPicPr>
            <a:picLocks noChangeAspect="1"/>
          </p:cNvPicPr>
          <p:nvPr/>
        </p:nvPicPr>
        <p:blipFill rotWithShape="1">
          <a:blip r:embed="rId5">
            <a:extLst>
              <a:ext uri="{28A0092B-C50C-407E-A947-70E740481C1C}">
                <a14:useLocalDpi xmlns:a14="http://schemas.microsoft.com/office/drawing/2010/main" val="0"/>
              </a:ext>
            </a:extLst>
          </a:blip>
          <a:srcRect l="4065" t="5027" r="4587" b="4543"/>
          <a:stretch>
            <a:fillRect/>
          </a:stretch>
        </p:blipFill>
        <p:spPr>
          <a:xfrm>
            <a:off x="4168738" y="3362021"/>
            <a:ext cx="2719980" cy="2692642"/>
          </a:xfrm>
          <a:prstGeom prst="rect">
            <a:avLst/>
          </a:prstGeom>
        </p:spPr>
      </p:pic>
      <p:sp>
        <p:nvSpPr>
          <p:cNvPr id="8" name="矩形 7">
            <a:extLst>
              <a:ext uri="{FF2B5EF4-FFF2-40B4-BE49-F238E27FC236}">
                <a16:creationId xmlns:a16="http://schemas.microsoft.com/office/drawing/2014/main" id="{121B8080-F875-4559-9F0B-62B8DF547966}"/>
              </a:ext>
            </a:extLst>
          </p:cNvPr>
          <p:cNvSpPr/>
          <p:nvPr/>
        </p:nvSpPr>
        <p:spPr>
          <a:xfrm>
            <a:off x="5260182" y="4460029"/>
            <a:ext cx="565944" cy="526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nvGrpSpPr>
          <p:cNvPr id="9" name="组合 8">
            <a:extLst>
              <a:ext uri="{FF2B5EF4-FFF2-40B4-BE49-F238E27FC236}">
                <a16:creationId xmlns:a16="http://schemas.microsoft.com/office/drawing/2014/main" id="{92804617-8D7B-4E3C-A6C9-3E5470D86EBA}"/>
              </a:ext>
            </a:extLst>
          </p:cNvPr>
          <p:cNvGrpSpPr/>
          <p:nvPr/>
        </p:nvGrpSpPr>
        <p:grpSpPr>
          <a:xfrm>
            <a:off x="5244121" y="4652899"/>
            <a:ext cx="555507" cy="97695"/>
            <a:chOff x="3159125" y="2914650"/>
            <a:chExt cx="5867400" cy="1031876"/>
          </a:xfrm>
        </p:grpSpPr>
        <p:sp>
          <p:nvSpPr>
            <p:cNvPr id="10" name="Freeform 5">
              <a:extLst>
                <a:ext uri="{FF2B5EF4-FFF2-40B4-BE49-F238E27FC236}">
                  <a16:creationId xmlns:a16="http://schemas.microsoft.com/office/drawing/2014/main" id="{868C7922-F721-43CA-A4B1-8ADD3239E4B8}"/>
                </a:ext>
              </a:extLst>
            </p:cNvPr>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1" name="Freeform 6">
              <a:extLst>
                <a:ext uri="{FF2B5EF4-FFF2-40B4-BE49-F238E27FC236}">
                  <a16:creationId xmlns:a16="http://schemas.microsoft.com/office/drawing/2014/main" id="{EDADC193-D1BC-4DF2-BA11-52737FF5EBBA}"/>
                </a:ext>
              </a:extLst>
            </p:cNvPr>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2" name="Freeform 7">
              <a:extLst>
                <a:ext uri="{FF2B5EF4-FFF2-40B4-BE49-F238E27FC236}">
                  <a16:creationId xmlns:a16="http://schemas.microsoft.com/office/drawing/2014/main" id="{3A510708-723D-4079-8620-8B9057278F7C}"/>
                </a:ext>
              </a:extLst>
            </p:cNvPr>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3" name="Freeform 8">
              <a:extLst>
                <a:ext uri="{FF2B5EF4-FFF2-40B4-BE49-F238E27FC236}">
                  <a16:creationId xmlns:a16="http://schemas.microsoft.com/office/drawing/2014/main" id="{B167C9F7-B8B2-4D09-B2A5-5EBBEA2A3DF2}"/>
                </a:ext>
              </a:extLst>
            </p:cNvPr>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4" name="Freeform 9">
              <a:extLst>
                <a:ext uri="{FF2B5EF4-FFF2-40B4-BE49-F238E27FC236}">
                  <a16:creationId xmlns:a16="http://schemas.microsoft.com/office/drawing/2014/main" id="{41151390-48EF-48C3-800F-9A71EBF3E82E}"/>
                </a:ext>
              </a:extLst>
            </p:cNvPr>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5" name="Freeform 10">
              <a:extLst>
                <a:ext uri="{FF2B5EF4-FFF2-40B4-BE49-F238E27FC236}">
                  <a16:creationId xmlns:a16="http://schemas.microsoft.com/office/drawing/2014/main" id="{B2076C6F-8375-4A16-8645-4F6DBA7449F8}"/>
                </a:ext>
              </a:extLst>
            </p:cNvPr>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6" name="Freeform 11">
              <a:extLst>
                <a:ext uri="{FF2B5EF4-FFF2-40B4-BE49-F238E27FC236}">
                  <a16:creationId xmlns:a16="http://schemas.microsoft.com/office/drawing/2014/main" id="{98F434CB-29D8-41E4-884B-26ABC4B0BEA3}"/>
                </a:ext>
              </a:extLst>
            </p:cNvPr>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7" name="Freeform 12">
              <a:extLst>
                <a:ext uri="{FF2B5EF4-FFF2-40B4-BE49-F238E27FC236}">
                  <a16:creationId xmlns:a16="http://schemas.microsoft.com/office/drawing/2014/main" id="{5FC86B11-9D2C-48FA-91F2-44B33A13B5A3}"/>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8" name="Freeform 13">
              <a:extLst>
                <a:ext uri="{FF2B5EF4-FFF2-40B4-BE49-F238E27FC236}">
                  <a16:creationId xmlns:a16="http://schemas.microsoft.com/office/drawing/2014/main" id="{74D8E718-9BE3-4D4E-A30E-F47B9BBBF1D2}"/>
                </a:ext>
              </a:extLst>
            </p:cNvPr>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9" name="Freeform 14">
              <a:extLst>
                <a:ext uri="{FF2B5EF4-FFF2-40B4-BE49-F238E27FC236}">
                  <a16:creationId xmlns:a16="http://schemas.microsoft.com/office/drawing/2014/main" id="{57C68885-02FB-4A1A-9F13-C8D7CA50079B}"/>
                </a:ext>
              </a:extLst>
            </p:cNvPr>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0" name="Freeform 15">
              <a:extLst>
                <a:ext uri="{FF2B5EF4-FFF2-40B4-BE49-F238E27FC236}">
                  <a16:creationId xmlns:a16="http://schemas.microsoft.com/office/drawing/2014/main" id="{786413FF-2C47-486A-B012-73C0EA864878}"/>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1" name="Freeform 16">
              <a:extLst>
                <a:ext uri="{FF2B5EF4-FFF2-40B4-BE49-F238E27FC236}">
                  <a16:creationId xmlns:a16="http://schemas.microsoft.com/office/drawing/2014/main" id="{49D92606-8EC2-435F-A9E7-E3E83D98C8F1}"/>
                </a:ext>
              </a:extLst>
            </p:cNvPr>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2" name="Freeform 17">
              <a:extLst>
                <a:ext uri="{FF2B5EF4-FFF2-40B4-BE49-F238E27FC236}">
                  <a16:creationId xmlns:a16="http://schemas.microsoft.com/office/drawing/2014/main" id="{A87AB85A-BBF1-480E-9CA9-BBE73F5D3479}"/>
                </a:ext>
              </a:extLst>
            </p:cNvPr>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3" name="Freeform 18">
              <a:extLst>
                <a:ext uri="{FF2B5EF4-FFF2-40B4-BE49-F238E27FC236}">
                  <a16:creationId xmlns:a16="http://schemas.microsoft.com/office/drawing/2014/main" id="{70EB3BE2-F936-44CE-AE73-B4F9FD825351}"/>
                </a:ext>
              </a:extLst>
            </p:cNvPr>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4" name="Freeform 19">
              <a:extLst>
                <a:ext uri="{FF2B5EF4-FFF2-40B4-BE49-F238E27FC236}">
                  <a16:creationId xmlns:a16="http://schemas.microsoft.com/office/drawing/2014/main" id="{22FDF24E-430B-454B-97E9-5779428572E6}"/>
                </a:ext>
              </a:extLst>
            </p:cNvPr>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grpSp>
      <p:sp>
        <p:nvSpPr>
          <p:cNvPr id="26" name="矩形 25">
            <a:hlinkClick r:id="rId6"/>
            <a:extLst>
              <a:ext uri="{FF2B5EF4-FFF2-40B4-BE49-F238E27FC236}">
                <a16:creationId xmlns:a16="http://schemas.microsoft.com/office/drawing/2014/main" id="{E94E4112-589E-4FA5-B884-A0E875154A24}"/>
              </a:ext>
            </a:extLst>
          </p:cNvPr>
          <p:cNvSpPr/>
          <p:nvPr/>
        </p:nvSpPr>
        <p:spPr>
          <a:xfrm>
            <a:off x="-682171" y="-566057"/>
            <a:ext cx="13846628" cy="8157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Tree>
    <p:extLst>
      <p:ext uri="{BB962C8B-B14F-4D97-AF65-F5344CB8AC3E}">
        <p14:creationId xmlns:p14="http://schemas.microsoft.com/office/powerpoint/2010/main" val="2644559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989377" y="327095"/>
            <a:ext cx="1800493" cy="369332"/>
          </a:xfrm>
          <a:prstGeom prst="rect">
            <a:avLst/>
          </a:prstGeom>
          <a:noFill/>
        </p:spPr>
        <p:txBody>
          <a:bodyPr wrap="none" rtlCol="0">
            <a:spAutoFit/>
          </a:bodyPr>
          <a:lstStyle/>
          <a:p>
            <a:pPr defTabSz="914377"/>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点击添加小标题</a:t>
            </a:r>
            <a:endParaRPr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a:spLocks noEditPoints="1"/>
          </p:cNvSpPr>
          <p:nvPr/>
        </p:nvSpPr>
        <p:spPr bwMode="auto">
          <a:xfrm>
            <a:off x="511177" y="303531"/>
            <a:ext cx="307975" cy="523875"/>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accent1"/>
            </a:solidFill>
          </a:ln>
        </p:spPr>
        <p:txBody>
          <a:bodyPr vert="horz" wrap="square" lIns="121920" tIns="60960" rIns="121920" bIns="60960" numCol="1" anchor="t" anchorCtr="0" compatLnSpc="1"/>
          <a:lstStyle/>
          <a:p>
            <a:pPr defTabSz="914377"/>
            <a:endParaRPr lang="zh-CN" altLang="en-US" sz="320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 220"/>
          <p:cNvSpPr/>
          <p:nvPr/>
        </p:nvSpPr>
        <p:spPr>
          <a:xfrm rot="5400000">
            <a:off x="10981056" y="115571"/>
            <a:ext cx="791845" cy="5765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a:off x="994410" y="802006"/>
            <a:ext cx="9998711" cy="349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51"/>
          <p:cNvSpPr txBox="1"/>
          <p:nvPr/>
        </p:nvSpPr>
        <p:spPr>
          <a:xfrm>
            <a:off x="11075082" y="165171"/>
            <a:ext cx="639919" cy="276999"/>
          </a:xfrm>
          <a:prstGeom prst="rect">
            <a:avLst/>
          </a:prstGeom>
          <a:noFill/>
        </p:spPr>
        <p:txBody>
          <a:bodyPr wrap="none" rtlCol="0">
            <a:spAutoFit/>
          </a:bodyPr>
          <a:lstStyle/>
          <a:p>
            <a:pPr defTabSz="914377"/>
            <a:r>
              <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LOGO</a:t>
            </a:r>
          </a:p>
        </p:txBody>
      </p:sp>
      <p:sp>
        <p:nvSpPr>
          <p:cNvPr id="4" name="矩形 3"/>
          <p:cNvSpPr/>
          <p:nvPr/>
        </p:nvSpPr>
        <p:spPr>
          <a:xfrm>
            <a:off x="-55880" y="6744970"/>
            <a:ext cx="12261215" cy="118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3847147" y="1784759"/>
            <a:ext cx="2557424" cy="907751"/>
            <a:chOff x="3666731" y="1984470"/>
            <a:chExt cx="2636520" cy="1447800"/>
          </a:xfrm>
        </p:grpSpPr>
        <p:sp>
          <p:nvSpPr>
            <p:cNvPr id="9" name="任意多边形 8"/>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2"/>
            </a:solidFill>
            <a:ln w="25400" cap="flat" cmpd="sng" algn="ctr">
              <a:noFill/>
              <a:prstDash val="solid"/>
            </a:ln>
            <a:effectLst/>
          </p:spPr>
          <p:txBody>
            <a:bodyPr rtlCol="0" anchor="ctr"/>
            <a:lstStyle/>
            <a:p>
              <a:pPr algn="ctr" defTabSz="1218535">
                <a:defRPr/>
              </a:pPr>
              <a:endParaRPr lang="zh-CN" altLang="en-US" sz="2500" kern="0">
                <a:solidFill>
                  <a:prstClr val="white"/>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0" name="文本框 24"/>
            <p:cNvSpPr txBox="1"/>
            <p:nvPr/>
          </p:nvSpPr>
          <p:spPr>
            <a:xfrm>
              <a:off x="3971726" y="2389299"/>
              <a:ext cx="2230360" cy="638148"/>
            </a:xfrm>
            <a:prstGeom prst="rect">
              <a:avLst/>
            </a:prstGeom>
            <a:noFill/>
          </p:spPr>
          <p:txBody>
            <a:bodyPr wrap="square" rtlCol="0" anchor="ctr">
              <a:spAutoFit/>
            </a:bodyPr>
            <a:lstStyle/>
            <a:p>
              <a:pPr algn="ctr" defTabSz="1218535">
                <a:defRPr/>
              </a:pPr>
              <a:r>
                <a:rPr lang="zh-CN" altLang="en-US" sz="2000" kern="0" dirty="0">
                  <a:solidFill>
                    <a:prstClr val="white"/>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输入内容</a:t>
              </a:r>
              <a:endParaRPr lang="zh-CN" altLang="en-US" sz="2000" kern="0" baseline="-3000" dirty="0">
                <a:solidFill>
                  <a:prstClr val="white"/>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11" name="组合 10"/>
          <p:cNvGrpSpPr/>
          <p:nvPr/>
        </p:nvGrpSpPr>
        <p:grpSpPr>
          <a:xfrm>
            <a:off x="1414688" y="1784759"/>
            <a:ext cx="2852363" cy="907751"/>
            <a:chOff x="1436370" y="1984470"/>
            <a:chExt cx="2636520" cy="1447800"/>
          </a:xfrm>
        </p:grpSpPr>
        <p:sp>
          <p:nvSpPr>
            <p:cNvPr id="12" name="任意多边形 11"/>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1"/>
            </a:solidFill>
            <a:ln w="25400" cap="flat" cmpd="sng" algn="ctr">
              <a:noFill/>
              <a:prstDash val="solid"/>
            </a:ln>
            <a:effectLst/>
          </p:spPr>
          <p:txBody>
            <a:bodyPr rtlCol="0" anchor="ctr"/>
            <a:lstStyle/>
            <a:p>
              <a:pPr algn="ctr" defTabSz="1218535">
                <a:defRPr/>
              </a:pPr>
              <a:endParaRPr lang="zh-CN" altLang="en-US" sz="2500" kern="0">
                <a:solidFill>
                  <a:prstClr val="white"/>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3" name="文本框 25"/>
            <p:cNvSpPr txBox="1"/>
            <p:nvPr/>
          </p:nvSpPr>
          <p:spPr>
            <a:xfrm>
              <a:off x="1709210" y="2365161"/>
              <a:ext cx="2293960" cy="686417"/>
            </a:xfrm>
            <a:prstGeom prst="rect">
              <a:avLst/>
            </a:prstGeom>
            <a:noFill/>
          </p:spPr>
          <p:txBody>
            <a:bodyPr wrap="square" rtlCol="0" anchor="ctr">
              <a:spAutoFit/>
            </a:bodyPr>
            <a:lstStyle/>
            <a:p>
              <a:pPr algn="ctr" defTabSz="1218535">
                <a:lnSpc>
                  <a:spcPct val="120000"/>
                </a:lnSpc>
                <a:defRPr/>
              </a:pPr>
              <a:r>
                <a:rPr lang="zh-CN" altLang="en-US" sz="2000" kern="0" dirty="0">
                  <a:solidFill>
                    <a:prstClr val="white"/>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输入内容</a:t>
              </a:r>
              <a:endParaRPr lang="zh-CN" altLang="en-US" sz="2000" kern="0" baseline="-3000" dirty="0">
                <a:solidFill>
                  <a:prstClr val="white"/>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14" name="组合 13"/>
          <p:cNvGrpSpPr/>
          <p:nvPr/>
        </p:nvGrpSpPr>
        <p:grpSpPr>
          <a:xfrm>
            <a:off x="8122189" y="1784759"/>
            <a:ext cx="2725547" cy="907751"/>
            <a:chOff x="8127453" y="1984470"/>
            <a:chExt cx="2636520" cy="1447800"/>
          </a:xfrm>
        </p:grpSpPr>
        <p:sp>
          <p:nvSpPr>
            <p:cNvPr id="15" name="任意多边形 14"/>
            <p:cNvSpPr/>
            <p:nvPr/>
          </p:nvSpPr>
          <p:spPr>
            <a:xfrm>
              <a:off x="8127453"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2"/>
            </a:solidFill>
            <a:ln w="25400" cap="flat" cmpd="sng" algn="ctr">
              <a:noFill/>
              <a:prstDash val="solid"/>
            </a:ln>
            <a:effectLst/>
          </p:spPr>
          <p:txBody>
            <a:bodyPr rtlCol="0" anchor="ctr"/>
            <a:lstStyle/>
            <a:p>
              <a:pPr algn="ctr" defTabSz="1218535">
                <a:defRPr/>
              </a:pPr>
              <a:endParaRPr lang="zh-CN" altLang="en-US" sz="2500" kern="0">
                <a:solidFill>
                  <a:prstClr val="white"/>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6" name="文本框 26"/>
            <p:cNvSpPr txBox="1"/>
            <p:nvPr/>
          </p:nvSpPr>
          <p:spPr>
            <a:xfrm>
              <a:off x="8439017" y="2389299"/>
              <a:ext cx="2230360" cy="638148"/>
            </a:xfrm>
            <a:prstGeom prst="rect">
              <a:avLst/>
            </a:prstGeom>
            <a:noFill/>
          </p:spPr>
          <p:txBody>
            <a:bodyPr wrap="square" rtlCol="0" anchor="ctr">
              <a:spAutoFit/>
            </a:bodyPr>
            <a:lstStyle/>
            <a:p>
              <a:pPr algn="ctr" defTabSz="1218535">
                <a:defRPr/>
              </a:pPr>
              <a:r>
                <a:rPr lang="zh-CN" altLang="en-US" sz="2000" kern="0" dirty="0">
                  <a:solidFill>
                    <a:prstClr val="white"/>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输入内容</a:t>
              </a:r>
              <a:endParaRPr lang="zh-CN" altLang="en-US" sz="2000" kern="0" baseline="-3000" dirty="0">
                <a:solidFill>
                  <a:prstClr val="white"/>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17" name="组合 16"/>
          <p:cNvGrpSpPr/>
          <p:nvPr/>
        </p:nvGrpSpPr>
        <p:grpSpPr>
          <a:xfrm>
            <a:off x="5984667" y="1784759"/>
            <a:ext cx="2557424" cy="907751"/>
            <a:chOff x="5897092" y="1984470"/>
            <a:chExt cx="2636520" cy="1447800"/>
          </a:xfrm>
        </p:grpSpPr>
        <p:sp>
          <p:nvSpPr>
            <p:cNvPr id="18" name="任意多边形 17"/>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1"/>
            </a:solidFill>
            <a:ln w="25400" cap="flat" cmpd="sng" algn="ctr">
              <a:noFill/>
              <a:prstDash val="solid"/>
            </a:ln>
            <a:effectLst/>
          </p:spPr>
          <p:txBody>
            <a:bodyPr rtlCol="0" anchor="ctr"/>
            <a:lstStyle/>
            <a:p>
              <a:pPr algn="ctr" defTabSz="1218535">
                <a:defRPr/>
              </a:pPr>
              <a:endParaRPr lang="zh-CN" altLang="en-US" sz="2500" kern="0">
                <a:solidFill>
                  <a:prstClr val="white"/>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9" name="文本框 27"/>
            <p:cNvSpPr txBox="1"/>
            <p:nvPr/>
          </p:nvSpPr>
          <p:spPr>
            <a:xfrm>
              <a:off x="6227712" y="2365164"/>
              <a:ext cx="2205655" cy="686417"/>
            </a:xfrm>
            <a:prstGeom prst="rect">
              <a:avLst/>
            </a:prstGeom>
            <a:noFill/>
          </p:spPr>
          <p:txBody>
            <a:bodyPr wrap="square" rtlCol="0" anchor="ctr">
              <a:spAutoFit/>
            </a:bodyPr>
            <a:lstStyle/>
            <a:p>
              <a:pPr algn="ctr" defTabSz="1218535">
                <a:lnSpc>
                  <a:spcPct val="120000"/>
                </a:lnSpc>
                <a:defRPr/>
              </a:pPr>
              <a:r>
                <a:rPr lang="zh-CN" altLang="en-US" sz="2000" kern="0" dirty="0">
                  <a:solidFill>
                    <a:prstClr val="white"/>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输入内容</a:t>
              </a:r>
              <a:endParaRPr lang="zh-CN" altLang="en-US" sz="2000" kern="0" baseline="-3000" dirty="0">
                <a:solidFill>
                  <a:prstClr val="white"/>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sp>
        <p:nvSpPr>
          <p:cNvPr id="20" name="矩形 47"/>
          <p:cNvSpPr>
            <a:spLocks noChangeArrowheads="1"/>
          </p:cNvSpPr>
          <p:nvPr/>
        </p:nvSpPr>
        <p:spPr bwMode="auto">
          <a:xfrm>
            <a:off x="1876187" y="5128792"/>
            <a:ext cx="8697655" cy="788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defTabSz="1218535">
              <a:lnSpc>
                <a:spcPct val="130000"/>
              </a:lnSpc>
              <a:spcBef>
                <a:spcPct val="0"/>
              </a:spcBef>
              <a:buNone/>
              <a:defRPr/>
            </a:pPr>
            <a:r>
              <a:rPr lang="zh-CN" altLang="en-US" sz="1200" kern="0"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在此录入本图表的综合描述说明，在此录入本图表的综合描述说明，在此录入本图表的综合描述说明，在此录入本图表的综合描述说明。在此录入本图表的综合描述说明，在此录入本图表的综合描述说明，在此录入上述图表的综合描述说明，在此录入上述图表的综合描述说明，在此录入上述图表的综合描述说明。</a:t>
            </a:r>
          </a:p>
        </p:txBody>
      </p:sp>
      <p:sp>
        <p:nvSpPr>
          <p:cNvPr id="21" name="矩形 20"/>
          <p:cNvSpPr/>
          <p:nvPr/>
        </p:nvSpPr>
        <p:spPr>
          <a:xfrm>
            <a:off x="2100792" y="3163015"/>
            <a:ext cx="1210539" cy="400085"/>
          </a:xfrm>
          <a:prstGeom prst="rect">
            <a:avLst/>
          </a:prstGeom>
        </p:spPr>
        <p:txBody>
          <a:bodyPr wrap="none" lIns="91416" tIns="45708" rIns="91416" bIns="45708">
            <a:spAutoFit/>
          </a:bodyPr>
          <a:lstStyle/>
          <a:p>
            <a:pPr algn="ctr" defTabSz="1218535"/>
            <a:r>
              <a:rPr lang="zh-CN" altLang="en-US" sz="2000" b="1"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添加标题</a:t>
            </a:r>
          </a:p>
        </p:txBody>
      </p:sp>
      <p:sp>
        <p:nvSpPr>
          <p:cNvPr id="22" name="矩形 47"/>
          <p:cNvSpPr>
            <a:spLocks noChangeArrowheads="1"/>
          </p:cNvSpPr>
          <p:nvPr/>
        </p:nvSpPr>
        <p:spPr bwMode="auto">
          <a:xfrm>
            <a:off x="1755091" y="3545886"/>
            <a:ext cx="1907885" cy="95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defTabSz="1218535">
              <a:lnSpc>
                <a:spcPct val="120000"/>
              </a:lnSpc>
              <a:spcBef>
                <a:spcPct val="0"/>
              </a:spcBef>
              <a:buNone/>
              <a:defRPr/>
            </a:pPr>
            <a:r>
              <a:rPr lang="zh-CN" altLang="en-US" sz="1200" kern="0"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在此录入上述图表的描述说明，在此录入上述图表的描述说明，在此录入上述图表的描述说明。</a:t>
            </a:r>
          </a:p>
        </p:txBody>
      </p:sp>
      <p:sp>
        <p:nvSpPr>
          <p:cNvPr id="23" name="矩形 22"/>
          <p:cNvSpPr/>
          <p:nvPr/>
        </p:nvSpPr>
        <p:spPr>
          <a:xfrm>
            <a:off x="4340220" y="3163015"/>
            <a:ext cx="1210539" cy="400085"/>
          </a:xfrm>
          <a:prstGeom prst="rect">
            <a:avLst/>
          </a:prstGeom>
        </p:spPr>
        <p:txBody>
          <a:bodyPr wrap="none" lIns="91416" tIns="45708" rIns="91416" bIns="45708">
            <a:spAutoFit/>
          </a:bodyPr>
          <a:lstStyle/>
          <a:p>
            <a:pPr algn="ctr" defTabSz="1218535"/>
            <a:r>
              <a:rPr lang="zh-CN" altLang="en-US" sz="2000" b="1"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添加标题</a:t>
            </a:r>
          </a:p>
        </p:txBody>
      </p:sp>
      <p:sp>
        <p:nvSpPr>
          <p:cNvPr id="24" name="矩形 47"/>
          <p:cNvSpPr>
            <a:spLocks noChangeArrowheads="1"/>
          </p:cNvSpPr>
          <p:nvPr/>
        </p:nvSpPr>
        <p:spPr bwMode="auto">
          <a:xfrm>
            <a:off x="3994521" y="3545886"/>
            <a:ext cx="1875361" cy="95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defTabSz="1218535">
              <a:lnSpc>
                <a:spcPct val="120000"/>
              </a:lnSpc>
              <a:spcBef>
                <a:spcPct val="0"/>
              </a:spcBef>
              <a:buNone/>
              <a:defRPr/>
            </a:pPr>
            <a:r>
              <a:rPr lang="zh-CN" altLang="en-US" sz="1200" kern="0"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在此录入上述图表的描述说明，在此录入上述图表的描述说明，在此录入上述图表的描述说明。</a:t>
            </a:r>
          </a:p>
        </p:txBody>
      </p:sp>
      <p:sp>
        <p:nvSpPr>
          <p:cNvPr id="25" name="矩形 24"/>
          <p:cNvSpPr/>
          <p:nvPr/>
        </p:nvSpPr>
        <p:spPr>
          <a:xfrm>
            <a:off x="6576703" y="3163015"/>
            <a:ext cx="1210539" cy="400085"/>
          </a:xfrm>
          <a:prstGeom prst="rect">
            <a:avLst/>
          </a:prstGeom>
        </p:spPr>
        <p:txBody>
          <a:bodyPr wrap="none" lIns="91416" tIns="45708" rIns="91416" bIns="45708">
            <a:spAutoFit/>
          </a:bodyPr>
          <a:lstStyle/>
          <a:p>
            <a:pPr algn="ctr" defTabSz="1218535"/>
            <a:r>
              <a:rPr lang="zh-CN" altLang="en-US" sz="2000" b="1"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添加标题</a:t>
            </a:r>
          </a:p>
        </p:txBody>
      </p:sp>
      <p:sp>
        <p:nvSpPr>
          <p:cNvPr id="26" name="矩形 47"/>
          <p:cNvSpPr>
            <a:spLocks noChangeArrowheads="1"/>
          </p:cNvSpPr>
          <p:nvPr/>
        </p:nvSpPr>
        <p:spPr bwMode="auto">
          <a:xfrm>
            <a:off x="6231003" y="3545886"/>
            <a:ext cx="1892607" cy="95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defTabSz="1218535">
              <a:lnSpc>
                <a:spcPct val="120000"/>
              </a:lnSpc>
              <a:spcBef>
                <a:spcPct val="0"/>
              </a:spcBef>
              <a:buNone/>
              <a:defRPr/>
            </a:pPr>
            <a:r>
              <a:rPr lang="zh-CN" altLang="en-US" sz="1200" kern="0"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在此录入上述图表的描述说明，在此录入上述图表的描述说明，在此录入上述图表的描述说明。</a:t>
            </a:r>
          </a:p>
        </p:txBody>
      </p:sp>
      <p:sp>
        <p:nvSpPr>
          <p:cNvPr id="27" name="矩形 26"/>
          <p:cNvSpPr/>
          <p:nvPr/>
        </p:nvSpPr>
        <p:spPr>
          <a:xfrm>
            <a:off x="8816131" y="3163015"/>
            <a:ext cx="1210539" cy="400085"/>
          </a:xfrm>
          <a:prstGeom prst="rect">
            <a:avLst/>
          </a:prstGeom>
        </p:spPr>
        <p:txBody>
          <a:bodyPr wrap="none" lIns="91416" tIns="45708" rIns="91416" bIns="45708">
            <a:spAutoFit/>
          </a:bodyPr>
          <a:lstStyle/>
          <a:p>
            <a:pPr algn="ctr" defTabSz="1218535"/>
            <a:r>
              <a:rPr lang="zh-CN" altLang="en-US" sz="2000" b="1"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添加标题</a:t>
            </a:r>
          </a:p>
        </p:txBody>
      </p:sp>
      <p:sp>
        <p:nvSpPr>
          <p:cNvPr id="28" name="矩形 47"/>
          <p:cNvSpPr>
            <a:spLocks noChangeArrowheads="1"/>
          </p:cNvSpPr>
          <p:nvPr/>
        </p:nvSpPr>
        <p:spPr bwMode="auto">
          <a:xfrm>
            <a:off x="8470433" y="3545886"/>
            <a:ext cx="1874993" cy="95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defTabSz="1218535">
              <a:lnSpc>
                <a:spcPct val="120000"/>
              </a:lnSpc>
              <a:spcBef>
                <a:spcPct val="0"/>
              </a:spcBef>
              <a:buNone/>
              <a:defRPr/>
            </a:pPr>
            <a:r>
              <a:rPr lang="zh-CN" altLang="en-US" sz="1200" kern="0"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在此录入上述图表的描述说明，在此录入上述图表的描述说明，在此录入上述图表的描述说明。</a:t>
            </a:r>
          </a:p>
        </p:txBody>
      </p:sp>
      <p:cxnSp>
        <p:nvCxnSpPr>
          <p:cNvPr id="29" name="直接连接符 8"/>
          <p:cNvCxnSpPr/>
          <p:nvPr/>
        </p:nvCxnSpPr>
        <p:spPr>
          <a:xfrm>
            <a:off x="2177465" y="4865232"/>
            <a:ext cx="7981512" cy="0"/>
          </a:xfrm>
          <a:prstGeom prst="line">
            <a:avLst/>
          </a:prstGeom>
          <a:noFill/>
          <a:ln w="9525" cap="flat" cmpd="sng" algn="ctr">
            <a:solidFill>
              <a:sysClr val="window" lastClr="FFFFFF">
                <a:lumMod val="65000"/>
              </a:sysClr>
            </a:solidFill>
            <a:prstDash val="solid"/>
          </a:ln>
          <a:effectLst/>
        </p:spPr>
      </p:cxnSp>
      <p:sp>
        <p:nvSpPr>
          <p:cNvPr id="30" name="矩形 29"/>
          <p:cNvSpPr/>
          <p:nvPr/>
        </p:nvSpPr>
        <p:spPr>
          <a:xfrm>
            <a:off x="0" y="7937"/>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1" name="组合 30">
            <a:extLst>
              <a:ext uri="{FF2B5EF4-FFF2-40B4-BE49-F238E27FC236}">
                <a16:creationId xmlns:a16="http://schemas.microsoft.com/office/drawing/2014/main" id="{D653423C-9B8B-431C-A653-7A863BB8FC16}"/>
              </a:ext>
            </a:extLst>
          </p:cNvPr>
          <p:cNvGrpSpPr/>
          <p:nvPr>
            <p:custDataLst>
              <p:tags r:id="rId1"/>
            </p:custDataLst>
          </p:nvPr>
        </p:nvGrpSpPr>
        <p:grpSpPr>
          <a:xfrm>
            <a:off x="8314328" y="258964"/>
            <a:ext cx="3593293" cy="646277"/>
            <a:chOff x="3159125" y="2914650"/>
            <a:chExt cx="5867400" cy="1031876"/>
          </a:xfrm>
        </p:grpSpPr>
        <p:sp>
          <p:nvSpPr>
            <p:cNvPr id="32" name="Freeform 5">
              <a:extLst>
                <a:ext uri="{FF2B5EF4-FFF2-40B4-BE49-F238E27FC236}">
                  <a16:creationId xmlns:a16="http://schemas.microsoft.com/office/drawing/2014/main" id="{D90778CE-2EF6-4C4F-8AFD-E94FD3388A82}"/>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a:extLst>
                <a:ext uri="{FF2B5EF4-FFF2-40B4-BE49-F238E27FC236}">
                  <a16:creationId xmlns:a16="http://schemas.microsoft.com/office/drawing/2014/main" id="{82452653-C125-4DCA-BF0E-DB99C77BD50E}"/>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7">
              <a:extLst>
                <a:ext uri="{FF2B5EF4-FFF2-40B4-BE49-F238E27FC236}">
                  <a16:creationId xmlns:a16="http://schemas.microsoft.com/office/drawing/2014/main" id="{F2E8BCF4-9943-40DB-9E70-EEE4ECAD18E8}"/>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8">
              <a:extLst>
                <a:ext uri="{FF2B5EF4-FFF2-40B4-BE49-F238E27FC236}">
                  <a16:creationId xmlns:a16="http://schemas.microsoft.com/office/drawing/2014/main" id="{543CF222-4C05-49B1-94C8-9E6D3CB3F36C}"/>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9">
              <a:extLst>
                <a:ext uri="{FF2B5EF4-FFF2-40B4-BE49-F238E27FC236}">
                  <a16:creationId xmlns:a16="http://schemas.microsoft.com/office/drawing/2014/main" id="{0D4992F1-B394-4C92-AF05-CDFAB8E8954F}"/>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0">
              <a:extLst>
                <a:ext uri="{FF2B5EF4-FFF2-40B4-BE49-F238E27FC236}">
                  <a16:creationId xmlns:a16="http://schemas.microsoft.com/office/drawing/2014/main" id="{BB6C6E67-7F4D-4FBC-8823-A8FDE924AE87}"/>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1">
              <a:extLst>
                <a:ext uri="{FF2B5EF4-FFF2-40B4-BE49-F238E27FC236}">
                  <a16:creationId xmlns:a16="http://schemas.microsoft.com/office/drawing/2014/main" id="{676322B7-1015-4B3C-9707-3D24780D055D}"/>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8152FE22-9E22-4F11-92AD-D170E5A3B197}"/>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3">
              <a:extLst>
                <a:ext uri="{FF2B5EF4-FFF2-40B4-BE49-F238E27FC236}">
                  <a16:creationId xmlns:a16="http://schemas.microsoft.com/office/drawing/2014/main" id="{8428CBD6-2747-4F41-9558-550630899D71}"/>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4">
              <a:extLst>
                <a:ext uri="{FF2B5EF4-FFF2-40B4-BE49-F238E27FC236}">
                  <a16:creationId xmlns:a16="http://schemas.microsoft.com/office/drawing/2014/main" id="{80F96EB0-2402-4A81-8506-119D11809692}"/>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5">
              <a:extLst>
                <a:ext uri="{FF2B5EF4-FFF2-40B4-BE49-F238E27FC236}">
                  <a16:creationId xmlns:a16="http://schemas.microsoft.com/office/drawing/2014/main" id="{278477BC-D276-45F4-97AE-954F59E44240}"/>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6">
              <a:extLst>
                <a:ext uri="{FF2B5EF4-FFF2-40B4-BE49-F238E27FC236}">
                  <a16:creationId xmlns:a16="http://schemas.microsoft.com/office/drawing/2014/main" id="{7F35A154-2DB3-4F78-8125-1456D65712D4}"/>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7">
              <a:extLst>
                <a:ext uri="{FF2B5EF4-FFF2-40B4-BE49-F238E27FC236}">
                  <a16:creationId xmlns:a16="http://schemas.microsoft.com/office/drawing/2014/main" id="{D0BAD5B9-E4F4-4661-885D-085845700F72}"/>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
              <a:extLst>
                <a:ext uri="{FF2B5EF4-FFF2-40B4-BE49-F238E27FC236}">
                  <a16:creationId xmlns:a16="http://schemas.microsoft.com/office/drawing/2014/main" id="{573493CE-669F-42D9-8FB2-AF36D51FAE36}"/>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9">
              <a:extLst>
                <a:ext uri="{FF2B5EF4-FFF2-40B4-BE49-F238E27FC236}">
                  <a16:creationId xmlns:a16="http://schemas.microsoft.com/office/drawing/2014/main" id="{1A254696-C244-4871-8D75-8F2A2DB37657}"/>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4275002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0-#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par>
                                <p:cTn id="9" presetID="12" presetClass="entr" presetSubtype="1"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400"/>
                                        <p:tgtEl>
                                          <p:spTgt spid="21"/>
                                        </p:tgtEl>
                                        <p:attrNameLst>
                                          <p:attrName>ppt_y</p:attrName>
                                        </p:attrNameLst>
                                      </p:cBhvr>
                                      <p:tavLst>
                                        <p:tav tm="0">
                                          <p:val>
                                            <p:strVal val="#ppt_y-#ppt_h*1.125000"/>
                                          </p:val>
                                        </p:tav>
                                        <p:tav tm="100000">
                                          <p:val>
                                            <p:strVal val="#ppt_y"/>
                                          </p:val>
                                        </p:tav>
                                      </p:tavLst>
                                    </p:anim>
                                    <p:animEffect transition="in" filter="wipe(down)">
                                      <p:cBhvr>
                                        <p:cTn id="12" dur="400"/>
                                        <p:tgtEl>
                                          <p:spTgt spid="21"/>
                                        </p:tgtEl>
                                      </p:cBhvr>
                                    </p:animEffect>
                                  </p:childTnLst>
                                </p:cTn>
                              </p:par>
                              <p:par>
                                <p:cTn id="13" presetID="12" presetClass="entr" presetSubtype="1"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400"/>
                                        <p:tgtEl>
                                          <p:spTgt spid="22"/>
                                        </p:tgtEl>
                                        <p:attrNameLst>
                                          <p:attrName>ppt_y</p:attrName>
                                        </p:attrNameLst>
                                      </p:cBhvr>
                                      <p:tavLst>
                                        <p:tav tm="0">
                                          <p:val>
                                            <p:strVal val="#ppt_y-#ppt_h*1.125000"/>
                                          </p:val>
                                        </p:tav>
                                        <p:tav tm="100000">
                                          <p:val>
                                            <p:strVal val="#ppt_y"/>
                                          </p:val>
                                        </p:tav>
                                      </p:tavLst>
                                    </p:anim>
                                    <p:animEffect transition="in" filter="wipe(down)">
                                      <p:cBhvr>
                                        <p:cTn id="16" dur="400"/>
                                        <p:tgtEl>
                                          <p:spTgt spid="22"/>
                                        </p:tgtEl>
                                      </p:cBhvr>
                                    </p:animEffect>
                                  </p:childTnLst>
                                </p:cTn>
                              </p:par>
                            </p:childTnLst>
                          </p:cTn>
                        </p:par>
                        <p:par>
                          <p:cTn id="17" fill="hold">
                            <p:stCondLst>
                              <p:cond delay="900"/>
                            </p:stCondLst>
                            <p:childTnLst>
                              <p:par>
                                <p:cTn id="18" presetID="1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400"/>
                                        <p:tgtEl>
                                          <p:spTgt spid="8"/>
                                        </p:tgtEl>
                                        <p:attrNameLst>
                                          <p:attrName>ppt_x</p:attrName>
                                        </p:attrNameLst>
                                      </p:cBhvr>
                                      <p:tavLst>
                                        <p:tav tm="0">
                                          <p:val>
                                            <p:strVal val="#ppt_x-#ppt_w*1.125000"/>
                                          </p:val>
                                        </p:tav>
                                        <p:tav tm="100000">
                                          <p:val>
                                            <p:strVal val="#ppt_x"/>
                                          </p:val>
                                        </p:tav>
                                      </p:tavLst>
                                    </p:anim>
                                    <p:animEffect transition="in" filter="wipe(right)">
                                      <p:cBhvr>
                                        <p:cTn id="21" dur="400"/>
                                        <p:tgtEl>
                                          <p:spTgt spid="8"/>
                                        </p:tgtEl>
                                      </p:cBhvr>
                                    </p:animEffect>
                                  </p:childTnLst>
                                </p:cTn>
                              </p:par>
                              <p:par>
                                <p:cTn id="22" presetID="12" presetClass="entr" presetSubtype="1" fill="hold" grpId="0" nodeType="withEffect">
                                  <p:stCondLst>
                                    <p:cond delay="50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400"/>
                                        <p:tgtEl>
                                          <p:spTgt spid="23"/>
                                        </p:tgtEl>
                                        <p:attrNameLst>
                                          <p:attrName>ppt_y</p:attrName>
                                        </p:attrNameLst>
                                      </p:cBhvr>
                                      <p:tavLst>
                                        <p:tav tm="0">
                                          <p:val>
                                            <p:strVal val="#ppt_y-#ppt_h*1.125000"/>
                                          </p:val>
                                        </p:tav>
                                        <p:tav tm="100000">
                                          <p:val>
                                            <p:strVal val="#ppt_y"/>
                                          </p:val>
                                        </p:tav>
                                      </p:tavLst>
                                    </p:anim>
                                    <p:animEffect transition="in" filter="wipe(down)">
                                      <p:cBhvr>
                                        <p:cTn id="25" dur="400"/>
                                        <p:tgtEl>
                                          <p:spTgt spid="23"/>
                                        </p:tgtEl>
                                      </p:cBhvr>
                                    </p:animEffect>
                                  </p:childTnLst>
                                </p:cTn>
                              </p:par>
                              <p:par>
                                <p:cTn id="26" presetID="12" presetClass="entr" presetSubtype="1" fill="hold" grpId="0" nodeType="withEffect">
                                  <p:stCondLst>
                                    <p:cond delay="50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400"/>
                                        <p:tgtEl>
                                          <p:spTgt spid="24"/>
                                        </p:tgtEl>
                                        <p:attrNameLst>
                                          <p:attrName>ppt_y</p:attrName>
                                        </p:attrNameLst>
                                      </p:cBhvr>
                                      <p:tavLst>
                                        <p:tav tm="0">
                                          <p:val>
                                            <p:strVal val="#ppt_y-#ppt_h*1.125000"/>
                                          </p:val>
                                        </p:tav>
                                        <p:tav tm="100000">
                                          <p:val>
                                            <p:strVal val="#ppt_y"/>
                                          </p:val>
                                        </p:tav>
                                      </p:tavLst>
                                    </p:anim>
                                    <p:animEffect transition="in" filter="wipe(down)">
                                      <p:cBhvr>
                                        <p:cTn id="29" dur="400"/>
                                        <p:tgtEl>
                                          <p:spTgt spid="24"/>
                                        </p:tgtEl>
                                      </p:cBhvr>
                                    </p:animEffect>
                                  </p:childTnLst>
                                </p:cTn>
                              </p:par>
                            </p:childTnLst>
                          </p:cTn>
                        </p:par>
                        <p:par>
                          <p:cTn id="30" fill="hold">
                            <p:stCondLst>
                              <p:cond delay="1800"/>
                            </p:stCondLst>
                            <p:childTnLst>
                              <p:par>
                                <p:cTn id="31" presetID="12" presetClass="entr" presetSubtype="8"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400"/>
                                        <p:tgtEl>
                                          <p:spTgt spid="17"/>
                                        </p:tgtEl>
                                        <p:attrNameLst>
                                          <p:attrName>ppt_x</p:attrName>
                                        </p:attrNameLst>
                                      </p:cBhvr>
                                      <p:tavLst>
                                        <p:tav tm="0">
                                          <p:val>
                                            <p:strVal val="#ppt_x-#ppt_w*1.125000"/>
                                          </p:val>
                                        </p:tav>
                                        <p:tav tm="100000">
                                          <p:val>
                                            <p:strVal val="#ppt_x"/>
                                          </p:val>
                                        </p:tav>
                                      </p:tavLst>
                                    </p:anim>
                                    <p:animEffect transition="in" filter="wipe(right)">
                                      <p:cBhvr>
                                        <p:cTn id="34" dur="400"/>
                                        <p:tgtEl>
                                          <p:spTgt spid="17"/>
                                        </p:tgtEl>
                                      </p:cBhvr>
                                    </p:animEffect>
                                  </p:childTnLst>
                                </p:cTn>
                              </p:par>
                              <p:par>
                                <p:cTn id="35" presetID="12" presetClass="entr" presetSubtype="1" fill="hold" grpId="0" nodeType="withEffect">
                                  <p:stCondLst>
                                    <p:cond delay="50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400"/>
                                        <p:tgtEl>
                                          <p:spTgt spid="25"/>
                                        </p:tgtEl>
                                        <p:attrNameLst>
                                          <p:attrName>ppt_y</p:attrName>
                                        </p:attrNameLst>
                                      </p:cBhvr>
                                      <p:tavLst>
                                        <p:tav tm="0">
                                          <p:val>
                                            <p:strVal val="#ppt_y-#ppt_h*1.125000"/>
                                          </p:val>
                                        </p:tav>
                                        <p:tav tm="100000">
                                          <p:val>
                                            <p:strVal val="#ppt_y"/>
                                          </p:val>
                                        </p:tav>
                                      </p:tavLst>
                                    </p:anim>
                                    <p:animEffect transition="in" filter="wipe(down)">
                                      <p:cBhvr>
                                        <p:cTn id="38" dur="400"/>
                                        <p:tgtEl>
                                          <p:spTgt spid="25"/>
                                        </p:tgtEl>
                                      </p:cBhvr>
                                    </p:animEffect>
                                  </p:childTnLst>
                                </p:cTn>
                              </p:par>
                              <p:par>
                                <p:cTn id="39" presetID="12" presetClass="entr" presetSubtype="1" fill="hold" grpId="0" nodeType="withEffect">
                                  <p:stCondLst>
                                    <p:cond delay="50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400"/>
                                        <p:tgtEl>
                                          <p:spTgt spid="26"/>
                                        </p:tgtEl>
                                        <p:attrNameLst>
                                          <p:attrName>ppt_y</p:attrName>
                                        </p:attrNameLst>
                                      </p:cBhvr>
                                      <p:tavLst>
                                        <p:tav tm="0">
                                          <p:val>
                                            <p:strVal val="#ppt_y-#ppt_h*1.125000"/>
                                          </p:val>
                                        </p:tav>
                                        <p:tav tm="100000">
                                          <p:val>
                                            <p:strVal val="#ppt_y"/>
                                          </p:val>
                                        </p:tav>
                                      </p:tavLst>
                                    </p:anim>
                                    <p:animEffect transition="in" filter="wipe(down)">
                                      <p:cBhvr>
                                        <p:cTn id="42" dur="400"/>
                                        <p:tgtEl>
                                          <p:spTgt spid="26"/>
                                        </p:tgtEl>
                                      </p:cBhvr>
                                    </p:animEffect>
                                  </p:childTnLst>
                                </p:cTn>
                              </p:par>
                            </p:childTnLst>
                          </p:cTn>
                        </p:par>
                        <p:par>
                          <p:cTn id="43" fill="hold">
                            <p:stCondLst>
                              <p:cond delay="2700"/>
                            </p:stCondLst>
                            <p:childTnLst>
                              <p:par>
                                <p:cTn id="44" presetID="12" presetClass="entr" presetSubtype="8"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400"/>
                                        <p:tgtEl>
                                          <p:spTgt spid="14"/>
                                        </p:tgtEl>
                                        <p:attrNameLst>
                                          <p:attrName>ppt_x</p:attrName>
                                        </p:attrNameLst>
                                      </p:cBhvr>
                                      <p:tavLst>
                                        <p:tav tm="0">
                                          <p:val>
                                            <p:strVal val="#ppt_x-#ppt_w*1.125000"/>
                                          </p:val>
                                        </p:tav>
                                        <p:tav tm="100000">
                                          <p:val>
                                            <p:strVal val="#ppt_x"/>
                                          </p:val>
                                        </p:tav>
                                      </p:tavLst>
                                    </p:anim>
                                    <p:animEffect transition="in" filter="wipe(right)">
                                      <p:cBhvr>
                                        <p:cTn id="47" dur="400"/>
                                        <p:tgtEl>
                                          <p:spTgt spid="14"/>
                                        </p:tgtEl>
                                      </p:cBhvr>
                                    </p:animEffect>
                                  </p:childTnLst>
                                </p:cTn>
                              </p:par>
                              <p:par>
                                <p:cTn id="48" presetID="12" presetClass="entr" presetSubtype="1" fill="hold" grpId="0" nodeType="withEffect">
                                  <p:stCondLst>
                                    <p:cond delay="500"/>
                                  </p:stCondLst>
                                  <p:childTnLst>
                                    <p:set>
                                      <p:cBhvr>
                                        <p:cTn id="49" dur="1" fill="hold">
                                          <p:stCondLst>
                                            <p:cond delay="0"/>
                                          </p:stCondLst>
                                        </p:cTn>
                                        <p:tgtEl>
                                          <p:spTgt spid="27"/>
                                        </p:tgtEl>
                                        <p:attrNameLst>
                                          <p:attrName>style.visibility</p:attrName>
                                        </p:attrNameLst>
                                      </p:cBhvr>
                                      <p:to>
                                        <p:strVal val="visible"/>
                                      </p:to>
                                    </p:set>
                                    <p:anim calcmode="lin" valueType="num">
                                      <p:cBhvr additive="base">
                                        <p:cTn id="50" dur="400"/>
                                        <p:tgtEl>
                                          <p:spTgt spid="27"/>
                                        </p:tgtEl>
                                        <p:attrNameLst>
                                          <p:attrName>ppt_y</p:attrName>
                                        </p:attrNameLst>
                                      </p:cBhvr>
                                      <p:tavLst>
                                        <p:tav tm="0">
                                          <p:val>
                                            <p:strVal val="#ppt_y-#ppt_h*1.125000"/>
                                          </p:val>
                                        </p:tav>
                                        <p:tav tm="100000">
                                          <p:val>
                                            <p:strVal val="#ppt_y"/>
                                          </p:val>
                                        </p:tav>
                                      </p:tavLst>
                                    </p:anim>
                                    <p:animEffect transition="in" filter="wipe(down)">
                                      <p:cBhvr>
                                        <p:cTn id="51" dur="400"/>
                                        <p:tgtEl>
                                          <p:spTgt spid="27"/>
                                        </p:tgtEl>
                                      </p:cBhvr>
                                    </p:animEffect>
                                  </p:childTnLst>
                                </p:cTn>
                              </p:par>
                              <p:par>
                                <p:cTn id="52" presetID="12" presetClass="entr" presetSubtype="1" fill="hold" grpId="0" nodeType="withEffect">
                                  <p:stCondLst>
                                    <p:cond delay="50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400"/>
                                        <p:tgtEl>
                                          <p:spTgt spid="28"/>
                                        </p:tgtEl>
                                        <p:attrNameLst>
                                          <p:attrName>ppt_y</p:attrName>
                                        </p:attrNameLst>
                                      </p:cBhvr>
                                      <p:tavLst>
                                        <p:tav tm="0">
                                          <p:val>
                                            <p:strVal val="#ppt_y-#ppt_h*1.125000"/>
                                          </p:val>
                                        </p:tav>
                                        <p:tav tm="100000">
                                          <p:val>
                                            <p:strVal val="#ppt_y"/>
                                          </p:val>
                                        </p:tav>
                                      </p:tavLst>
                                    </p:anim>
                                    <p:animEffect transition="in" filter="wipe(down)">
                                      <p:cBhvr>
                                        <p:cTn id="55" dur="400"/>
                                        <p:tgtEl>
                                          <p:spTgt spid="28"/>
                                        </p:tgtEl>
                                      </p:cBhvr>
                                    </p:animEffect>
                                  </p:childTnLst>
                                </p:cTn>
                              </p:par>
                            </p:childTnLst>
                          </p:cTn>
                        </p:par>
                        <p:par>
                          <p:cTn id="56" fill="hold">
                            <p:stCondLst>
                              <p:cond delay="3600"/>
                            </p:stCondLst>
                            <p:childTnLst>
                              <p:par>
                                <p:cTn id="57" presetID="16" presetClass="entr" presetSubtype="37"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barn(outVertical)">
                                      <p:cBhvr>
                                        <p:cTn id="59" dur="750"/>
                                        <p:tgtEl>
                                          <p:spTgt spid="29"/>
                                        </p:tgtEl>
                                      </p:cBhvr>
                                    </p:animEffect>
                                  </p:childTnLst>
                                </p:cTn>
                              </p:par>
                              <p:par>
                                <p:cTn id="60" presetID="53" presetClass="entr" presetSubtype="16" fill="hold" grpId="0" nodeType="withEffect">
                                  <p:stCondLst>
                                    <p:cond delay="250"/>
                                  </p:stCondLst>
                                  <p:childTnLst>
                                    <p:set>
                                      <p:cBhvr>
                                        <p:cTn id="61" dur="1" fill="hold">
                                          <p:stCondLst>
                                            <p:cond delay="0"/>
                                          </p:stCondLst>
                                        </p:cTn>
                                        <p:tgtEl>
                                          <p:spTgt spid="20"/>
                                        </p:tgtEl>
                                        <p:attrNameLst>
                                          <p:attrName>style.visibility</p:attrName>
                                        </p:attrNameLst>
                                      </p:cBhvr>
                                      <p:to>
                                        <p:strVal val="visible"/>
                                      </p:to>
                                    </p:set>
                                    <p:anim calcmode="lin" valueType="num">
                                      <p:cBhvr>
                                        <p:cTn id="62" dur="500" fill="hold"/>
                                        <p:tgtEl>
                                          <p:spTgt spid="20"/>
                                        </p:tgtEl>
                                        <p:attrNameLst>
                                          <p:attrName>ppt_w</p:attrName>
                                        </p:attrNameLst>
                                      </p:cBhvr>
                                      <p:tavLst>
                                        <p:tav tm="0">
                                          <p:val>
                                            <p:fltVal val="0"/>
                                          </p:val>
                                        </p:tav>
                                        <p:tav tm="100000">
                                          <p:val>
                                            <p:strVal val="#ppt_w"/>
                                          </p:val>
                                        </p:tav>
                                      </p:tavLst>
                                    </p:anim>
                                    <p:anim calcmode="lin" valueType="num">
                                      <p:cBhvr>
                                        <p:cTn id="63" dur="500" fill="hold"/>
                                        <p:tgtEl>
                                          <p:spTgt spid="20"/>
                                        </p:tgtEl>
                                        <p:attrNameLst>
                                          <p:attrName>ppt_h</p:attrName>
                                        </p:attrNameLst>
                                      </p:cBhvr>
                                      <p:tavLst>
                                        <p:tav tm="0">
                                          <p:val>
                                            <p:fltVal val="0"/>
                                          </p:val>
                                        </p:tav>
                                        <p:tav tm="100000">
                                          <p:val>
                                            <p:strVal val="#ppt_h"/>
                                          </p:val>
                                        </p:tav>
                                      </p:tavLst>
                                    </p:anim>
                                    <p:animEffect transition="in" filter="fade">
                                      <p:cBhvr>
                                        <p:cTn id="6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989377" y="327095"/>
            <a:ext cx="1800493" cy="369332"/>
          </a:xfrm>
          <a:prstGeom prst="rect">
            <a:avLst/>
          </a:prstGeom>
          <a:noFill/>
        </p:spPr>
        <p:txBody>
          <a:bodyPr wrap="none" rtlCol="0">
            <a:spAutoFit/>
          </a:bodyPr>
          <a:lstStyle/>
          <a:p>
            <a:pPr defTabSz="914377"/>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点击添加小标题</a:t>
            </a:r>
            <a:endParaRPr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a:spLocks noEditPoints="1"/>
          </p:cNvSpPr>
          <p:nvPr/>
        </p:nvSpPr>
        <p:spPr bwMode="auto">
          <a:xfrm>
            <a:off x="511177" y="303531"/>
            <a:ext cx="307975" cy="523875"/>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accent1"/>
            </a:solidFill>
          </a:ln>
        </p:spPr>
        <p:txBody>
          <a:bodyPr vert="horz" wrap="square" lIns="121920" tIns="60960" rIns="121920" bIns="60960" numCol="1" anchor="t" anchorCtr="0" compatLnSpc="1"/>
          <a:lstStyle/>
          <a:p>
            <a:pPr defTabSz="914377"/>
            <a:endParaRPr lang="zh-CN" altLang="en-US" sz="320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 220"/>
          <p:cNvSpPr/>
          <p:nvPr/>
        </p:nvSpPr>
        <p:spPr>
          <a:xfrm rot="5400000">
            <a:off x="10981056" y="115571"/>
            <a:ext cx="791845" cy="5765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a:off x="994410" y="802006"/>
            <a:ext cx="9998711" cy="349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51"/>
          <p:cNvSpPr txBox="1"/>
          <p:nvPr/>
        </p:nvSpPr>
        <p:spPr>
          <a:xfrm>
            <a:off x="11075082" y="165171"/>
            <a:ext cx="639919" cy="276999"/>
          </a:xfrm>
          <a:prstGeom prst="rect">
            <a:avLst/>
          </a:prstGeom>
          <a:noFill/>
        </p:spPr>
        <p:txBody>
          <a:bodyPr wrap="none" rtlCol="0">
            <a:spAutoFit/>
          </a:bodyPr>
          <a:lstStyle/>
          <a:p>
            <a:pPr defTabSz="914377"/>
            <a:r>
              <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LOGO</a:t>
            </a:r>
          </a:p>
        </p:txBody>
      </p:sp>
      <p:sp>
        <p:nvSpPr>
          <p:cNvPr id="4" name="矩形 3"/>
          <p:cNvSpPr/>
          <p:nvPr/>
        </p:nvSpPr>
        <p:spPr>
          <a:xfrm>
            <a:off x="-55880" y="6744970"/>
            <a:ext cx="12261215" cy="118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p:cNvSpPr>
            <a:spLocks noChangeArrowheads="1"/>
          </p:cNvSpPr>
          <p:nvPr/>
        </p:nvSpPr>
        <p:spPr bwMode="auto">
          <a:xfrm>
            <a:off x="757302" y="1571661"/>
            <a:ext cx="10685868" cy="613373"/>
          </a:xfrm>
          <a:prstGeom prst="rect">
            <a:avLst/>
          </a:prstGeom>
          <a:noFill/>
          <a:ln w="9525">
            <a:noFill/>
            <a:miter lim="800000"/>
            <a:headEnd/>
            <a:tailEnd/>
          </a:ln>
        </p:spPr>
        <p:txBody>
          <a:bodyPr>
            <a:spAutoFit/>
          </a:bodyPr>
          <a:lstStyle/>
          <a:p>
            <a:pPr defTabSz="914377">
              <a:lnSpc>
                <a:spcPct val="150000"/>
              </a:lnSpc>
              <a:spcBef>
                <a:spcPts val="800"/>
              </a:spcBef>
              <a:spcAft>
                <a:spcPts val="800"/>
              </a:spcAft>
            </a:pPr>
            <a:r>
              <a:rPr lang="zh-CN" altLang="en-US" sz="1200"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请在此处输入您的文本或者复制您的文本粘贴到此处，请在此处输入您的文本或者复制您的文本粘贴到此处。请在此处输入您的文本或者复制您的文本粘贴到此处，请在此处输入您的文本或者复制您的文本粘贴到此处。</a:t>
            </a:r>
          </a:p>
        </p:txBody>
      </p:sp>
      <p:sp>
        <p:nvSpPr>
          <p:cNvPr id="9" name="Rectangle 12"/>
          <p:cNvSpPr/>
          <p:nvPr/>
        </p:nvSpPr>
        <p:spPr bwMode="auto">
          <a:xfrm>
            <a:off x="7323535" y="2472401"/>
            <a:ext cx="4099413" cy="3791249"/>
          </a:xfrm>
          <a:prstGeom prst="rect">
            <a:avLst/>
          </a:prstGeom>
          <a:solidFill>
            <a:schemeClr val="accent1"/>
          </a:solidFill>
          <a:ln w="9525" cap="flat" cmpd="sng" algn="ctr">
            <a:noFill/>
            <a:prstDash val="solid"/>
            <a:headEnd type="none" w="med" len="med"/>
            <a:tailEnd type="none" w="med" len="med"/>
          </a:ln>
          <a:effectLst/>
        </p:spPr>
        <p:txBody>
          <a:bodyPr lIns="182832" tIns="91416" rIns="45708" bIns="45708"/>
          <a:lstStyle>
            <a:defPPr>
              <a:defRPr lang="en-US"/>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3200" algn="l" defTabSz="913765" rtl="0" eaLnBrk="1" latinLnBrk="0" hangingPunct="1">
              <a:defRPr sz="1800" kern="1200">
                <a:solidFill>
                  <a:schemeClr val="lt1"/>
                </a:solidFill>
                <a:latin typeface="+mn-lt"/>
                <a:ea typeface="+mn-ea"/>
                <a:cs typeface="+mn-cs"/>
              </a:defRPr>
            </a:lvl7pPr>
            <a:lvl8pPr marL="3200400" algn="l" defTabSz="913765" rtl="0" eaLnBrk="1" latinLnBrk="0" hangingPunct="1">
              <a:defRPr sz="1800" kern="1200">
                <a:solidFill>
                  <a:schemeClr val="lt1"/>
                </a:solidFill>
                <a:latin typeface="+mn-lt"/>
                <a:ea typeface="+mn-ea"/>
                <a:cs typeface="+mn-cs"/>
              </a:defRPr>
            </a:lvl8pPr>
            <a:lvl9pPr marL="3657600" algn="l" defTabSz="913765" rtl="0" eaLnBrk="1" latinLnBrk="0" hangingPunct="1">
              <a:defRPr sz="1800" kern="1200">
                <a:solidFill>
                  <a:schemeClr val="lt1"/>
                </a:solidFill>
                <a:latin typeface="+mn-lt"/>
                <a:ea typeface="+mn-ea"/>
                <a:cs typeface="+mn-cs"/>
              </a:defRPr>
            </a:lvl9pPr>
          </a:lstStyle>
          <a:p>
            <a:pPr defTabSz="1218323">
              <a:spcAft>
                <a:spcPts val="600"/>
              </a:spcAft>
              <a:defRPr/>
            </a:pPr>
            <a:endParaRPr lang="en-US" sz="3599" dirty="0">
              <a:solidFill>
                <a:srgbClr val="FFFFFF">
                  <a:alpha val="99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81"/>
          <p:cNvSpPr txBox="1">
            <a:spLocks noChangeArrowheads="1"/>
          </p:cNvSpPr>
          <p:nvPr/>
        </p:nvSpPr>
        <p:spPr bwMode="auto">
          <a:xfrm>
            <a:off x="7823659" y="3432209"/>
            <a:ext cx="2592117" cy="2311400"/>
          </a:xfrm>
          <a:prstGeom prst="rect">
            <a:avLst/>
          </a:prstGeom>
          <a:noFill/>
          <a:ln w="9525">
            <a:noFill/>
            <a:miter lim="800000"/>
            <a:headEnd/>
            <a:tailEnd/>
          </a:ln>
        </p:spPr>
        <p:txBody>
          <a:bodyPr/>
          <a:lstStyle/>
          <a:p>
            <a:pPr defTabSz="914377">
              <a:lnSpc>
                <a:spcPct val="150000"/>
              </a:lnSpc>
            </a:pPr>
            <a:r>
              <a:rPr lang="zh-CN" altLang="en-US"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此处输入您的文本请在此处输入您的文本此处输入您的文本此处输入您的文本此处输入您的文本请在此处输入您的文本此处输入您的文本。</a:t>
            </a:r>
          </a:p>
        </p:txBody>
      </p:sp>
      <p:sp>
        <p:nvSpPr>
          <p:cNvPr id="11" name="矩形 38"/>
          <p:cNvSpPr>
            <a:spLocks noChangeArrowheads="1"/>
          </p:cNvSpPr>
          <p:nvPr/>
        </p:nvSpPr>
        <p:spPr bwMode="auto">
          <a:xfrm>
            <a:off x="4080399" y="4440011"/>
            <a:ext cx="3142824" cy="1870556"/>
          </a:xfrm>
          <a:prstGeom prst="rect">
            <a:avLst/>
          </a:prstGeom>
          <a:blipFill dpi="0" rotWithShape="1">
            <a:blip r:embed="rId3"/>
            <a:srcRect/>
            <a:stretch>
              <a:fillRect/>
            </a:stretch>
          </a:blipFill>
          <a:ln w="25400">
            <a:noFill/>
            <a:miter lim="800000"/>
            <a:headEnd/>
            <a:tailEnd/>
          </a:ln>
        </p:spPr>
        <p:txBody>
          <a:bodyPr anchor="ctr"/>
          <a:lstStyle/>
          <a:p>
            <a:pPr algn="ctr" defTabSz="914377"/>
            <a:endParaRPr lang="zh-CN" altLang="en-US" sz="2399">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40"/>
          <p:cNvSpPr>
            <a:spLocks noChangeArrowheads="1"/>
          </p:cNvSpPr>
          <p:nvPr/>
        </p:nvSpPr>
        <p:spPr bwMode="auto">
          <a:xfrm>
            <a:off x="817045" y="2472399"/>
            <a:ext cx="3142825" cy="1870556"/>
          </a:xfrm>
          <a:prstGeom prst="rect">
            <a:avLst/>
          </a:prstGeom>
          <a:blipFill dpi="0" rotWithShape="1">
            <a:blip r:embed="rId4"/>
            <a:srcRect/>
            <a:stretch>
              <a:fillRect/>
            </a:stretch>
          </a:blipFill>
          <a:ln w="25400">
            <a:noFill/>
            <a:miter lim="800000"/>
            <a:headEnd/>
            <a:tailEnd/>
          </a:ln>
        </p:spPr>
        <p:txBody>
          <a:bodyPr anchor="ctr"/>
          <a:lstStyle/>
          <a:p>
            <a:pPr algn="ctr" defTabSz="914377"/>
            <a:endParaRPr lang="zh-CN" altLang="en-US" sz="2399">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Rectangle 12"/>
          <p:cNvSpPr/>
          <p:nvPr/>
        </p:nvSpPr>
        <p:spPr bwMode="auto">
          <a:xfrm>
            <a:off x="4080399" y="2472399"/>
            <a:ext cx="3167373" cy="1870556"/>
          </a:xfrm>
          <a:prstGeom prst="rect">
            <a:avLst/>
          </a:prstGeom>
          <a:solidFill>
            <a:schemeClr val="accent1"/>
          </a:solidFill>
          <a:ln w="9525" cap="flat" cmpd="sng" algn="ctr">
            <a:noFill/>
            <a:prstDash val="solid"/>
            <a:headEnd type="none" w="med" len="med"/>
            <a:tailEnd type="none" w="med" len="med"/>
          </a:ln>
          <a:effectLst/>
        </p:spPr>
        <p:txBody>
          <a:bodyPr lIns="182832" tIns="91416" rIns="45708" bIns="45708"/>
          <a:lstStyle>
            <a:defPPr>
              <a:defRPr lang="en-US"/>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3200" algn="l" defTabSz="913765" rtl="0" eaLnBrk="1" latinLnBrk="0" hangingPunct="1">
              <a:defRPr sz="1800" kern="1200">
                <a:solidFill>
                  <a:schemeClr val="lt1"/>
                </a:solidFill>
                <a:latin typeface="+mn-lt"/>
                <a:ea typeface="+mn-ea"/>
                <a:cs typeface="+mn-cs"/>
              </a:defRPr>
            </a:lvl7pPr>
            <a:lvl8pPr marL="3200400" algn="l" defTabSz="913765" rtl="0" eaLnBrk="1" latinLnBrk="0" hangingPunct="1">
              <a:defRPr sz="1800" kern="1200">
                <a:solidFill>
                  <a:schemeClr val="lt1"/>
                </a:solidFill>
                <a:latin typeface="+mn-lt"/>
                <a:ea typeface="+mn-ea"/>
                <a:cs typeface="+mn-cs"/>
              </a:defRPr>
            </a:lvl8pPr>
            <a:lvl9pPr marL="3657600" algn="l" defTabSz="913765" rtl="0" eaLnBrk="1" latinLnBrk="0" hangingPunct="1">
              <a:defRPr sz="1800" kern="1200">
                <a:solidFill>
                  <a:schemeClr val="lt1"/>
                </a:solidFill>
                <a:latin typeface="+mn-lt"/>
                <a:ea typeface="+mn-ea"/>
                <a:cs typeface="+mn-cs"/>
              </a:defRPr>
            </a:lvl9pPr>
          </a:lstStyle>
          <a:p>
            <a:pPr defTabSz="1218323">
              <a:spcAft>
                <a:spcPts val="600"/>
              </a:spcAft>
              <a:defRPr/>
            </a:pPr>
            <a:endParaRPr lang="en-US" sz="3599" dirty="0">
              <a:solidFill>
                <a:srgbClr val="FFFFFF">
                  <a:alpha val="99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Rectangle 12"/>
          <p:cNvSpPr/>
          <p:nvPr/>
        </p:nvSpPr>
        <p:spPr bwMode="auto">
          <a:xfrm>
            <a:off x="817043" y="4440011"/>
            <a:ext cx="3167373" cy="1871629"/>
          </a:xfrm>
          <a:prstGeom prst="rect">
            <a:avLst/>
          </a:prstGeom>
          <a:solidFill>
            <a:schemeClr val="accent1"/>
          </a:solidFill>
          <a:ln w="9525" cap="flat" cmpd="sng" algn="ctr">
            <a:noFill/>
            <a:prstDash val="solid"/>
            <a:headEnd type="none" w="med" len="med"/>
            <a:tailEnd type="none" w="med" len="med"/>
          </a:ln>
          <a:effectLst/>
        </p:spPr>
        <p:txBody>
          <a:bodyPr lIns="182832" tIns="91416" rIns="45708" bIns="45708"/>
          <a:lstStyle>
            <a:defPPr>
              <a:defRPr lang="en-US"/>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6000" algn="l" defTabSz="913765" rtl="0" eaLnBrk="1" latinLnBrk="0" hangingPunct="1">
              <a:defRPr sz="1800" kern="1200">
                <a:solidFill>
                  <a:schemeClr val="lt1"/>
                </a:solidFill>
                <a:latin typeface="+mn-lt"/>
                <a:ea typeface="+mn-ea"/>
                <a:cs typeface="+mn-cs"/>
              </a:defRPr>
            </a:lvl6pPr>
            <a:lvl7pPr marL="2743200" algn="l" defTabSz="913765" rtl="0" eaLnBrk="1" latinLnBrk="0" hangingPunct="1">
              <a:defRPr sz="1800" kern="1200">
                <a:solidFill>
                  <a:schemeClr val="lt1"/>
                </a:solidFill>
                <a:latin typeface="+mn-lt"/>
                <a:ea typeface="+mn-ea"/>
                <a:cs typeface="+mn-cs"/>
              </a:defRPr>
            </a:lvl7pPr>
            <a:lvl8pPr marL="3200400" algn="l" defTabSz="913765" rtl="0" eaLnBrk="1" latinLnBrk="0" hangingPunct="1">
              <a:defRPr sz="1800" kern="1200">
                <a:solidFill>
                  <a:schemeClr val="lt1"/>
                </a:solidFill>
                <a:latin typeface="+mn-lt"/>
                <a:ea typeface="+mn-ea"/>
                <a:cs typeface="+mn-cs"/>
              </a:defRPr>
            </a:lvl8pPr>
            <a:lvl9pPr marL="3657600" algn="l" defTabSz="913765" rtl="0" eaLnBrk="1" latinLnBrk="0" hangingPunct="1">
              <a:defRPr sz="1800" kern="1200">
                <a:solidFill>
                  <a:schemeClr val="lt1"/>
                </a:solidFill>
                <a:latin typeface="+mn-lt"/>
                <a:ea typeface="+mn-ea"/>
                <a:cs typeface="+mn-cs"/>
              </a:defRPr>
            </a:lvl9pPr>
          </a:lstStyle>
          <a:p>
            <a:pPr defTabSz="1218323">
              <a:spcAft>
                <a:spcPts val="600"/>
              </a:spcAft>
              <a:defRPr/>
            </a:pPr>
            <a:endParaRPr lang="en-US" sz="3599" dirty="0">
              <a:solidFill>
                <a:srgbClr val="FFFFFF">
                  <a:alpha val="99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81"/>
          <p:cNvSpPr txBox="1">
            <a:spLocks noChangeArrowheads="1"/>
          </p:cNvSpPr>
          <p:nvPr/>
        </p:nvSpPr>
        <p:spPr bwMode="auto">
          <a:xfrm>
            <a:off x="4368342" y="2704497"/>
            <a:ext cx="2592117" cy="2311400"/>
          </a:xfrm>
          <a:prstGeom prst="rect">
            <a:avLst/>
          </a:prstGeom>
          <a:noFill/>
          <a:ln w="9525">
            <a:noFill/>
            <a:miter lim="800000"/>
            <a:headEnd/>
            <a:tailEnd/>
          </a:ln>
        </p:spPr>
        <p:txBody>
          <a:bodyPr/>
          <a:lstStyle/>
          <a:p>
            <a:pPr defTabSz="914377">
              <a:lnSpc>
                <a:spcPct val="150000"/>
              </a:lnSpc>
            </a:pPr>
            <a:r>
              <a:rPr lang="zh-CN" altLang="en-US"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此处输入您的文本请在此处输入您的文本此处输入您的文本此处输入您的文本此处输入您的文本请在此处输入您的文本此处输入您的文本。</a:t>
            </a:r>
          </a:p>
        </p:txBody>
      </p:sp>
      <p:sp>
        <p:nvSpPr>
          <p:cNvPr id="16" name="文本框 81"/>
          <p:cNvSpPr txBox="1">
            <a:spLocks noChangeArrowheads="1"/>
          </p:cNvSpPr>
          <p:nvPr/>
        </p:nvSpPr>
        <p:spPr bwMode="auto">
          <a:xfrm>
            <a:off x="1200967" y="4583983"/>
            <a:ext cx="2592117" cy="1583687"/>
          </a:xfrm>
          <a:prstGeom prst="rect">
            <a:avLst/>
          </a:prstGeom>
          <a:noFill/>
          <a:ln w="9525">
            <a:noFill/>
            <a:miter lim="800000"/>
            <a:headEnd/>
            <a:tailEnd/>
          </a:ln>
        </p:spPr>
        <p:txBody>
          <a:bodyPr/>
          <a:lstStyle/>
          <a:p>
            <a:pPr defTabSz="914377">
              <a:lnSpc>
                <a:spcPct val="150000"/>
              </a:lnSpc>
            </a:pPr>
            <a:r>
              <a:rPr lang="zh-CN" altLang="en-US"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此处输入您的文本请在此处输入您的文本此处输入您的文本此处输入您的文本此处输入您的文本请在此处输入您的文本此处输入您的文本。</a:t>
            </a:r>
          </a:p>
        </p:txBody>
      </p:sp>
      <p:sp>
        <p:nvSpPr>
          <p:cNvPr id="17" name="矩形 16"/>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7">
            <a:extLst>
              <a:ext uri="{FF2B5EF4-FFF2-40B4-BE49-F238E27FC236}">
                <a16:creationId xmlns:a16="http://schemas.microsoft.com/office/drawing/2014/main" id="{ABDC8B63-A57E-40CB-B644-C3BE8F8F4A83}"/>
              </a:ext>
            </a:extLst>
          </p:cNvPr>
          <p:cNvGrpSpPr/>
          <p:nvPr>
            <p:custDataLst>
              <p:tags r:id="rId1"/>
            </p:custDataLst>
          </p:nvPr>
        </p:nvGrpSpPr>
        <p:grpSpPr>
          <a:xfrm>
            <a:off x="8314328" y="258964"/>
            <a:ext cx="3593293" cy="646277"/>
            <a:chOff x="3159125" y="2914650"/>
            <a:chExt cx="5867400" cy="1031876"/>
          </a:xfrm>
        </p:grpSpPr>
        <p:sp>
          <p:nvSpPr>
            <p:cNvPr id="19" name="Freeform 5">
              <a:extLst>
                <a:ext uri="{FF2B5EF4-FFF2-40B4-BE49-F238E27FC236}">
                  <a16:creationId xmlns:a16="http://schemas.microsoft.com/office/drawing/2014/main" id="{2E74B037-D48B-4B1D-87C6-47F0AA8F50E8}"/>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6">
              <a:extLst>
                <a:ext uri="{FF2B5EF4-FFF2-40B4-BE49-F238E27FC236}">
                  <a16:creationId xmlns:a16="http://schemas.microsoft.com/office/drawing/2014/main" id="{7A8EF9A5-D4C1-47BD-AD4D-6E0C5723D35E}"/>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7">
              <a:extLst>
                <a:ext uri="{FF2B5EF4-FFF2-40B4-BE49-F238E27FC236}">
                  <a16:creationId xmlns:a16="http://schemas.microsoft.com/office/drawing/2014/main" id="{8E3AD8A5-A39E-4C13-8662-52F9BFD19BC9}"/>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8">
              <a:extLst>
                <a:ext uri="{FF2B5EF4-FFF2-40B4-BE49-F238E27FC236}">
                  <a16:creationId xmlns:a16="http://schemas.microsoft.com/office/drawing/2014/main" id="{2320A57B-2839-483D-A0D5-702852A3AD2C}"/>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9">
              <a:extLst>
                <a:ext uri="{FF2B5EF4-FFF2-40B4-BE49-F238E27FC236}">
                  <a16:creationId xmlns:a16="http://schemas.microsoft.com/office/drawing/2014/main" id="{FF3C4090-1C97-48FE-8B8D-FF6369492E69}"/>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0">
              <a:extLst>
                <a:ext uri="{FF2B5EF4-FFF2-40B4-BE49-F238E27FC236}">
                  <a16:creationId xmlns:a16="http://schemas.microsoft.com/office/drawing/2014/main" id="{A1FCA55F-4201-4547-A957-9A682BB34C45}"/>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1">
              <a:extLst>
                <a:ext uri="{FF2B5EF4-FFF2-40B4-BE49-F238E27FC236}">
                  <a16:creationId xmlns:a16="http://schemas.microsoft.com/office/drawing/2014/main" id="{ED64178A-E019-48E9-AA1A-2C9DAD604199}"/>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12">
              <a:extLst>
                <a:ext uri="{FF2B5EF4-FFF2-40B4-BE49-F238E27FC236}">
                  <a16:creationId xmlns:a16="http://schemas.microsoft.com/office/drawing/2014/main" id="{E046145E-161E-4E28-9EE6-B4280F3AFF9A}"/>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13">
              <a:extLst>
                <a:ext uri="{FF2B5EF4-FFF2-40B4-BE49-F238E27FC236}">
                  <a16:creationId xmlns:a16="http://schemas.microsoft.com/office/drawing/2014/main" id="{168644BE-0162-40BB-BA4E-C63EC13056A7}"/>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4">
              <a:extLst>
                <a:ext uri="{FF2B5EF4-FFF2-40B4-BE49-F238E27FC236}">
                  <a16:creationId xmlns:a16="http://schemas.microsoft.com/office/drawing/2014/main" id="{0863E12D-9C32-402B-8151-1E519440A0A0}"/>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5">
              <a:extLst>
                <a:ext uri="{FF2B5EF4-FFF2-40B4-BE49-F238E27FC236}">
                  <a16:creationId xmlns:a16="http://schemas.microsoft.com/office/drawing/2014/main" id="{CC9714E0-51EE-46EB-9121-4DDB02D78692}"/>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6">
              <a:extLst>
                <a:ext uri="{FF2B5EF4-FFF2-40B4-BE49-F238E27FC236}">
                  <a16:creationId xmlns:a16="http://schemas.microsoft.com/office/drawing/2014/main" id="{0B9E5526-5B95-4FBE-9EA8-1F0C09C0F036}"/>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7">
              <a:extLst>
                <a:ext uri="{FF2B5EF4-FFF2-40B4-BE49-F238E27FC236}">
                  <a16:creationId xmlns:a16="http://schemas.microsoft.com/office/drawing/2014/main" id="{2296032E-ED9B-47D4-9E7D-E99A4561090F}"/>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8">
              <a:extLst>
                <a:ext uri="{FF2B5EF4-FFF2-40B4-BE49-F238E27FC236}">
                  <a16:creationId xmlns:a16="http://schemas.microsoft.com/office/drawing/2014/main" id="{C8CD9FBA-08A4-4C40-90BF-6E9C4AABBBBD}"/>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9">
              <a:extLst>
                <a:ext uri="{FF2B5EF4-FFF2-40B4-BE49-F238E27FC236}">
                  <a16:creationId xmlns:a16="http://schemas.microsoft.com/office/drawing/2014/main" id="{8C00C6DC-2EF2-4ACA-9834-F715BC508AC5}"/>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8756445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8000"/>
                                  </p:iterate>
                                  <p:childTnLst>
                                    <p:set>
                                      <p:cBhvr>
                                        <p:cTn id="6" dur="1" fill="hold">
                                          <p:stCondLst>
                                            <p:cond delay="0"/>
                                          </p:stCondLst>
                                        </p:cTn>
                                        <p:tgtEl>
                                          <p:spTgt spid="8"/>
                                        </p:tgtEl>
                                        <p:attrNameLst>
                                          <p:attrName>style.visibility</p:attrName>
                                        </p:attrNameLst>
                                      </p:cBhvr>
                                      <p:to>
                                        <p:strVal val="visible"/>
                                      </p:to>
                                    </p:set>
                                    <p:animEffect transition="in" filter="wipe(left)">
                                      <p:cBhvr>
                                        <p:cTn id="7" dur="300"/>
                                        <p:tgtEl>
                                          <p:spTgt spid="8"/>
                                        </p:tgtEl>
                                      </p:cBhvr>
                                    </p:animEffect>
                                  </p:childTnLst>
                                </p:cTn>
                              </p:par>
                            </p:childTnLst>
                          </p:cTn>
                        </p:par>
                        <p:par>
                          <p:cTn id="8" fill="hold">
                            <p:stCondLst>
                              <p:cond delay="2580"/>
                            </p:stCondLst>
                            <p:childTnLst>
                              <p:par>
                                <p:cTn id="9" presetID="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300" fill="hold"/>
                                        <p:tgtEl>
                                          <p:spTgt spid="11"/>
                                        </p:tgtEl>
                                        <p:attrNameLst>
                                          <p:attrName>ppt_x</p:attrName>
                                        </p:attrNameLst>
                                      </p:cBhvr>
                                      <p:tavLst>
                                        <p:tav tm="0">
                                          <p:val>
                                            <p:strVal val="#ppt_x"/>
                                          </p:val>
                                        </p:tav>
                                        <p:tav tm="100000">
                                          <p:val>
                                            <p:strVal val="#ppt_x"/>
                                          </p:val>
                                        </p:tav>
                                      </p:tavLst>
                                    </p:anim>
                                    <p:anim calcmode="lin" valueType="num">
                                      <p:cBhvr additive="base">
                                        <p:cTn id="12" dur="3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2880"/>
                            </p:stCondLst>
                            <p:childTnLst>
                              <p:par>
                                <p:cTn id="14" presetID="2" presetClass="entr" presetSubtype="4"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300" fill="hold"/>
                                        <p:tgtEl>
                                          <p:spTgt spid="12"/>
                                        </p:tgtEl>
                                        <p:attrNameLst>
                                          <p:attrName>ppt_x</p:attrName>
                                        </p:attrNameLst>
                                      </p:cBhvr>
                                      <p:tavLst>
                                        <p:tav tm="0">
                                          <p:val>
                                            <p:strVal val="#ppt_x"/>
                                          </p:val>
                                        </p:tav>
                                        <p:tav tm="100000">
                                          <p:val>
                                            <p:strVal val="#ppt_x"/>
                                          </p:val>
                                        </p:tav>
                                      </p:tavLst>
                                    </p:anim>
                                    <p:anim calcmode="lin" valueType="num">
                                      <p:cBhvr additive="base">
                                        <p:cTn id="17" dur="300" fill="hold"/>
                                        <p:tgtEl>
                                          <p:spTgt spid="12"/>
                                        </p:tgtEl>
                                        <p:attrNameLst>
                                          <p:attrName>ppt_y</p:attrName>
                                        </p:attrNameLst>
                                      </p:cBhvr>
                                      <p:tavLst>
                                        <p:tav tm="0">
                                          <p:val>
                                            <p:strVal val="1+#ppt_h/2"/>
                                          </p:val>
                                        </p:tav>
                                        <p:tav tm="100000">
                                          <p:val>
                                            <p:strVal val="#ppt_y"/>
                                          </p:val>
                                        </p:tav>
                                      </p:tavLst>
                                    </p:anim>
                                  </p:childTnLst>
                                </p:cTn>
                              </p:par>
                            </p:childTnLst>
                          </p:cTn>
                        </p:par>
                        <p:par>
                          <p:cTn id="18" fill="hold">
                            <p:stCondLst>
                              <p:cond delay="318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3680"/>
                            </p:stCondLst>
                            <p:childTnLst>
                              <p:par>
                                <p:cTn id="23" presetID="22" presetClass="entr" presetSubtype="2"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right)">
                                      <p:cBhvr>
                                        <p:cTn id="25" dur="500"/>
                                        <p:tgtEl>
                                          <p:spTgt spid="10"/>
                                        </p:tgtEl>
                                      </p:cBhvr>
                                    </p:animEffect>
                                  </p:childTnLst>
                                </p:cTn>
                              </p:par>
                              <p:par>
                                <p:cTn id="26" presetID="22" presetClass="entr" presetSubtype="8"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par>
                                <p:cTn id="29" presetID="22" presetClass="entr" presetSubtype="8"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par>
                          <p:cTn id="32" fill="hold">
                            <p:stCondLst>
                              <p:cond delay="4180"/>
                            </p:stCondLst>
                            <p:childTnLst>
                              <p:par>
                                <p:cTn id="33" presetID="22" presetClass="entr" presetSubtype="2"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right)">
                                      <p:cBhvr>
                                        <p:cTn id="35" dur="500"/>
                                        <p:tgtEl>
                                          <p:spTgt spid="15"/>
                                        </p:tgtEl>
                                      </p:cBhvr>
                                    </p:animEffect>
                                  </p:childTnLst>
                                </p:cTn>
                              </p:par>
                            </p:childTnLst>
                          </p:cTn>
                        </p:par>
                        <p:par>
                          <p:cTn id="36" fill="hold">
                            <p:stCondLst>
                              <p:cond delay="4680"/>
                            </p:stCondLst>
                            <p:childTnLst>
                              <p:par>
                                <p:cTn id="37" presetID="22" presetClass="entr" presetSubtype="2"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right)">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animBg="1" autoUpdateAnimBg="0"/>
      <p:bldP spid="12" grpId="0" animBg="1" autoUpdateAnimBg="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989377" y="327095"/>
            <a:ext cx="1800493" cy="369332"/>
          </a:xfrm>
          <a:prstGeom prst="rect">
            <a:avLst/>
          </a:prstGeom>
          <a:noFill/>
        </p:spPr>
        <p:txBody>
          <a:bodyPr wrap="none" rtlCol="0">
            <a:spAutoFit/>
          </a:bodyPr>
          <a:lstStyle/>
          <a:p>
            <a:pPr defTabSz="914377"/>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点击添加小标题</a:t>
            </a:r>
            <a:endParaRPr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a:spLocks noEditPoints="1"/>
          </p:cNvSpPr>
          <p:nvPr/>
        </p:nvSpPr>
        <p:spPr bwMode="auto">
          <a:xfrm>
            <a:off x="511177" y="303531"/>
            <a:ext cx="307975" cy="523875"/>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accent1"/>
            </a:solidFill>
          </a:ln>
        </p:spPr>
        <p:txBody>
          <a:bodyPr vert="horz" wrap="square" lIns="121920" tIns="60960" rIns="121920" bIns="60960" numCol="1" anchor="t" anchorCtr="0" compatLnSpc="1"/>
          <a:lstStyle/>
          <a:p>
            <a:pPr defTabSz="914377"/>
            <a:endParaRPr lang="zh-CN" altLang="en-US" sz="320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 220"/>
          <p:cNvSpPr/>
          <p:nvPr/>
        </p:nvSpPr>
        <p:spPr>
          <a:xfrm rot="5400000">
            <a:off x="10981056" y="115571"/>
            <a:ext cx="791845" cy="5765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a:off x="994410" y="802006"/>
            <a:ext cx="9998711" cy="349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51"/>
          <p:cNvSpPr txBox="1"/>
          <p:nvPr/>
        </p:nvSpPr>
        <p:spPr>
          <a:xfrm>
            <a:off x="11075082" y="165171"/>
            <a:ext cx="639919" cy="276999"/>
          </a:xfrm>
          <a:prstGeom prst="rect">
            <a:avLst/>
          </a:prstGeom>
          <a:noFill/>
        </p:spPr>
        <p:txBody>
          <a:bodyPr wrap="none" rtlCol="0">
            <a:spAutoFit/>
          </a:bodyPr>
          <a:lstStyle/>
          <a:p>
            <a:pPr defTabSz="914377"/>
            <a:r>
              <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LOGO</a:t>
            </a:r>
          </a:p>
        </p:txBody>
      </p:sp>
      <p:sp>
        <p:nvSpPr>
          <p:cNvPr id="4" name="矩形 3"/>
          <p:cNvSpPr/>
          <p:nvPr/>
        </p:nvSpPr>
        <p:spPr>
          <a:xfrm>
            <a:off x="-55880" y="6744970"/>
            <a:ext cx="12261215" cy="118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129 Grupo"/>
          <p:cNvGrpSpPr/>
          <p:nvPr/>
        </p:nvGrpSpPr>
        <p:grpSpPr>
          <a:xfrm>
            <a:off x="4653374" y="3374424"/>
            <a:ext cx="4586433" cy="2879667"/>
            <a:chOff x="9279774" y="6619559"/>
            <a:chExt cx="9176297" cy="5760000"/>
          </a:xfrm>
        </p:grpSpPr>
        <p:sp>
          <p:nvSpPr>
            <p:cNvPr id="9" name="7 Elipse"/>
            <p:cNvSpPr>
              <a:spLocks noChangeAspect="1"/>
            </p:cNvSpPr>
            <p:nvPr/>
          </p:nvSpPr>
          <p:spPr bwMode="auto">
            <a:xfrm>
              <a:off x="9279774" y="6619559"/>
              <a:ext cx="9176297" cy="5760000"/>
            </a:xfrm>
            <a:custGeom>
              <a:avLst/>
              <a:gdLst/>
              <a:ahLst/>
              <a:cxnLst/>
              <a:rect l="l" t="t" r="r" b="b"/>
              <a:pathLst>
                <a:path w="9176297" h="5760000">
                  <a:moveTo>
                    <a:pt x="2880000" y="0"/>
                  </a:moveTo>
                  <a:cubicBezTo>
                    <a:pt x="4121179" y="0"/>
                    <a:pt x="5178976" y="785149"/>
                    <a:pt x="5580558" y="1887066"/>
                  </a:cubicBezTo>
                  <a:cubicBezTo>
                    <a:pt x="5817220" y="2382263"/>
                    <a:pt x="6145999" y="2688431"/>
                    <a:pt x="6509246" y="2688431"/>
                  </a:cubicBezTo>
                  <a:cubicBezTo>
                    <a:pt x="6763059" y="2688431"/>
                    <a:pt x="7000044" y="2538951"/>
                    <a:pt x="7198961" y="2278669"/>
                  </a:cubicBezTo>
                  <a:cubicBezTo>
                    <a:pt x="7392729" y="1989875"/>
                    <a:pt x="7722265" y="1799880"/>
                    <a:pt x="8096177" y="1799880"/>
                  </a:cubicBezTo>
                  <a:cubicBezTo>
                    <a:pt x="8692711" y="1799880"/>
                    <a:pt x="9176297" y="2283466"/>
                    <a:pt x="9176297" y="2880000"/>
                  </a:cubicBezTo>
                  <a:cubicBezTo>
                    <a:pt x="9176297" y="3476534"/>
                    <a:pt x="8692711" y="3960120"/>
                    <a:pt x="8096177" y="3960120"/>
                  </a:cubicBezTo>
                  <a:cubicBezTo>
                    <a:pt x="7722378" y="3960120"/>
                    <a:pt x="7392929" y="3770240"/>
                    <a:pt x="7199125" y="3481602"/>
                  </a:cubicBezTo>
                  <a:cubicBezTo>
                    <a:pt x="7000388" y="3221883"/>
                    <a:pt x="6763671" y="3072765"/>
                    <a:pt x="6510167" y="3072765"/>
                  </a:cubicBezTo>
                  <a:cubicBezTo>
                    <a:pt x="6144845" y="3072765"/>
                    <a:pt x="5814387" y="3382442"/>
                    <a:pt x="5577070" y="3882462"/>
                  </a:cubicBezTo>
                  <a:cubicBezTo>
                    <a:pt x="5172865" y="4979380"/>
                    <a:pt x="4117594" y="5760000"/>
                    <a:pt x="2880000" y="5760000"/>
                  </a:cubicBezTo>
                  <a:cubicBezTo>
                    <a:pt x="1289420" y="5760000"/>
                    <a:pt x="0" y="4470580"/>
                    <a:pt x="0" y="2880000"/>
                  </a:cubicBezTo>
                  <a:cubicBezTo>
                    <a:pt x="0" y="1289420"/>
                    <a:pt x="1289420" y="0"/>
                    <a:pt x="2880000" y="0"/>
                  </a:cubicBezTo>
                  <a:close/>
                </a:path>
              </a:pathLst>
            </a:custGeom>
            <a:solidFill>
              <a:schemeClr val="accent1"/>
            </a:solidFill>
            <a:ln w="19050">
              <a:solidFill>
                <a:schemeClr val="bg1"/>
              </a:solidFill>
            </a:ln>
            <a:effectLst>
              <a:outerShdw blurRad="381000" dist="76200" dir="5400000" algn="t" rotWithShape="0">
                <a:prstClr val="black">
                  <a:alpha val="28000"/>
                </a:prstClr>
              </a:outerShdw>
            </a:effectLst>
            <a:extLst/>
          </p:spPr>
          <p:txBody>
            <a:bodyPr lIns="0" tIns="0" rIns="0" bIns="0" rtlCol="0" anchor="ctr"/>
            <a:lstStyle/>
            <a:p>
              <a:pPr algn="ctr" defTabSz="1176321"/>
              <a:endParaRPr lang="es-SV" sz="667">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64 Elipse"/>
            <p:cNvSpPr>
              <a:spLocks noChangeAspect="1"/>
            </p:cNvSpPr>
            <p:nvPr/>
          </p:nvSpPr>
          <p:spPr>
            <a:xfrm>
              <a:off x="16505941" y="8635477"/>
              <a:ext cx="1755195" cy="1755195"/>
            </a:xfrm>
            <a:prstGeom prst="ellipse">
              <a:avLst/>
            </a:prstGeom>
            <a:solidFill>
              <a:schemeClr val="bg1"/>
            </a:solidFill>
            <a:ln>
              <a:noFill/>
            </a:ln>
            <a:effectLst/>
          </p:spPr>
          <p:txBody>
            <a:bodyPr lIns="0" tIns="0" rIns="0" bIns="0" rtlCol="0" anchor="ctr"/>
            <a:lstStyle/>
            <a:p>
              <a:pPr algn="ctr" defTabSz="1176321"/>
              <a:r>
                <a:rPr lang="es-MX" sz="2665" dirty="0">
                  <a:solidFill>
                    <a:srgbClr val="000000">
                      <a:lumMod val="75000"/>
                      <a:lumOff val="25000"/>
                    </a:srgbClr>
                  </a:solidFill>
                  <a:latin typeface="Arial" panose="020B0604020202020204" pitchFamily="34" charset="0"/>
                  <a:ea typeface="微软雅黑" panose="020B0503020204020204" pitchFamily="34" charset="-122"/>
                  <a:cs typeface="Open Sans Extrabold" panose="020B0906030804020204" pitchFamily="34" charset="0"/>
                  <a:sym typeface="Arial" panose="020B0604020202020204" pitchFamily="34" charset="0"/>
                </a:rPr>
                <a:t>05</a:t>
              </a:r>
            </a:p>
          </p:txBody>
        </p:sp>
      </p:grpSp>
      <p:grpSp>
        <p:nvGrpSpPr>
          <p:cNvPr id="11" name="131 Grupo"/>
          <p:cNvGrpSpPr/>
          <p:nvPr/>
        </p:nvGrpSpPr>
        <p:grpSpPr>
          <a:xfrm>
            <a:off x="4833467" y="2431577"/>
            <a:ext cx="3649912" cy="3642537"/>
            <a:chOff x="9639774" y="4733642"/>
            <a:chExt cx="7302554" cy="7285917"/>
          </a:xfrm>
        </p:grpSpPr>
        <p:sp>
          <p:nvSpPr>
            <p:cNvPr id="12" name="39 Elipse"/>
            <p:cNvSpPr/>
            <p:nvPr/>
          </p:nvSpPr>
          <p:spPr bwMode="auto">
            <a:xfrm>
              <a:off x="9639774" y="4733642"/>
              <a:ext cx="7302554" cy="7285917"/>
            </a:xfrm>
            <a:custGeom>
              <a:avLst/>
              <a:gdLst/>
              <a:ahLst/>
              <a:cxnLst/>
              <a:rect l="l" t="t" r="r" b="b"/>
              <a:pathLst>
                <a:path w="7302554" h="7285917">
                  <a:moveTo>
                    <a:pt x="6222434" y="0"/>
                  </a:moveTo>
                  <a:cubicBezTo>
                    <a:pt x="6818968" y="0"/>
                    <a:pt x="7302554" y="483586"/>
                    <a:pt x="7302554" y="1080120"/>
                  </a:cubicBezTo>
                  <a:cubicBezTo>
                    <a:pt x="7302554" y="1676654"/>
                    <a:pt x="6818968" y="2160240"/>
                    <a:pt x="6222434" y="2160240"/>
                  </a:cubicBezTo>
                  <a:lnTo>
                    <a:pt x="6212402" y="2159734"/>
                  </a:lnTo>
                  <a:cubicBezTo>
                    <a:pt x="5785295" y="2175509"/>
                    <a:pt x="5414097" y="2327583"/>
                    <a:pt x="5163254" y="2620086"/>
                  </a:cubicBezTo>
                  <a:cubicBezTo>
                    <a:pt x="4866483" y="2966146"/>
                    <a:pt x="4789657" y="3448733"/>
                    <a:pt x="4907223" y="3963314"/>
                  </a:cubicBezTo>
                  <a:cubicBezTo>
                    <a:pt x="4994052" y="4214922"/>
                    <a:pt x="5040000" y="4485054"/>
                    <a:pt x="5040000" y="4765917"/>
                  </a:cubicBezTo>
                  <a:cubicBezTo>
                    <a:pt x="5040000" y="6157675"/>
                    <a:pt x="3911758" y="7285917"/>
                    <a:pt x="2520000" y="7285917"/>
                  </a:cubicBezTo>
                  <a:cubicBezTo>
                    <a:pt x="1128242" y="7285917"/>
                    <a:pt x="0" y="6157675"/>
                    <a:pt x="0" y="4765917"/>
                  </a:cubicBezTo>
                  <a:cubicBezTo>
                    <a:pt x="0" y="3374159"/>
                    <a:pt x="1128242" y="2245917"/>
                    <a:pt x="2520000" y="2245917"/>
                  </a:cubicBezTo>
                  <a:cubicBezTo>
                    <a:pt x="2709437" y="2245917"/>
                    <a:pt x="2893993" y="2266820"/>
                    <a:pt x="3071087" y="2308227"/>
                  </a:cubicBezTo>
                  <a:cubicBezTo>
                    <a:pt x="3788824" y="2494906"/>
                    <a:pt x="4457246" y="2376750"/>
                    <a:pt x="4842207" y="1927854"/>
                  </a:cubicBezTo>
                  <a:cubicBezTo>
                    <a:pt x="5028127" y="1711057"/>
                    <a:pt x="5127725" y="1440676"/>
                    <a:pt x="5145438" y="1141997"/>
                  </a:cubicBezTo>
                  <a:cubicBezTo>
                    <a:pt x="5142902" y="1121571"/>
                    <a:pt x="5142314" y="1100914"/>
                    <a:pt x="5142314" y="1080120"/>
                  </a:cubicBezTo>
                  <a:cubicBezTo>
                    <a:pt x="5142314" y="483586"/>
                    <a:pt x="5625900" y="0"/>
                    <a:pt x="6222434" y="0"/>
                  </a:cubicBezTo>
                  <a:close/>
                </a:path>
              </a:pathLst>
            </a:custGeom>
            <a:solidFill>
              <a:schemeClr val="accent4"/>
            </a:solidFill>
            <a:ln w="19050">
              <a:solidFill>
                <a:schemeClr val="bg1"/>
              </a:solidFill>
            </a:ln>
            <a:effectLst>
              <a:outerShdw blurRad="381000" dist="76200" dir="5400000" algn="t" rotWithShape="0">
                <a:prstClr val="black">
                  <a:alpha val="28000"/>
                </a:prstClr>
              </a:outerShdw>
            </a:effectLst>
            <a:extLst/>
          </p:spPr>
          <p:txBody>
            <a:bodyPr lIns="0" tIns="0" rIns="0" bIns="0" rtlCol="0" anchor="ctr"/>
            <a:lstStyle/>
            <a:p>
              <a:pPr algn="ctr" defTabSz="1176321"/>
              <a:endParaRPr lang="es-SV" sz="667">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63 Elipse"/>
            <p:cNvSpPr>
              <a:spLocks noChangeAspect="1"/>
            </p:cNvSpPr>
            <p:nvPr/>
          </p:nvSpPr>
          <p:spPr>
            <a:xfrm>
              <a:off x="14976326" y="4942842"/>
              <a:ext cx="1755195" cy="1755195"/>
            </a:xfrm>
            <a:prstGeom prst="ellipse">
              <a:avLst/>
            </a:prstGeom>
            <a:solidFill>
              <a:schemeClr val="bg1"/>
            </a:solidFill>
            <a:ln>
              <a:noFill/>
            </a:ln>
            <a:effectLst/>
          </p:spPr>
          <p:txBody>
            <a:bodyPr lIns="0" tIns="0" rIns="0" bIns="0" rtlCol="0" anchor="ctr"/>
            <a:lstStyle/>
            <a:p>
              <a:pPr algn="ctr" defTabSz="1176321"/>
              <a:r>
                <a:rPr lang="es-MX" sz="2665" dirty="0">
                  <a:solidFill>
                    <a:srgbClr val="000000">
                      <a:lumMod val="75000"/>
                      <a:lumOff val="25000"/>
                    </a:srgbClr>
                  </a:solidFill>
                  <a:latin typeface="Arial" panose="020B0604020202020204" pitchFamily="34" charset="0"/>
                  <a:ea typeface="微软雅黑" panose="020B0503020204020204" pitchFamily="34" charset="-122"/>
                  <a:cs typeface="Open Sans Extrabold" panose="020B0906030804020204" pitchFamily="34" charset="0"/>
                  <a:sym typeface="Arial" panose="020B0604020202020204" pitchFamily="34" charset="0"/>
                </a:rPr>
                <a:t>04</a:t>
              </a:r>
            </a:p>
          </p:txBody>
        </p:sp>
      </p:grpSp>
      <p:grpSp>
        <p:nvGrpSpPr>
          <p:cNvPr id="14" name="132 Grupo"/>
          <p:cNvGrpSpPr/>
          <p:nvPr/>
        </p:nvGrpSpPr>
        <p:grpSpPr>
          <a:xfrm>
            <a:off x="5013400" y="1662507"/>
            <a:ext cx="2159193" cy="4231628"/>
            <a:chOff x="9999774" y="3195324"/>
            <a:chExt cx="4320000" cy="8464235"/>
          </a:xfrm>
        </p:grpSpPr>
        <p:sp>
          <p:nvSpPr>
            <p:cNvPr id="15" name="5 Elipse"/>
            <p:cNvSpPr>
              <a:spLocks noChangeAspect="1"/>
            </p:cNvSpPr>
            <p:nvPr/>
          </p:nvSpPr>
          <p:spPr bwMode="auto">
            <a:xfrm>
              <a:off x="9999774" y="3195324"/>
              <a:ext cx="4320000" cy="8464235"/>
            </a:xfrm>
            <a:custGeom>
              <a:avLst/>
              <a:gdLst/>
              <a:ahLst/>
              <a:cxnLst/>
              <a:rect l="l" t="t" r="r" b="b"/>
              <a:pathLst>
                <a:path w="4320000" h="8464235">
                  <a:moveTo>
                    <a:pt x="2160000" y="0"/>
                  </a:moveTo>
                  <a:cubicBezTo>
                    <a:pt x="2756534" y="0"/>
                    <a:pt x="3240120" y="483586"/>
                    <a:pt x="3240120" y="1080120"/>
                  </a:cubicBezTo>
                  <a:cubicBezTo>
                    <a:pt x="3240120" y="1400727"/>
                    <a:pt x="3100435" y="1688709"/>
                    <a:pt x="2877814" y="1885639"/>
                  </a:cubicBezTo>
                  <a:cubicBezTo>
                    <a:pt x="2630105" y="2201090"/>
                    <a:pt x="2489205" y="2572923"/>
                    <a:pt x="2489205" y="2970338"/>
                  </a:cubicBezTo>
                  <a:cubicBezTo>
                    <a:pt x="2489205" y="3549579"/>
                    <a:pt x="2788530" y="4074474"/>
                    <a:pt x="3273893" y="4456155"/>
                  </a:cubicBezTo>
                  <a:cubicBezTo>
                    <a:pt x="3901360" y="4832231"/>
                    <a:pt x="4320000" y="5519344"/>
                    <a:pt x="4320000" y="6304235"/>
                  </a:cubicBezTo>
                  <a:cubicBezTo>
                    <a:pt x="4320000" y="7497170"/>
                    <a:pt x="3352935" y="8464235"/>
                    <a:pt x="2160000" y="8464235"/>
                  </a:cubicBezTo>
                  <a:cubicBezTo>
                    <a:pt x="967065" y="8464235"/>
                    <a:pt x="0" y="7497170"/>
                    <a:pt x="0" y="6304235"/>
                  </a:cubicBezTo>
                  <a:cubicBezTo>
                    <a:pt x="0" y="5554456"/>
                    <a:pt x="382022" y="4893904"/>
                    <a:pt x="962335" y="4507047"/>
                  </a:cubicBezTo>
                  <a:cubicBezTo>
                    <a:pt x="1492089" y="4125066"/>
                    <a:pt x="1821035" y="3577564"/>
                    <a:pt x="1821035" y="2970338"/>
                  </a:cubicBezTo>
                  <a:cubicBezTo>
                    <a:pt x="1821035" y="2562805"/>
                    <a:pt x="1672869" y="2182172"/>
                    <a:pt x="1414636" y="1860600"/>
                  </a:cubicBezTo>
                  <a:cubicBezTo>
                    <a:pt x="1208131" y="1664577"/>
                    <a:pt x="1079880" y="1387326"/>
                    <a:pt x="1079880" y="1080120"/>
                  </a:cubicBezTo>
                  <a:cubicBezTo>
                    <a:pt x="1079880" y="483586"/>
                    <a:pt x="1563466" y="0"/>
                    <a:pt x="2160000" y="0"/>
                  </a:cubicBezTo>
                  <a:close/>
                </a:path>
              </a:pathLst>
            </a:custGeom>
            <a:solidFill>
              <a:schemeClr val="accent3"/>
            </a:solidFill>
            <a:ln w="19050">
              <a:solidFill>
                <a:schemeClr val="bg1"/>
              </a:solidFill>
            </a:ln>
            <a:effectLst>
              <a:outerShdw blurRad="381000" dist="76200" dir="5400000" algn="t" rotWithShape="0">
                <a:prstClr val="black">
                  <a:alpha val="28000"/>
                </a:prstClr>
              </a:outerShdw>
            </a:effectLst>
            <a:extLst/>
          </p:spPr>
          <p:txBody>
            <a:bodyPr lIns="0" tIns="0" rIns="0" bIns="0" rtlCol="0" anchor="ctr"/>
            <a:lstStyle/>
            <a:p>
              <a:pPr algn="ctr" defTabSz="1176321"/>
              <a:endParaRPr lang="es-SV" sz="667">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62 Elipse"/>
            <p:cNvSpPr>
              <a:spLocks noChangeAspect="1"/>
            </p:cNvSpPr>
            <p:nvPr/>
          </p:nvSpPr>
          <p:spPr>
            <a:xfrm>
              <a:off x="11282176" y="3378559"/>
              <a:ext cx="1755195" cy="1755195"/>
            </a:xfrm>
            <a:prstGeom prst="ellipse">
              <a:avLst/>
            </a:prstGeom>
            <a:solidFill>
              <a:schemeClr val="bg1"/>
            </a:solidFill>
            <a:ln>
              <a:noFill/>
            </a:ln>
            <a:effectLst/>
          </p:spPr>
          <p:txBody>
            <a:bodyPr lIns="0" tIns="0" rIns="0" bIns="0" rtlCol="0" anchor="ctr"/>
            <a:lstStyle/>
            <a:p>
              <a:pPr algn="ctr" defTabSz="1176321"/>
              <a:r>
                <a:rPr lang="es-MX" sz="2665" dirty="0">
                  <a:solidFill>
                    <a:srgbClr val="000000">
                      <a:lumMod val="75000"/>
                      <a:lumOff val="25000"/>
                    </a:srgbClr>
                  </a:solidFill>
                  <a:latin typeface="Arial" panose="020B0604020202020204" pitchFamily="34" charset="0"/>
                  <a:ea typeface="微软雅黑" panose="020B0503020204020204" pitchFamily="34" charset="-122"/>
                  <a:cs typeface="Open Sans Extrabold" panose="020B0906030804020204" pitchFamily="34" charset="0"/>
                  <a:sym typeface="Arial" panose="020B0604020202020204" pitchFamily="34" charset="0"/>
                </a:rPr>
                <a:t>03</a:t>
              </a:r>
            </a:p>
          </p:txBody>
        </p:sp>
      </p:grpSp>
      <p:grpSp>
        <p:nvGrpSpPr>
          <p:cNvPr id="17" name="133 Grupo"/>
          <p:cNvGrpSpPr/>
          <p:nvPr/>
        </p:nvGrpSpPr>
        <p:grpSpPr>
          <a:xfrm>
            <a:off x="3715219" y="2431577"/>
            <a:ext cx="3277276" cy="3282580"/>
            <a:chOff x="7402771" y="4733642"/>
            <a:chExt cx="6557003" cy="6565917"/>
          </a:xfrm>
        </p:grpSpPr>
        <p:sp>
          <p:nvSpPr>
            <p:cNvPr id="18" name="4 Elipse"/>
            <p:cNvSpPr>
              <a:spLocks noChangeAspect="1"/>
            </p:cNvSpPr>
            <p:nvPr/>
          </p:nvSpPr>
          <p:spPr bwMode="auto">
            <a:xfrm>
              <a:off x="7402771" y="4733642"/>
              <a:ext cx="6557003" cy="6565917"/>
            </a:xfrm>
            <a:custGeom>
              <a:avLst/>
              <a:gdLst/>
              <a:ahLst/>
              <a:cxnLst/>
              <a:rect l="l" t="t" r="r" b="b"/>
              <a:pathLst>
                <a:path w="6557003" h="6565917">
                  <a:moveTo>
                    <a:pt x="1080120" y="0"/>
                  </a:moveTo>
                  <a:cubicBezTo>
                    <a:pt x="1644631" y="0"/>
                    <a:pt x="2107995" y="433060"/>
                    <a:pt x="2155444" y="985143"/>
                  </a:cubicBezTo>
                  <a:cubicBezTo>
                    <a:pt x="2156721" y="984254"/>
                    <a:pt x="2158114" y="983617"/>
                    <a:pt x="2159508" y="982983"/>
                  </a:cubicBezTo>
                  <a:lnTo>
                    <a:pt x="2157122" y="1018367"/>
                  </a:lnTo>
                  <a:cubicBezTo>
                    <a:pt x="2159655" y="1038752"/>
                    <a:pt x="2160240" y="1059368"/>
                    <a:pt x="2160240" y="1080120"/>
                  </a:cubicBezTo>
                  <a:cubicBezTo>
                    <a:pt x="2160240" y="1135366"/>
                    <a:pt x="2156092" y="1189644"/>
                    <a:pt x="2146743" y="1242456"/>
                  </a:cubicBezTo>
                  <a:cubicBezTo>
                    <a:pt x="2145586" y="1705467"/>
                    <a:pt x="2292716" y="2136654"/>
                    <a:pt x="2596672" y="2468868"/>
                  </a:cubicBezTo>
                  <a:cubicBezTo>
                    <a:pt x="3015292" y="2926405"/>
                    <a:pt x="3647277" y="3104294"/>
                    <a:pt x="4315225" y="3014888"/>
                  </a:cubicBezTo>
                  <a:lnTo>
                    <a:pt x="4313324" y="3023292"/>
                  </a:lnTo>
                  <a:cubicBezTo>
                    <a:pt x="4454868" y="2985083"/>
                    <a:pt x="4603697" y="2965917"/>
                    <a:pt x="4757003" y="2965917"/>
                  </a:cubicBezTo>
                  <a:cubicBezTo>
                    <a:pt x="5751116" y="2965917"/>
                    <a:pt x="6557003" y="3771804"/>
                    <a:pt x="6557003" y="4765917"/>
                  </a:cubicBezTo>
                  <a:cubicBezTo>
                    <a:pt x="6557003" y="5760030"/>
                    <a:pt x="5751116" y="6565917"/>
                    <a:pt x="4757003" y="6565917"/>
                  </a:cubicBezTo>
                  <a:cubicBezTo>
                    <a:pt x="3762890" y="6565917"/>
                    <a:pt x="2957003" y="5760030"/>
                    <a:pt x="2957003" y="4765917"/>
                  </a:cubicBezTo>
                  <a:cubicBezTo>
                    <a:pt x="2957003" y="4597118"/>
                    <a:pt x="2980238" y="4433746"/>
                    <a:pt x="3025416" y="4279310"/>
                  </a:cubicBezTo>
                  <a:cubicBezTo>
                    <a:pt x="3115248" y="3688287"/>
                    <a:pt x="2980004" y="3120613"/>
                    <a:pt x="2601234" y="2706629"/>
                  </a:cubicBezTo>
                  <a:cubicBezTo>
                    <a:pt x="2268415" y="2342868"/>
                    <a:pt x="1800729" y="2155869"/>
                    <a:pt x="1287094" y="2139930"/>
                  </a:cubicBezTo>
                  <a:cubicBezTo>
                    <a:pt x="1220171" y="2153424"/>
                    <a:pt x="1150941" y="2160240"/>
                    <a:pt x="1080120" y="2160240"/>
                  </a:cubicBezTo>
                  <a:cubicBezTo>
                    <a:pt x="483586" y="2160240"/>
                    <a:pt x="0" y="1676654"/>
                    <a:pt x="0" y="1080120"/>
                  </a:cubicBezTo>
                  <a:cubicBezTo>
                    <a:pt x="0" y="483586"/>
                    <a:pt x="483586" y="0"/>
                    <a:pt x="1080120" y="0"/>
                  </a:cubicBezTo>
                  <a:close/>
                </a:path>
              </a:pathLst>
            </a:custGeom>
            <a:solidFill>
              <a:schemeClr val="accent2"/>
            </a:solidFill>
            <a:ln w="19050">
              <a:solidFill>
                <a:schemeClr val="bg1"/>
              </a:solidFill>
            </a:ln>
            <a:effectLst>
              <a:outerShdw blurRad="381000" dist="76200" dir="5400000" algn="t" rotWithShape="0">
                <a:prstClr val="black">
                  <a:alpha val="28000"/>
                </a:prstClr>
              </a:outerShdw>
            </a:effectLst>
            <a:extLst/>
          </p:spPr>
          <p:txBody>
            <a:bodyPr lIns="0" tIns="0" rIns="0" bIns="0" rtlCol="0" anchor="ctr"/>
            <a:lstStyle/>
            <a:p>
              <a:pPr algn="ctr" defTabSz="1176321"/>
              <a:endParaRPr lang="es-SV" sz="667">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61 Elipse"/>
            <p:cNvSpPr>
              <a:spLocks noChangeAspect="1"/>
            </p:cNvSpPr>
            <p:nvPr/>
          </p:nvSpPr>
          <p:spPr>
            <a:xfrm>
              <a:off x="7588843" y="4930143"/>
              <a:ext cx="1755195" cy="1755195"/>
            </a:xfrm>
            <a:prstGeom prst="ellipse">
              <a:avLst/>
            </a:prstGeom>
            <a:solidFill>
              <a:schemeClr val="bg1"/>
            </a:solidFill>
            <a:ln>
              <a:noFill/>
            </a:ln>
            <a:effectLst/>
          </p:spPr>
          <p:txBody>
            <a:bodyPr lIns="0" tIns="0" rIns="0" bIns="0" rtlCol="0" anchor="ctr"/>
            <a:lstStyle/>
            <a:p>
              <a:pPr algn="ctr" defTabSz="1176321"/>
              <a:r>
                <a:rPr lang="es-MX" sz="2665" dirty="0">
                  <a:solidFill>
                    <a:srgbClr val="000000">
                      <a:lumMod val="75000"/>
                      <a:lumOff val="25000"/>
                    </a:srgbClr>
                  </a:solidFill>
                  <a:latin typeface="Arial" panose="020B0604020202020204" pitchFamily="34" charset="0"/>
                  <a:ea typeface="微软雅黑" panose="020B0503020204020204" pitchFamily="34" charset="-122"/>
                  <a:cs typeface="Open Sans Extrabold" panose="020B0906030804020204" pitchFamily="34" charset="0"/>
                  <a:sym typeface="Arial" panose="020B0604020202020204" pitchFamily="34" charset="0"/>
                </a:rPr>
                <a:t>02</a:t>
              </a:r>
            </a:p>
          </p:txBody>
        </p:sp>
      </p:grpSp>
      <p:grpSp>
        <p:nvGrpSpPr>
          <p:cNvPr id="20" name="134 Grupo"/>
          <p:cNvGrpSpPr/>
          <p:nvPr/>
        </p:nvGrpSpPr>
        <p:grpSpPr>
          <a:xfrm>
            <a:off x="2944002" y="4094342"/>
            <a:ext cx="3868724" cy="1439833"/>
            <a:chOff x="5859434" y="8059559"/>
            <a:chExt cx="7740340" cy="2880000"/>
          </a:xfrm>
        </p:grpSpPr>
        <p:sp>
          <p:nvSpPr>
            <p:cNvPr id="21" name="3 Elipse"/>
            <p:cNvSpPr>
              <a:spLocks noChangeAspect="1"/>
            </p:cNvSpPr>
            <p:nvPr/>
          </p:nvSpPr>
          <p:spPr bwMode="auto">
            <a:xfrm>
              <a:off x="5859434" y="8059559"/>
              <a:ext cx="7740340" cy="2880000"/>
            </a:xfrm>
            <a:custGeom>
              <a:avLst/>
              <a:gdLst/>
              <a:ahLst/>
              <a:cxnLst/>
              <a:rect l="l" t="t" r="r" b="b"/>
              <a:pathLst>
                <a:path w="7740340" h="2880000">
                  <a:moveTo>
                    <a:pt x="6300340" y="0"/>
                  </a:moveTo>
                  <a:cubicBezTo>
                    <a:pt x="7095630" y="0"/>
                    <a:pt x="7740340" y="644710"/>
                    <a:pt x="7740340" y="1440000"/>
                  </a:cubicBezTo>
                  <a:cubicBezTo>
                    <a:pt x="7740340" y="2235290"/>
                    <a:pt x="7095630" y="2880000"/>
                    <a:pt x="6300340" y="2880000"/>
                  </a:cubicBezTo>
                  <a:cubicBezTo>
                    <a:pt x="5885156" y="2880000"/>
                    <a:pt x="5511010" y="2704290"/>
                    <a:pt x="5249309" y="2422148"/>
                  </a:cubicBezTo>
                  <a:cubicBezTo>
                    <a:pt x="5248757" y="2422489"/>
                    <a:pt x="5248171" y="2422758"/>
                    <a:pt x="5247585" y="2423026"/>
                  </a:cubicBezTo>
                  <a:cubicBezTo>
                    <a:pt x="4787435" y="1899251"/>
                    <a:pt x="4143967" y="1574656"/>
                    <a:pt x="3432088" y="1574656"/>
                  </a:cubicBezTo>
                  <a:cubicBezTo>
                    <a:pt x="2839826" y="1574656"/>
                    <a:pt x="2294917" y="1799332"/>
                    <a:pt x="1866084" y="2179330"/>
                  </a:cubicBezTo>
                  <a:cubicBezTo>
                    <a:pt x="1669871" y="2389407"/>
                    <a:pt x="1390260" y="2520120"/>
                    <a:pt x="1080120" y="2520120"/>
                  </a:cubicBezTo>
                  <a:cubicBezTo>
                    <a:pt x="483586" y="2520120"/>
                    <a:pt x="0" y="2036534"/>
                    <a:pt x="0" y="1440000"/>
                  </a:cubicBezTo>
                  <a:cubicBezTo>
                    <a:pt x="0" y="843466"/>
                    <a:pt x="483586" y="359880"/>
                    <a:pt x="1080120" y="359880"/>
                  </a:cubicBezTo>
                  <a:cubicBezTo>
                    <a:pt x="1411226" y="359880"/>
                    <a:pt x="1707536" y="508864"/>
                    <a:pt x="1905271" y="743788"/>
                  </a:cubicBezTo>
                  <a:cubicBezTo>
                    <a:pt x="2329616" y="1096551"/>
                    <a:pt x="2861566" y="1304626"/>
                    <a:pt x="3438438" y="1304626"/>
                  </a:cubicBezTo>
                  <a:cubicBezTo>
                    <a:pt x="4089499" y="1304626"/>
                    <a:pt x="4683338" y="1039592"/>
                    <a:pt x="5130819" y="602053"/>
                  </a:cubicBezTo>
                  <a:cubicBezTo>
                    <a:pt x="5391019" y="237165"/>
                    <a:pt x="5817983" y="0"/>
                    <a:pt x="6300340" y="0"/>
                  </a:cubicBezTo>
                  <a:close/>
                </a:path>
              </a:pathLst>
            </a:custGeom>
            <a:solidFill>
              <a:schemeClr val="accent1"/>
            </a:solidFill>
            <a:ln w="19050">
              <a:solidFill>
                <a:schemeClr val="bg1"/>
              </a:solidFill>
            </a:ln>
            <a:effectLst>
              <a:outerShdw blurRad="381000" dist="76200" dir="5400000" algn="t" rotWithShape="0">
                <a:prstClr val="black">
                  <a:alpha val="28000"/>
                </a:prstClr>
              </a:outerShdw>
            </a:effectLst>
            <a:extLst/>
          </p:spPr>
          <p:txBody>
            <a:bodyPr lIns="0" tIns="0" rIns="0" bIns="0" rtlCol="0" anchor="ctr"/>
            <a:lstStyle/>
            <a:p>
              <a:pPr algn="ctr" defTabSz="1176321"/>
              <a:endParaRPr lang="es-SV" sz="667">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60 Elipse"/>
            <p:cNvSpPr>
              <a:spLocks noChangeAspect="1"/>
            </p:cNvSpPr>
            <p:nvPr/>
          </p:nvSpPr>
          <p:spPr>
            <a:xfrm>
              <a:off x="6066371" y="8621595"/>
              <a:ext cx="1755195" cy="1755195"/>
            </a:xfrm>
            <a:prstGeom prst="ellipse">
              <a:avLst/>
            </a:prstGeom>
            <a:solidFill>
              <a:schemeClr val="bg1"/>
            </a:solidFill>
            <a:ln>
              <a:noFill/>
            </a:ln>
            <a:effectLst/>
          </p:spPr>
          <p:txBody>
            <a:bodyPr lIns="0" tIns="0" rIns="0" bIns="0" rtlCol="0" anchor="ctr"/>
            <a:lstStyle/>
            <a:p>
              <a:pPr algn="ctr" defTabSz="1176321"/>
              <a:r>
                <a:rPr lang="es-MX" sz="2665" dirty="0">
                  <a:solidFill>
                    <a:srgbClr val="000000">
                      <a:lumMod val="75000"/>
                      <a:lumOff val="25000"/>
                    </a:srgbClr>
                  </a:solidFill>
                  <a:latin typeface="Arial" panose="020B0604020202020204" pitchFamily="34" charset="0"/>
                  <a:ea typeface="微软雅黑" panose="020B0503020204020204" pitchFamily="34" charset="-122"/>
                  <a:cs typeface="Open Sans Extrabold" panose="020B0906030804020204" pitchFamily="34" charset="0"/>
                  <a:sym typeface="Arial" panose="020B0604020202020204" pitchFamily="34" charset="0"/>
                </a:rPr>
                <a:t>01</a:t>
              </a:r>
            </a:p>
          </p:txBody>
        </p:sp>
      </p:grpSp>
      <p:sp>
        <p:nvSpPr>
          <p:cNvPr id="23" name="50 Elipse"/>
          <p:cNvSpPr/>
          <p:nvPr/>
        </p:nvSpPr>
        <p:spPr>
          <a:xfrm>
            <a:off x="5472228" y="4193330"/>
            <a:ext cx="1241536" cy="1241857"/>
          </a:xfrm>
          <a:prstGeom prst="ellipse">
            <a:avLst/>
          </a:prstGeom>
          <a:solidFill>
            <a:schemeClr val="bg1"/>
          </a:solidFill>
          <a:ln w="28575" cap="rnd" cmpd="sng">
            <a:noFill/>
            <a:bevel/>
          </a:ln>
          <a:effectLst>
            <a:innerShdw blurRad="177800" dist="25400">
              <a:prstClr val="black"/>
            </a:innerShdw>
          </a:effectLst>
          <a:scene3d>
            <a:camera prst="orthographicFront"/>
            <a:lightRig rig="contrasting" dir="t"/>
          </a:scene3d>
          <a:sp3d prstMaterial="metal">
            <a:bevelT w="0" h="0" prst="coolSlant"/>
            <a:contourClr>
              <a:srgbClr val="BEC7CC"/>
            </a:contourClr>
          </a:sp3d>
        </p:spPr>
        <p:style>
          <a:lnRef idx="2">
            <a:schemeClr val="accent1">
              <a:shade val="50000"/>
            </a:schemeClr>
          </a:lnRef>
          <a:fillRef idx="1">
            <a:schemeClr val="accent1"/>
          </a:fillRef>
          <a:effectRef idx="0">
            <a:schemeClr val="accent1"/>
          </a:effectRef>
          <a:fontRef idx="minor">
            <a:schemeClr val="lt1"/>
          </a:fontRef>
        </p:style>
        <p:txBody>
          <a:bodyPr lIns="0" tIns="44531" rIns="0" bIns="44531" rtlCol="0" anchor="ctr"/>
          <a:lstStyle/>
          <a:p>
            <a:pPr algn="ctr" defTabSz="1176321">
              <a:lnSpc>
                <a:spcPct val="125000"/>
              </a:lnSpc>
            </a:pPr>
            <a:r>
              <a:rPr lang="zh-CN" altLang="en-US" sz="1600" dirty="0">
                <a:solidFill>
                  <a:srgbClr val="000000">
                    <a:lumMod val="75000"/>
                    <a:lumOff val="25000"/>
                  </a:srgbClr>
                </a:solidFill>
                <a:latin typeface="Arial" panose="020B0604020202020204" pitchFamily="34" charset="0"/>
                <a:ea typeface="微软雅黑" pitchFamily="34" charset="-122"/>
                <a:sym typeface="Arial" panose="020B0604020202020204" pitchFamily="34" charset="0"/>
              </a:rPr>
              <a:t>添加标题</a:t>
            </a:r>
            <a:endParaRPr lang="es-MX" sz="1600" kern="1000" dirty="0">
              <a:solidFill>
                <a:srgbClr val="000000">
                  <a:lumMod val="75000"/>
                  <a:lumOff val="25000"/>
                </a:srgbClr>
              </a:solidFill>
              <a:latin typeface="Arial" panose="020B0604020202020204" pitchFamily="34" charset="0"/>
              <a:ea typeface="微软雅黑" panose="020B0503020204020204" pitchFamily="34" charset="-122"/>
              <a:cs typeface="Open Sans Condensed" panose="020B0604020202020204" charset="0"/>
              <a:sym typeface="Arial" panose="020B0604020202020204" pitchFamily="34" charset="0"/>
            </a:endParaRPr>
          </a:p>
        </p:txBody>
      </p:sp>
      <p:sp>
        <p:nvSpPr>
          <p:cNvPr id="24" name="Textbox 1"/>
          <p:cNvSpPr/>
          <p:nvPr/>
        </p:nvSpPr>
        <p:spPr>
          <a:xfrm>
            <a:off x="1070331" y="4482359"/>
            <a:ext cx="1785435" cy="1163079"/>
          </a:xfrm>
          <a:prstGeom prst="rect">
            <a:avLst/>
          </a:prstGeom>
        </p:spPr>
        <p:txBody>
          <a:bodyPr wrap="square" lIns="117684" tIns="58835" rIns="117684" bIns="58835">
            <a:spAutoFit/>
          </a:bodyPr>
          <a:lstStyle/>
          <a:p>
            <a:pPr algn="ctr" defTabSz="914377"/>
            <a:r>
              <a:rPr lang="zh-CN" altLang="en-US" sz="1600" dirty="0">
                <a:solidFill>
                  <a:srgbClr val="000000">
                    <a:lumMod val="75000"/>
                    <a:lumOff val="25000"/>
                  </a:srgbClr>
                </a:solidFill>
                <a:latin typeface="Arial" panose="020B0604020202020204" pitchFamily="34" charset="0"/>
                <a:ea typeface="微软雅黑" pitchFamily="34" charset="-122"/>
                <a:sym typeface="Arial" panose="020B0604020202020204" pitchFamily="34" charset="0"/>
              </a:rPr>
              <a:t>单击添加标题</a:t>
            </a:r>
            <a:endParaRPr lang="en-US" altLang="zh-CN" sz="1600" dirty="0">
              <a:solidFill>
                <a:srgbClr val="000000">
                  <a:lumMod val="75000"/>
                  <a:lumOff val="25000"/>
                </a:srgbClr>
              </a:solidFill>
              <a:latin typeface="Arial" panose="020B0604020202020204" pitchFamily="34" charset="0"/>
              <a:ea typeface="微软雅黑" pitchFamily="34" charset="-122"/>
              <a:sym typeface="Arial" panose="020B0604020202020204" pitchFamily="34" charset="0"/>
            </a:endParaRPr>
          </a:p>
          <a:p>
            <a:pPr algn="just" defTabSz="914377">
              <a:lnSpc>
                <a:spcPct val="150000"/>
              </a:lnSpc>
              <a:defRPr/>
            </a:pPr>
            <a:r>
              <a:rPr lang="zh-CN" altLang="en-US" sz="1200" kern="0" dirty="0">
                <a:solidFill>
                  <a:prstClr val="black">
                    <a:lumMod val="50000"/>
                    <a:lumOff val="50000"/>
                  </a:prstClr>
                </a:solidFill>
                <a:latin typeface="Arial" panose="020B0604020202020204" pitchFamily="34" charset="0"/>
                <a:ea typeface="微软雅黑" pitchFamily="34" charset="-122"/>
                <a:sym typeface="Arial" panose="020B0604020202020204" pitchFamily="34" charset="0"/>
              </a:rPr>
              <a:t>此处添加详细文本描述，建议与标题相关并符合整体语言风格洁。</a:t>
            </a:r>
            <a:endParaRPr lang="id-ID" altLang="zh-CN" sz="1200" kern="0" dirty="0">
              <a:solidFill>
                <a:prstClr val="black">
                  <a:lumMod val="60000"/>
                  <a:lumOff val="4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
          <p:cNvSpPr/>
          <p:nvPr/>
        </p:nvSpPr>
        <p:spPr>
          <a:xfrm>
            <a:off x="1838179" y="2484535"/>
            <a:ext cx="1768127" cy="1163079"/>
          </a:xfrm>
          <a:prstGeom prst="rect">
            <a:avLst/>
          </a:prstGeom>
        </p:spPr>
        <p:txBody>
          <a:bodyPr wrap="square" lIns="117684" tIns="58835" rIns="117684" bIns="58835">
            <a:spAutoFit/>
          </a:bodyPr>
          <a:lstStyle/>
          <a:p>
            <a:pPr algn="ctr" defTabSz="914377"/>
            <a:r>
              <a:rPr lang="zh-CN" altLang="en-US" sz="1600" dirty="0">
                <a:solidFill>
                  <a:srgbClr val="000000">
                    <a:lumMod val="75000"/>
                    <a:lumOff val="25000"/>
                  </a:srgbClr>
                </a:solidFill>
                <a:latin typeface="Arial" panose="020B0604020202020204" pitchFamily="34" charset="0"/>
                <a:ea typeface="微软雅黑" pitchFamily="34" charset="-122"/>
                <a:sym typeface="Arial" panose="020B0604020202020204" pitchFamily="34" charset="0"/>
              </a:rPr>
              <a:t>单击添加标题</a:t>
            </a:r>
            <a:endParaRPr lang="en-US" altLang="zh-CN" sz="1600" dirty="0">
              <a:solidFill>
                <a:srgbClr val="000000">
                  <a:lumMod val="75000"/>
                  <a:lumOff val="25000"/>
                </a:srgbClr>
              </a:solidFill>
              <a:latin typeface="Arial" panose="020B0604020202020204" pitchFamily="34" charset="0"/>
              <a:ea typeface="微软雅黑" pitchFamily="34" charset="-122"/>
              <a:sym typeface="Arial" panose="020B0604020202020204" pitchFamily="34" charset="0"/>
            </a:endParaRPr>
          </a:p>
          <a:p>
            <a:pPr algn="just" defTabSz="914377">
              <a:lnSpc>
                <a:spcPct val="150000"/>
              </a:lnSpc>
              <a:defRPr/>
            </a:pPr>
            <a:r>
              <a:rPr lang="zh-CN" altLang="en-US" sz="1200" kern="0" dirty="0">
                <a:solidFill>
                  <a:prstClr val="black">
                    <a:lumMod val="50000"/>
                    <a:lumOff val="50000"/>
                  </a:prstClr>
                </a:solidFill>
                <a:latin typeface="Arial" panose="020B0604020202020204" pitchFamily="34" charset="0"/>
                <a:ea typeface="微软雅黑" pitchFamily="34" charset="-122"/>
                <a:sym typeface="Arial" panose="020B0604020202020204" pitchFamily="34" charset="0"/>
              </a:rPr>
              <a:t>此处添加详细文本描述，建议与标题相关并符合整体语言风格洁。</a:t>
            </a:r>
            <a:endParaRPr lang="id-ID" altLang="zh-CN" sz="1200" kern="0" dirty="0">
              <a:solidFill>
                <a:prstClr val="black">
                  <a:lumMod val="60000"/>
                  <a:lumOff val="4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1"/>
          <p:cNvSpPr/>
          <p:nvPr/>
        </p:nvSpPr>
        <p:spPr>
          <a:xfrm>
            <a:off x="5245506" y="697131"/>
            <a:ext cx="1813237" cy="1103704"/>
          </a:xfrm>
          <a:prstGeom prst="rect">
            <a:avLst/>
          </a:prstGeom>
        </p:spPr>
        <p:txBody>
          <a:bodyPr wrap="square" lIns="117684" tIns="58835" rIns="117684" bIns="58835">
            <a:spAutoFit/>
          </a:bodyPr>
          <a:lstStyle/>
          <a:p>
            <a:pPr algn="ctr" defTabSz="914377"/>
            <a:r>
              <a:rPr lang="zh-CN" altLang="en-US" sz="1600" dirty="0">
                <a:solidFill>
                  <a:srgbClr val="000000">
                    <a:lumMod val="75000"/>
                    <a:lumOff val="25000"/>
                  </a:srgbClr>
                </a:solidFill>
                <a:latin typeface="Arial" panose="020B0604020202020204" pitchFamily="34" charset="0"/>
                <a:ea typeface="微软雅黑" pitchFamily="34" charset="-122"/>
                <a:sym typeface="Arial" panose="020B0604020202020204" pitchFamily="34" charset="0"/>
              </a:rPr>
              <a:t>单击添加标题</a:t>
            </a:r>
            <a:endParaRPr lang="en-US" altLang="zh-CN" sz="1600" dirty="0">
              <a:solidFill>
                <a:srgbClr val="000000">
                  <a:lumMod val="75000"/>
                  <a:lumOff val="25000"/>
                </a:srgbClr>
              </a:solidFill>
              <a:latin typeface="Arial" panose="020B0604020202020204" pitchFamily="34" charset="0"/>
              <a:ea typeface="微软雅黑" pitchFamily="34" charset="-122"/>
              <a:sym typeface="Arial" panose="020B0604020202020204" pitchFamily="34" charset="0"/>
            </a:endParaRPr>
          </a:p>
          <a:p>
            <a:pPr algn="just" defTabSz="914377"/>
            <a:r>
              <a:rPr lang="zh-CN" altLang="en-US" sz="1200" kern="0" dirty="0">
                <a:solidFill>
                  <a:srgbClr val="000000">
                    <a:lumMod val="50000"/>
                    <a:lumOff val="50000"/>
                  </a:srgbClr>
                </a:solidFill>
                <a:latin typeface="Arial" panose="020B0604020202020204" pitchFamily="34" charset="0"/>
                <a:ea typeface="微软雅黑" pitchFamily="34" charset="-122"/>
                <a:sym typeface="Arial" panose="020B0604020202020204" pitchFamily="34" charset="0"/>
              </a:rPr>
              <a:t>此处添加详细文本描述，建议与标题相关并符合整体语言风格洁。</a:t>
            </a:r>
            <a:endParaRPr lang="id-ID" altLang="zh-CN" sz="1200" kern="0"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endParaRPr>
          </a:p>
          <a:p>
            <a:pPr algn="just" defTabSz="914377"/>
            <a:endParaRPr lang="en-US" altLang="zh-CN" sz="1200" dirty="0">
              <a:solidFill>
                <a:srgbClr val="000000">
                  <a:lumMod val="50000"/>
                  <a:lumOff val="50000"/>
                </a:srgbClr>
              </a:solidFill>
              <a:latin typeface="Arial" panose="020B0604020202020204" pitchFamily="34" charset="0"/>
              <a:ea typeface="微软雅黑" pitchFamily="34" charset="-122"/>
              <a:sym typeface="Arial" panose="020B0604020202020204" pitchFamily="34" charset="0"/>
            </a:endParaRPr>
          </a:p>
        </p:txBody>
      </p:sp>
      <p:sp>
        <p:nvSpPr>
          <p:cNvPr id="27" name="Textbox 1"/>
          <p:cNvSpPr/>
          <p:nvPr/>
        </p:nvSpPr>
        <p:spPr>
          <a:xfrm>
            <a:off x="8568052" y="2484535"/>
            <a:ext cx="1764451" cy="1163079"/>
          </a:xfrm>
          <a:prstGeom prst="rect">
            <a:avLst/>
          </a:prstGeom>
        </p:spPr>
        <p:txBody>
          <a:bodyPr wrap="square" lIns="117684" tIns="58835" rIns="117684" bIns="58835">
            <a:spAutoFit/>
          </a:bodyPr>
          <a:lstStyle/>
          <a:p>
            <a:pPr algn="ctr" defTabSz="914377"/>
            <a:r>
              <a:rPr lang="zh-CN" altLang="en-US" sz="1600" dirty="0">
                <a:solidFill>
                  <a:srgbClr val="000000">
                    <a:lumMod val="75000"/>
                    <a:lumOff val="25000"/>
                  </a:srgbClr>
                </a:solidFill>
                <a:latin typeface="Arial" panose="020B0604020202020204" pitchFamily="34" charset="0"/>
                <a:ea typeface="微软雅黑" pitchFamily="34" charset="-122"/>
                <a:sym typeface="Arial" panose="020B0604020202020204" pitchFamily="34" charset="0"/>
              </a:rPr>
              <a:t>单击添加标题</a:t>
            </a:r>
            <a:endParaRPr lang="en-US" altLang="zh-CN" sz="1600" dirty="0">
              <a:solidFill>
                <a:srgbClr val="000000">
                  <a:lumMod val="75000"/>
                  <a:lumOff val="25000"/>
                </a:srgbClr>
              </a:solidFill>
              <a:latin typeface="Arial" panose="020B0604020202020204" pitchFamily="34" charset="0"/>
              <a:ea typeface="微软雅黑" pitchFamily="34" charset="-122"/>
              <a:sym typeface="Arial" panose="020B0604020202020204" pitchFamily="34" charset="0"/>
            </a:endParaRPr>
          </a:p>
          <a:p>
            <a:pPr algn="just" defTabSz="914377">
              <a:lnSpc>
                <a:spcPct val="150000"/>
              </a:lnSpc>
              <a:defRPr/>
            </a:pPr>
            <a:r>
              <a:rPr lang="zh-CN" altLang="en-US" sz="1200" kern="0" dirty="0">
                <a:solidFill>
                  <a:prstClr val="black">
                    <a:lumMod val="50000"/>
                    <a:lumOff val="50000"/>
                  </a:prstClr>
                </a:solidFill>
                <a:latin typeface="Arial" panose="020B0604020202020204" pitchFamily="34" charset="0"/>
                <a:ea typeface="微软雅黑" pitchFamily="34" charset="-122"/>
                <a:sym typeface="Arial" panose="020B0604020202020204" pitchFamily="34" charset="0"/>
              </a:rPr>
              <a:t>此处添加详细文本描述，建议与标题相关并符合整体语言风格洁。</a:t>
            </a:r>
            <a:endParaRPr lang="id-ID" altLang="zh-CN" sz="1200" kern="0" dirty="0">
              <a:solidFill>
                <a:prstClr val="black">
                  <a:lumMod val="60000"/>
                  <a:lumOff val="4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box 1"/>
          <p:cNvSpPr/>
          <p:nvPr/>
        </p:nvSpPr>
        <p:spPr>
          <a:xfrm>
            <a:off x="9328647" y="4482360"/>
            <a:ext cx="1867684" cy="1163079"/>
          </a:xfrm>
          <a:prstGeom prst="rect">
            <a:avLst/>
          </a:prstGeom>
        </p:spPr>
        <p:txBody>
          <a:bodyPr wrap="square" lIns="117684" tIns="58835" rIns="117684" bIns="58835">
            <a:spAutoFit/>
          </a:bodyPr>
          <a:lstStyle/>
          <a:p>
            <a:pPr algn="ctr" defTabSz="914377"/>
            <a:r>
              <a:rPr lang="zh-CN" altLang="en-US" sz="1600" dirty="0">
                <a:solidFill>
                  <a:srgbClr val="000000">
                    <a:lumMod val="75000"/>
                    <a:lumOff val="25000"/>
                  </a:srgbClr>
                </a:solidFill>
                <a:latin typeface="Arial" panose="020B0604020202020204" pitchFamily="34" charset="0"/>
                <a:ea typeface="微软雅黑" pitchFamily="34" charset="-122"/>
                <a:sym typeface="Arial" panose="020B0604020202020204" pitchFamily="34" charset="0"/>
              </a:rPr>
              <a:t>单击添加标题</a:t>
            </a:r>
            <a:endParaRPr lang="en-US" altLang="zh-CN" sz="1600" dirty="0">
              <a:solidFill>
                <a:srgbClr val="000000">
                  <a:lumMod val="75000"/>
                  <a:lumOff val="25000"/>
                </a:srgbClr>
              </a:solidFill>
              <a:latin typeface="Arial" panose="020B0604020202020204" pitchFamily="34" charset="0"/>
              <a:ea typeface="微软雅黑" pitchFamily="34" charset="-122"/>
              <a:sym typeface="Arial" panose="020B0604020202020204" pitchFamily="34" charset="0"/>
            </a:endParaRPr>
          </a:p>
          <a:p>
            <a:pPr algn="just" defTabSz="914377">
              <a:lnSpc>
                <a:spcPct val="150000"/>
              </a:lnSpc>
              <a:defRPr/>
            </a:pPr>
            <a:r>
              <a:rPr lang="zh-CN" altLang="en-US" sz="1200" kern="0" dirty="0">
                <a:solidFill>
                  <a:prstClr val="black">
                    <a:lumMod val="50000"/>
                    <a:lumOff val="50000"/>
                  </a:prstClr>
                </a:solidFill>
                <a:latin typeface="Arial" panose="020B0604020202020204" pitchFamily="34" charset="0"/>
                <a:ea typeface="微软雅黑" pitchFamily="34" charset="-122"/>
                <a:sym typeface="Arial" panose="020B0604020202020204" pitchFamily="34" charset="0"/>
              </a:rPr>
              <a:t>此处添加详细文本描述，建议与标题相关并符合整体语言风格洁。</a:t>
            </a:r>
            <a:endParaRPr lang="id-ID" altLang="zh-CN" sz="1200" kern="0" dirty="0">
              <a:solidFill>
                <a:prstClr val="black">
                  <a:lumMod val="60000"/>
                  <a:lumOff val="40000"/>
                </a:prst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9" name="82 Grupo"/>
          <p:cNvGrpSpPr>
            <a:grpSpLocks noChangeAspect="1"/>
          </p:cNvGrpSpPr>
          <p:nvPr/>
        </p:nvGrpSpPr>
        <p:grpSpPr>
          <a:xfrm>
            <a:off x="10279376" y="2726487"/>
            <a:ext cx="336025" cy="332780"/>
            <a:chOff x="18853929" y="3019796"/>
            <a:chExt cx="860707" cy="852174"/>
          </a:xfrm>
          <a:solidFill>
            <a:schemeClr val="tx2"/>
          </a:solidFill>
        </p:grpSpPr>
        <p:sp>
          <p:nvSpPr>
            <p:cNvPr id="30" name="Freeform 6"/>
            <p:cNvSpPr>
              <a:spLocks noEditPoints="1"/>
            </p:cNvSpPr>
            <p:nvPr/>
          </p:nvSpPr>
          <p:spPr bwMode="auto">
            <a:xfrm>
              <a:off x="18853929" y="3019796"/>
              <a:ext cx="860707" cy="852174"/>
            </a:xfrm>
            <a:custGeom>
              <a:avLst/>
              <a:gdLst>
                <a:gd name="T0" fmla="*/ 1358 w 3226"/>
                <a:gd name="T1" fmla="*/ 609 h 3195"/>
                <a:gd name="T2" fmla="*/ 1146 w 3226"/>
                <a:gd name="T3" fmla="*/ 711 h 3195"/>
                <a:gd name="T4" fmla="*/ 974 w 3226"/>
                <a:gd name="T5" fmla="*/ 686 h 3195"/>
                <a:gd name="T6" fmla="*/ 725 w 3226"/>
                <a:gd name="T7" fmla="*/ 1048 h 3195"/>
                <a:gd name="T8" fmla="*/ 662 w 3226"/>
                <a:gd name="T9" fmla="*/ 1270 h 3195"/>
                <a:gd name="T10" fmla="*/ 540 w 3226"/>
                <a:gd name="T11" fmla="*/ 1393 h 3195"/>
                <a:gd name="T12" fmla="*/ 567 w 3226"/>
                <a:gd name="T13" fmla="*/ 1815 h 3195"/>
                <a:gd name="T14" fmla="*/ 683 w 3226"/>
                <a:gd name="T15" fmla="*/ 1979 h 3195"/>
                <a:gd name="T16" fmla="*/ 719 w 3226"/>
                <a:gd name="T17" fmla="*/ 2176 h 3195"/>
                <a:gd name="T18" fmla="*/ 1001 w 3226"/>
                <a:gd name="T19" fmla="*/ 2494 h 3195"/>
                <a:gd name="T20" fmla="*/ 1174 w 3226"/>
                <a:gd name="T21" fmla="*/ 2495 h 3195"/>
                <a:gd name="T22" fmla="*/ 1378 w 3226"/>
                <a:gd name="T23" fmla="*/ 2609 h 3195"/>
                <a:gd name="T24" fmla="*/ 1813 w 3226"/>
                <a:gd name="T25" fmla="*/ 2690 h 3195"/>
                <a:gd name="T26" fmla="*/ 1916 w 3226"/>
                <a:gd name="T27" fmla="*/ 2552 h 3195"/>
                <a:gd name="T28" fmla="*/ 2140 w 3226"/>
                <a:gd name="T29" fmla="*/ 2475 h 3195"/>
                <a:gd name="T30" fmla="*/ 2708 w 3226"/>
                <a:gd name="T31" fmla="*/ 2490 h 3195"/>
                <a:gd name="T32" fmla="*/ 2502 w 3226"/>
                <a:gd name="T33" fmla="*/ 2089 h 3195"/>
                <a:gd name="T34" fmla="*/ 2592 w 3226"/>
                <a:gd name="T35" fmla="*/ 1872 h 3195"/>
                <a:gd name="T36" fmla="*/ 3024 w 3226"/>
                <a:gd name="T37" fmla="*/ 1733 h 3195"/>
                <a:gd name="T38" fmla="*/ 2612 w 3226"/>
                <a:gd name="T39" fmla="*/ 1345 h 3195"/>
                <a:gd name="T40" fmla="*/ 2509 w 3226"/>
                <a:gd name="T41" fmla="*/ 1135 h 3195"/>
                <a:gd name="T42" fmla="*/ 2534 w 3226"/>
                <a:gd name="T43" fmla="*/ 965 h 3195"/>
                <a:gd name="T44" fmla="*/ 2170 w 3226"/>
                <a:gd name="T45" fmla="*/ 718 h 3195"/>
                <a:gd name="T46" fmla="*/ 1944 w 3226"/>
                <a:gd name="T47" fmla="*/ 656 h 3195"/>
                <a:gd name="T48" fmla="*/ 1820 w 3226"/>
                <a:gd name="T49" fmla="*/ 535 h 3195"/>
                <a:gd name="T50" fmla="*/ 1812 w 3226"/>
                <a:gd name="T51" fmla="*/ 9 h 3195"/>
                <a:gd name="T52" fmla="*/ 1940 w 3226"/>
                <a:gd name="T53" fmla="*/ 131 h 3195"/>
                <a:gd name="T54" fmla="*/ 2428 w 3226"/>
                <a:gd name="T55" fmla="*/ 332 h 3195"/>
                <a:gd name="T56" fmla="*/ 2605 w 3226"/>
                <a:gd name="T57" fmla="*/ 335 h 3195"/>
                <a:gd name="T58" fmla="*/ 2900 w 3226"/>
                <a:gd name="T59" fmla="*/ 641 h 3195"/>
                <a:gd name="T60" fmla="*/ 2876 w 3226"/>
                <a:gd name="T61" fmla="*/ 816 h 3195"/>
                <a:gd name="T62" fmla="*/ 3122 w 3226"/>
                <a:gd name="T63" fmla="*/ 1287 h 3195"/>
                <a:gd name="T64" fmla="*/ 3224 w 3226"/>
                <a:gd name="T65" fmla="*/ 1431 h 3195"/>
                <a:gd name="T66" fmla="*/ 3190 w 3226"/>
                <a:gd name="T67" fmla="*/ 1848 h 3195"/>
                <a:gd name="T68" fmla="*/ 2755 w 3226"/>
                <a:gd name="T69" fmla="*/ 1990 h 3195"/>
                <a:gd name="T70" fmla="*/ 2908 w 3226"/>
                <a:gd name="T71" fmla="*/ 2465 h 3195"/>
                <a:gd name="T72" fmla="*/ 2851 w 3226"/>
                <a:gd name="T73" fmla="*/ 2632 h 3195"/>
                <a:gd name="T74" fmla="*/ 2514 w 3226"/>
                <a:gd name="T75" fmla="*/ 2882 h 3195"/>
                <a:gd name="T76" fmla="*/ 2077 w 3226"/>
                <a:gd name="T77" fmla="*/ 2703 h 3195"/>
                <a:gd name="T78" fmla="*/ 1890 w 3226"/>
                <a:gd name="T79" fmla="*/ 3139 h 3195"/>
                <a:gd name="T80" fmla="*/ 1476 w 3226"/>
                <a:gd name="T81" fmla="*/ 3195 h 3195"/>
                <a:gd name="T82" fmla="*/ 1317 w 3226"/>
                <a:gd name="T83" fmla="*/ 3118 h 3195"/>
                <a:gd name="T84" fmla="*/ 1087 w 3226"/>
                <a:gd name="T85" fmla="*/ 2675 h 3195"/>
                <a:gd name="T86" fmla="*/ 682 w 3226"/>
                <a:gd name="T87" fmla="*/ 2880 h 3195"/>
                <a:gd name="T88" fmla="*/ 355 w 3226"/>
                <a:gd name="T89" fmla="*/ 2607 h 3195"/>
                <a:gd name="T90" fmla="*/ 324 w 3226"/>
                <a:gd name="T91" fmla="*/ 2436 h 3195"/>
                <a:gd name="T92" fmla="*/ 162 w 3226"/>
                <a:gd name="T93" fmla="*/ 1929 h 3195"/>
                <a:gd name="T94" fmla="*/ 22 w 3226"/>
                <a:gd name="T95" fmla="*/ 1822 h 3195"/>
                <a:gd name="T96" fmla="*/ 9 w 3226"/>
                <a:gd name="T97" fmla="*/ 1401 h 3195"/>
                <a:gd name="T98" fmla="*/ 132 w 3226"/>
                <a:gd name="T99" fmla="*/ 1275 h 3195"/>
                <a:gd name="T100" fmla="*/ 335 w 3226"/>
                <a:gd name="T101" fmla="*/ 788 h 3195"/>
                <a:gd name="T102" fmla="*/ 339 w 3226"/>
                <a:gd name="T103" fmla="*/ 614 h 3195"/>
                <a:gd name="T104" fmla="*/ 651 w 3226"/>
                <a:gd name="T105" fmla="*/ 323 h 3195"/>
                <a:gd name="T106" fmla="*/ 824 w 3226"/>
                <a:gd name="T107" fmla="*/ 346 h 3195"/>
                <a:gd name="T108" fmla="*/ 1300 w 3226"/>
                <a:gd name="T109" fmla="*/ 102 h 3195"/>
                <a:gd name="T110" fmla="*/ 1445 w 3226"/>
                <a:gd name="T111" fmla="*/ 2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6" h="3195">
                  <a:moveTo>
                    <a:pt x="1476" y="200"/>
                  </a:moveTo>
                  <a:lnTo>
                    <a:pt x="1414" y="506"/>
                  </a:lnTo>
                  <a:lnTo>
                    <a:pt x="1405" y="535"/>
                  </a:lnTo>
                  <a:lnTo>
                    <a:pt x="1394" y="562"/>
                  </a:lnTo>
                  <a:lnTo>
                    <a:pt x="1378" y="586"/>
                  </a:lnTo>
                  <a:lnTo>
                    <a:pt x="1358" y="609"/>
                  </a:lnTo>
                  <a:lnTo>
                    <a:pt x="1335" y="628"/>
                  </a:lnTo>
                  <a:lnTo>
                    <a:pt x="1311" y="643"/>
                  </a:lnTo>
                  <a:lnTo>
                    <a:pt x="1283" y="656"/>
                  </a:lnTo>
                  <a:lnTo>
                    <a:pt x="1227" y="676"/>
                  </a:lnTo>
                  <a:lnTo>
                    <a:pt x="1174" y="701"/>
                  </a:lnTo>
                  <a:lnTo>
                    <a:pt x="1146" y="711"/>
                  </a:lnTo>
                  <a:lnTo>
                    <a:pt x="1117" y="718"/>
                  </a:lnTo>
                  <a:lnTo>
                    <a:pt x="1087" y="720"/>
                  </a:lnTo>
                  <a:lnTo>
                    <a:pt x="1057" y="718"/>
                  </a:lnTo>
                  <a:lnTo>
                    <a:pt x="1028" y="711"/>
                  </a:lnTo>
                  <a:lnTo>
                    <a:pt x="1001" y="701"/>
                  </a:lnTo>
                  <a:lnTo>
                    <a:pt x="974" y="686"/>
                  </a:lnTo>
                  <a:lnTo>
                    <a:pt x="711" y="513"/>
                  </a:lnTo>
                  <a:lnTo>
                    <a:pt x="518" y="705"/>
                  </a:lnTo>
                  <a:lnTo>
                    <a:pt x="693" y="965"/>
                  </a:lnTo>
                  <a:lnTo>
                    <a:pt x="708" y="992"/>
                  </a:lnTo>
                  <a:lnTo>
                    <a:pt x="719" y="1019"/>
                  </a:lnTo>
                  <a:lnTo>
                    <a:pt x="725" y="1048"/>
                  </a:lnTo>
                  <a:lnTo>
                    <a:pt x="727" y="1077"/>
                  </a:lnTo>
                  <a:lnTo>
                    <a:pt x="725" y="1106"/>
                  </a:lnTo>
                  <a:lnTo>
                    <a:pt x="718" y="1135"/>
                  </a:lnTo>
                  <a:lnTo>
                    <a:pt x="706" y="1163"/>
                  </a:lnTo>
                  <a:lnTo>
                    <a:pt x="683" y="1216"/>
                  </a:lnTo>
                  <a:lnTo>
                    <a:pt x="662" y="1270"/>
                  </a:lnTo>
                  <a:lnTo>
                    <a:pt x="650" y="1298"/>
                  </a:lnTo>
                  <a:lnTo>
                    <a:pt x="634" y="1323"/>
                  </a:lnTo>
                  <a:lnTo>
                    <a:pt x="615" y="1345"/>
                  </a:lnTo>
                  <a:lnTo>
                    <a:pt x="592" y="1364"/>
                  </a:lnTo>
                  <a:lnTo>
                    <a:pt x="567" y="1381"/>
                  </a:lnTo>
                  <a:lnTo>
                    <a:pt x="540" y="1393"/>
                  </a:lnTo>
                  <a:lnTo>
                    <a:pt x="511" y="1401"/>
                  </a:lnTo>
                  <a:lnTo>
                    <a:pt x="202" y="1461"/>
                  </a:lnTo>
                  <a:lnTo>
                    <a:pt x="202" y="1733"/>
                  </a:lnTo>
                  <a:lnTo>
                    <a:pt x="511" y="1794"/>
                  </a:lnTo>
                  <a:lnTo>
                    <a:pt x="540" y="1802"/>
                  </a:lnTo>
                  <a:lnTo>
                    <a:pt x="567" y="1815"/>
                  </a:lnTo>
                  <a:lnTo>
                    <a:pt x="593" y="1831"/>
                  </a:lnTo>
                  <a:lnTo>
                    <a:pt x="615" y="1850"/>
                  </a:lnTo>
                  <a:lnTo>
                    <a:pt x="634" y="1872"/>
                  </a:lnTo>
                  <a:lnTo>
                    <a:pt x="650" y="1897"/>
                  </a:lnTo>
                  <a:lnTo>
                    <a:pt x="662" y="1925"/>
                  </a:lnTo>
                  <a:lnTo>
                    <a:pt x="683" y="1979"/>
                  </a:lnTo>
                  <a:lnTo>
                    <a:pt x="707" y="2032"/>
                  </a:lnTo>
                  <a:lnTo>
                    <a:pt x="718" y="2060"/>
                  </a:lnTo>
                  <a:lnTo>
                    <a:pt x="725" y="2089"/>
                  </a:lnTo>
                  <a:lnTo>
                    <a:pt x="727" y="2118"/>
                  </a:lnTo>
                  <a:lnTo>
                    <a:pt x="725" y="2148"/>
                  </a:lnTo>
                  <a:lnTo>
                    <a:pt x="719" y="2176"/>
                  </a:lnTo>
                  <a:lnTo>
                    <a:pt x="708" y="2204"/>
                  </a:lnTo>
                  <a:lnTo>
                    <a:pt x="693" y="2230"/>
                  </a:lnTo>
                  <a:lnTo>
                    <a:pt x="518" y="2490"/>
                  </a:lnTo>
                  <a:lnTo>
                    <a:pt x="713" y="2682"/>
                  </a:lnTo>
                  <a:lnTo>
                    <a:pt x="974" y="2509"/>
                  </a:lnTo>
                  <a:lnTo>
                    <a:pt x="1001" y="2494"/>
                  </a:lnTo>
                  <a:lnTo>
                    <a:pt x="1028" y="2484"/>
                  </a:lnTo>
                  <a:lnTo>
                    <a:pt x="1057" y="2478"/>
                  </a:lnTo>
                  <a:lnTo>
                    <a:pt x="1087" y="2475"/>
                  </a:lnTo>
                  <a:lnTo>
                    <a:pt x="1117" y="2478"/>
                  </a:lnTo>
                  <a:lnTo>
                    <a:pt x="1146" y="2485"/>
                  </a:lnTo>
                  <a:lnTo>
                    <a:pt x="1174" y="2495"/>
                  </a:lnTo>
                  <a:lnTo>
                    <a:pt x="1228" y="2519"/>
                  </a:lnTo>
                  <a:lnTo>
                    <a:pt x="1283" y="2540"/>
                  </a:lnTo>
                  <a:lnTo>
                    <a:pt x="1311" y="2552"/>
                  </a:lnTo>
                  <a:lnTo>
                    <a:pt x="1336" y="2567"/>
                  </a:lnTo>
                  <a:lnTo>
                    <a:pt x="1359" y="2587"/>
                  </a:lnTo>
                  <a:lnTo>
                    <a:pt x="1378" y="2609"/>
                  </a:lnTo>
                  <a:lnTo>
                    <a:pt x="1394" y="2634"/>
                  </a:lnTo>
                  <a:lnTo>
                    <a:pt x="1406" y="2660"/>
                  </a:lnTo>
                  <a:lnTo>
                    <a:pt x="1415" y="2690"/>
                  </a:lnTo>
                  <a:lnTo>
                    <a:pt x="1476" y="2995"/>
                  </a:lnTo>
                  <a:lnTo>
                    <a:pt x="1750" y="2995"/>
                  </a:lnTo>
                  <a:lnTo>
                    <a:pt x="1813" y="2690"/>
                  </a:lnTo>
                  <a:lnTo>
                    <a:pt x="1821" y="2660"/>
                  </a:lnTo>
                  <a:lnTo>
                    <a:pt x="1832" y="2634"/>
                  </a:lnTo>
                  <a:lnTo>
                    <a:pt x="1849" y="2609"/>
                  </a:lnTo>
                  <a:lnTo>
                    <a:pt x="1868" y="2587"/>
                  </a:lnTo>
                  <a:lnTo>
                    <a:pt x="1891" y="2567"/>
                  </a:lnTo>
                  <a:lnTo>
                    <a:pt x="1916" y="2552"/>
                  </a:lnTo>
                  <a:lnTo>
                    <a:pt x="1944" y="2540"/>
                  </a:lnTo>
                  <a:lnTo>
                    <a:pt x="1998" y="2519"/>
                  </a:lnTo>
                  <a:lnTo>
                    <a:pt x="2052" y="2495"/>
                  </a:lnTo>
                  <a:lnTo>
                    <a:pt x="2081" y="2485"/>
                  </a:lnTo>
                  <a:lnTo>
                    <a:pt x="2110" y="2478"/>
                  </a:lnTo>
                  <a:lnTo>
                    <a:pt x="2140" y="2475"/>
                  </a:lnTo>
                  <a:lnTo>
                    <a:pt x="2170" y="2478"/>
                  </a:lnTo>
                  <a:lnTo>
                    <a:pt x="2198" y="2484"/>
                  </a:lnTo>
                  <a:lnTo>
                    <a:pt x="2226" y="2494"/>
                  </a:lnTo>
                  <a:lnTo>
                    <a:pt x="2252" y="2509"/>
                  </a:lnTo>
                  <a:lnTo>
                    <a:pt x="2514" y="2682"/>
                  </a:lnTo>
                  <a:lnTo>
                    <a:pt x="2708" y="2490"/>
                  </a:lnTo>
                  <a:lnTo>
                    <a:pt x="2534" y="2230"/>
                  </a:lnTo>
                  <a:lnTo>
                    <a:pt x="2518" y="2204"/>
                  </a:lnTo>
                  <a:lnTo>
                    <a:pt x="2508" y="2176"/>
                  </a:lnTo>
                  <a:lnTo>
                    <a:pt x="2502" y="2148"/>
                  </a:lnTo>
                  <a:lnTo>
                    <a:pt x="2500" y="2118"/>
                  </a:lnTo>
                  <a:lnTo>
                    <a:pt x="2502" y="2089"/>
                  </a:lnTo>
                  <a:lnTo>
                    <a:pt x="2509" y="2060"/>
                  </a:lnTo>
                  <a:lnTo>
                    <a:pt x="2520" y="2032"/>
                  </a:lnTo>
                  <a:lnTo>
                    <a:pt x="2544" y="1979"/>
                  </a:lnTo>
                  <a:lnTo>
                    <a:pt x="2565" y="1925"/>
                  </a:lnTo>
                  <a:lnTo>
                    <a:pt x="2577" y="1897"/>
                  </a:lnTo>
                  <a:lnTo>
                    <a:pt x="2592" y="1872"/>
                  </a:lnTo>
                  <a:lnTo>
                    <a:pt x="2612" y="1849"/>
                  </a:lnTo>
                  <a:lnTo>
                    <a:pt x="2635" y="1831"/>
                  </a:lnTo>
                  <a:lnTo>
                    <a:pt x="2659" y="1815"/>
                  </a:lnTo>
                  <a:lnTo>
                    <a:pt x="2686" y="1802"/>
                  </a:lnTo>
                  <a:lnTo>
                    <a:pt x="2716" y="1794"/>
                  </a:lnTo>
                  <a:lnTo>
                    <a:pt x="3024" y="1733"/>
                  </a:lnTo>
                  <a:lnTo>
                    <a:pt x="3024" y="1461"/>
                  </a:lnTo>
                  <a:lnTo>
                    <a:pt x="2716" y="1400"/>
                  </a:lnTo>
                  <a:lnTo>
                    <a:pt x="2686" y="1392"/>
                  </a:lnTo>
                  <a:lnTo>
                    <a:pt x="2659" y="1381"/>
                  </a:lnTo>
                  <a:lnTo>
                    <a:pt x="2635" y="1364"/>
                  </a:lnTo>
                  <a:lnTo>
                    <a:pt x="2612" y="1345"/>
                  </a:lnTo>
                  <a:lnTo>
                    <a:pt x="2592" y="1323"/>
                  </a:lnTo>
                  <a:lnTo>
                    <a:pt x="2577" y="1298"/>
                  </a:lnTo>
                  <a:lnTo>
                    <a:pt x="2564" y="1270"/>
                  </a:lnTo>
                  <a:lnTo>
                    <a:pt x="2544" y="1215"/>
                  </a:lnTo>
                  <a:lnTo>
                    <a:pt x="2520" y="1163"/>
                  </a:lnTo>
                  <a:lnTo>
                    <a:pt x="2509" y="1135"/>
                  </a:lnTo>
                  <a:lnTo>
                    <a:pt x="2502" y="1106"/>
                  </a:lnTo>
                  <a:lnTo>
                    <a:pt x="2500" y="1077"/>
                  </a:lnTo>
                  <a:lnTo>
                    <a:pt x="2502" y="1048"/>
                  </a:lnTo>
                  <a:lnTo>
                    <a:pt x="2508" y="1019"/>
                  </a:lnTo>
                  <a:lnTo>
                    <a:pt x="2519" y="992"/>
                  </a:lnTo>
                  <a:lnTo>
                    <a:pt x="2534" y="965"/>
                  </a:lnTo>
                  <a:lnTo>
                    <a:pt x="2708" y="705"/>
                  </a:lnTo>
                  <a:lnTo>
                    <a:pt x="2514" y="513"/>
                  </a:lnTo>
                  <a:lnTo>
                    <a:pt x="2252" y="686"/>
                  </a:lnTo>
                  <a:lnTo>
                    <a:pt x="2225" y="701"/>
                  </a:lnTo>
                  <a:lnTo>
                    <a:pt x="2197" y="711"/>
                  </a:lnTo>
                  <a:lnTo>
                    <a:pt x="2170" y="718"/>
                  </a:lnTo>
                  <a:lnTo>
                    <a:pt x="2140" y="720"/>
                  </a:lnTo>
                  <a:lnTo>
                    <a:pt x="2110" y="718"/>
                  </a:lnTo>
                  <a:lnTo>
                    <a:pt x="2081" y="711"/>
                  </a:lnTo>
                  <a:lnTo>
                    <a:pt x="2052" y="700"/>
                  </a:lnTo>
                  <a:lnTo>
                    <a:pt x="1998" y="676"/>
                  </a:lnTo>
                  <a:lnTo>
                    <a:pt x="1944" y="656"/>
                  </a:lnTo>
                  <a:lnTo>
                    <a:pt x="1916" y="643"/>
                  </a:lnTo>
                  <a:lnTo>
                    <a:pt x="1890" y="628"/>
                  </a:lnTo>
                  <a:lnTo>
                    <a:pt x="1868" y="609"/>
                  </a:lnTo>
                  <a:lnTo>
                    <a:pt x="1849" y="586"/>
                  </a:lnTo>
                  <a:lnTo>
                    <a:pt x="1832" y="562"/>
                  </a:lnTo>
                  <a:lnTo>
                    <a:pt x="1820" y="535"/>
                  </a:lnTo>
                  <a:lnTo>
                    <a:pt x="1813" y="506"/>
                  </a:lnTo>
                  <a:lnTo>
                    <a:pt x="1750" y="200"/>
                  </a:lnTo>
                  <a:lnTo>
                    <a:pt x="1476" y="200"/>
                  </a:lnTo>
                  <a:close/>
                  <a:moveTo>
                    <a:pt x="1750" y="0"/>
                  </a:moveTo>
                  <a:lnTo>
                    <a:pt x="1782" y="2"/>
                  </a:lnTo>
                  <a:lnTo>
                    <a:pt x="1812" y="9"/>
                  </a:lnTo>
                  <a:lnTo>
                    <a:pt x="1840" y="20"/>
                  </a:lnTo>
                  <a:lnTo>
                    <a:pt x="1866" y="36"/>
                  </a:lnTo>
                  <a:lnTo>
                    <a:pt x="1889" y="55"/>
                  </a:lnTo>
                  <a:lnTo>
                    <a:pt x="1910" y="78"/>
                  </a:lnTo>
                  <a:lnTo>
                    <a:pt x="1927" y="102"/>
                  </a:lnTo>
                  <a:lnTo>
                    <a:pt x="1940" y="131"/>
                  </a:lnTo>
                  <a:lnTo>
                    <a:pt x="1948" y="160"/>
                  </a:lnTo>
                  <a:lnTo>
                    <a:pt x="2010" y="467"/>
                  </a:lnTo>
                  <a:lnTo>
                    <a:pt x="2076" y="491"/>
                  </a:lnTo>
                  <a:lnTo>
                    <a:pt x="2140" y="520"/>
                  </a:lnTo>
                  <a:lnTo>
                    <a:pt x="2403" y="346"/>
                  </a:lnTo>
                  <a:lnTo>
                    <a:pt x="2428" y="332"/>
                  </a:lnTo>
                  <a:lnTo>
                    <a:pt x="2456" y="322"/>
                  </a:lnTo>
                  <a:lnTo>
                    <a:pt x="2485" y="316"/>
                  </a:lnTo>
                  <a:lnTo>
                    <a:pt x="2514" y="314"/>
                  </a:lnTo>
                  <a:lnTo>
                    <a:pt x="2546" y="316"/>
                  </a:lnTo>
                  <a:lnTo>
                    <a:pt x="2576" y="323"/>
                  </a:lnTo>
                  <a:lnTo>
                    <a:pt x="2605" y="335"/>
                  </a:lnTo>
                  <a:lnTo>
                    <a:pt x="2633" y="351"/>
                  </a:lnTo>
                  <a:lnTo>
                    <a:pt x="2657" y="372"/>
                  </a:lnTo>
                  <a:lnTo>
                    <a:pt x="2851" y="564"/>
                  </a:lnTo>
                  <a:lnTo>
                    <a:pt x="2872" y="588"/>
                  </a:lnTo>
                  <a:lnTo>
                    <a:pt x="2887" y="614"/>
                  </a:lnTo>
                  <a:lnTo>
                    <a:pt x="2900" y="641"/>
                  </a:lnTo>
                  <a:lnTo>
                    <a:pt x="2907" y="671"/>
                  </a:lnTo>
                  <a:lnTo>
                    <a:pt x="2910" y="701"/>
                  </a:lnTo>
                  <a:lnTo>
                    <a:pt x="2908" y="730"/>
                  </a:lnTo>
                  <a:lnTo>
                    <a:pt x="2903" y="760"/>
                  </a:lnTo>
                  <a:lnTo>
                    <a:pt x="2891" y="788"/>
                  </a:lnTo>
                  <a:lnTo>
                    <a:pt x="2876" y="816"/>
                  </a:lnTo>
                  <a:lnTo>
                    <a:pt x="2702" y="1076"/>
                  </a:lnTo>
                  <a:lnTo>
                    <a:pt x="2730" y="1140"/>
                  </a:lnTo>
                  <a:lnTo>
                    <a:pt x="2755" y="1205"/>
                  </a:lnTo>
                  <a:lnTo>
                    <a:pt x="3065" y="1265"/>
                  </a:lnTo>
                  <a:lnTo>
                    <a:pt x="3094" y="1275"/>
                  </a:lnTo>
                  <a:lnTo>
                    <a:pt x="3122" y="1287"/>
                  </a:lnTo>
                  <a:lnTo>
                    <a:pt x="3148" y="1304"/>
                  </a:lnTo>
                  <a:lnTo>
                    <a:pt x="3171" y="1324"/>
                  </a:lnTo>
                  <a:lnTo>
                    <a:pt x="3190" y="1347"/>
                  </a:lnTo>
                  <a:lnTo>
                    <a:pt x="3206" y="1373"/>
                  </a:lnTo>
                  <a:lnTo>
                    <a:pt x="3217" y="1401"/>
                  </a:lnTo>
                  <a:lnTo>
                    <a:pt x="3224" y="1431"/>
                  </a:lnTo>
                  <a:lnTo>
                    <a:pt x="3226" y="1461"/>
                  </a:lnTo>
                  <a:lnTo>
                    <a:pt x="3226" y="1733"/>
                  </a:lnTo>
                  <a:lnTo>
                    <a:pt x="3224" y="1765"/>
                  </a:lnTo>
                  <a:lnTo>
                    <a:pt x="3217" y="1794"/>
                  </a:lnTo>
                  <a:lnTo>
                    <a:pt x="3206" y="1822"/>
                  </a:lnTo>
                  <a:lnTo>
                    <a:pt x="3190" y="1848"/>
                  </a:lnTo>
                  <a:lnTo>
                    <a:pt x="3171" y="1871"/>
                  </a:lnTo>
                  <a:lnTo>
                    <a:pt x="3148" y="1891"/>
                  </a:lnTo>
                  <a:lnTo>
                    <a:pt x="3122" y="1908"/>
                  </a:lnTo>
                  <a:lnTo>
                    <a:pt x="3094" y="1921"/>
                  </a:lnTo>
                  <a:lnTo>
                    <a:pt x="3065" y="1929"/>
                  </a:lnTo>
                  <a:lnTo>
                    <a:pt x="2755" y="1990"/>
                  </a:lnTo>
                  <a:lnTo>
                    <a:pt x="2730" y="2056"/>
                  </a:lnTo>
                  <a:lnTo>
                    <a:pt x="2702" y="2119"/>
                  </a:lnTo>
                  <a:lnTo>
                    <a:pt x="2876" y="2379"/>
                  </a:lnTo>
                  <a:lnTo>
                    <a:pt x="2891" y="2406"/>
                  </a:lnTo>
                  <a:lnTo>
                    <a:pt x="2903" y="2436"/>
                  </a:lnTo>
                  <a:lnTo>
                    <a:pt x="2908" y="2465"/>
                  </a:lnTo>
                  <a:lnTo>
                    <a:pt x="2910" y="2495"/>
                  </a:lnTo>
                  <a:lnTo>
                    <a:pt x="2907" y="2524"/>
                  </a:lnTo>
                  <a:lnTo>
                    <a:pt x="2900" y="2554"/>
                  </a:lnTo>
                  <a:lnTo>
                    <a:pt x="2887" y="2582"/>
                  </a:lnTo>
                  <a:lnTo>
                    <a:pt x="2872" y="2607"/>
                  </a:lnTo>
                  <a:lnTo>
                    <a:pt x="2851" y="2632"/>
                  </a:lnTo>
                  <a:lnTo>
                    <a:pt x="2657" y="2824"/>
                  </a:lnTo>
                  <a:lnTo>
                    <a:pt x="2633" y="2844"/>
                  </a:lnTo>
                  <a:lnTo>
                    <a:pt x="2605" y="2860"/>
                  </a:lnTo>
                  <a:lnTo>
                    <a:pt x="2576" y="2873"/>
                  </a:lnTo>
                  <a:lnTo>
                    <a:pt x="2546" y="2880"/>
                  </a:lnTo>
                  <a:lnTo>
                    <a:pt x="2514" y="2882"/>
                  </a:lnTo>
                  <a:lnTo>
                    <a:pt x="2485" y="2880"/>
                  </a:lnTo>
                  <a:lnTo>
                    <a:pt x="2457" y="2874"/>
                  </a:lnTo>
                  <a:lnTo>
                    <a:pt x="2429" y="2864"/>
                  </a:lnTo>
                  <a:lnTo>
                    <a:pt x="2403" y="2848"/>
                  </a:lnTo>
                  <a:lnTo>
                    <a:pt x="2140" y="2675"/>
                  </a:lnTo>
                  <a:lnTo>
                    <a:pt x="2077" y="2703"/>
                  </a:lnTo>
                  <a:lnTo>
                    <a:pt x="2010" y="2729"/>
                  </a:lnTo>
                  <a:lnTo>
                    <a:pt x="1948" y="3034"/>
                  </a:lnTo>
                  <a:lnTo>
                    <a:pt x="1940" y="3065"/>
                  </a:lnTo>
                  <a:lnTo>
                    <a:pt x="1927" y="3092"/>
                  </a:lnTo>
                  <a:lnTo>
                    <a:pt x="1910" y="3118"/>
                  </a:lnTo>
                  <a:lnTo>
                    <a:pt x="1890" y="3139"/>
                  </a:lnTo>
                  <a:lnTo>
                    <a:pt x="1866" y="3159"/>
                  </a:lnTo>
                  <a:lnTo>
                    <a:pt x="1841" y="3174"/>
                  </a:lnTo>
                  <a:lnTo>
                    <a:pt x="1812" y="3185"/>
                  </a:lnTo>
                  <a:lnTo>
                    <a:pt x="1782" y="3192"/>
                  </a:lnTo>
                  <a:lnTo>
                    <a:pt x="1750" y="3195"/>
                  </a:lnTo>
                  <a:lnTo>
                    <a:pt x="1476" y="3195"/>
                  </a:lnTo>
                  <a:lnTo>
                    <a:pt x="1445" y="3192"/>
                  </a:lnTo>
                  <a:lnTo>
                    <a:pt x="1415" y="3185"/>
                  </a:lnTo>
                  <a:lnTo>
                    <a:pt x="1386" y="3174"/>
                  </a:lnTo>
                  <a:lnTo>
                    <a:pt x="1360" y="3159"/>
                  </a:lnTo>
                  <a:lnTo>
                    <a:pt x="1337" y="3140"/>
                  </a:lnTo>
                  <a:lnTo>
                    <a:pt x="1317" y="3118"/>
                  </a:lnTo>
                  <a:lnTo>
                    <a:pt x="1300" y="3092"/>
                  </a:lnTo>
                  <a:lnTo>
                    <a:pt x="1287" y="3065"/>
                  </a:lnTo>
                  <a:lnTo>
                    <a:pt x="1279" y="3034"/>
                  </a:lnTo>
                  <a:lnTo>
                    <a:pt x="1217" y="2729"/>
                  </a:lnTo>
                  <a:lnTo>
                    <a:pt x="1151" y="2703"/>
                  </a:lnTo>
                  <a:lnTo>
                    <a:pt x="1087" y="2675"/>
                  </a:lnTo>
                  <a:lnTo>
                    <a:pt x="824" y="2848"/>
                  </a:lnTo>
                  <a:lnTo>
                    <a:pt x="798" y="2864"/>
                  </a:lnTo>
                  <a:lnTo>
                    <a:pt x="770" y="2874"/>
                  </a:lnTo>
                  <a:lnTo>
                    <a:pt x="741" y="2880"/>
                  </a:lnTo>
                  <a:lnTo>
                    <a:pt x="713" y="2882"/>
                  </a:lnTo>
                  <a:lnTo>
                    <a:pt x="682" y="2880"/>
                  </a:lnTo>
                  <a:lnTo>
                    <a:pt x="651" y="2873"/>
                  </a:lnTo>
                  <a:lnTo>
                    <a:pt x="622" y="2860"/>
                  </a:lnTo>
                  <a:lnTo>
                    <a:pt x="595" y="2844"/>
                  </a:lnTo>
                  <a:lnTo>
                    <a:pt x="570" y="2824"/>
                  </a:lnTo>
                  <a:lnTo>
                    <a:pt x="375" y="2632"/>
                  </a:lnTo>
                  <a:lnTo>
                    <a:pt x="355" y="2607"/>
                  </a:lnTo>
                  <a:lnTo>
                    <a:pt x="339" y="2582"/>
                  </a:lnTo>
                  <a:lnTo>
                    <a:pt x="327" y="2554"/>
                  </a:lnTo>
                  <a:lnTo>
                    <a:pt x="320" y="2524"/>
                  </a:lnTo>
                  <a:lnTo>
                    <a:pt x="317" y="2495"/>
                  </a:lnTo>
                  <a:lnTo>
                    <a:pt x="319" y="2465"/>
                  </a:lnTo>
                  <a:lnTo>
                    <a:pt x="324" y="2436"/>
                  </a:lnTo>
                  <a:lnTo>
                    <a:pt x="335" y="2406"/>
                  </a:lnTo>
                  <a:lnTo>
                    <a:pt x="351" y="2379"/>
                  </a:lnTo>
                  <a:lnTo>
                    <a:pt x="526" y="2119"/>
                  </a:lnTo>
                  <a:lnTo>
                    <a:pt x="497" y="2056"/>
                  </a:lnTo>
                  <a:lnTo>
                    <a:pt x="471" y="1990"/>
                  </a:lnTo>
                  <a:lnTo>
                    <a:pt x="162" y="1929"/>
                  </a:lnTo>
                  <a:lnTo>
                    <a:pt x="132" y="1921"/>
                  </a:lnTo>
                  <a:lnTo>
                    <a:pt x="104" y="1908"/>
                  </a:lnTo>
                  <a:lnTo>
                    <a:pt x="78" y="1891"/>
                  </a:lnTo>
                  <a:lnTo>
                    <a:pt x="56" y="1871"/>
                  </a:lnTo>
                  <a:lnTo>
                    <a:pt x="37" y="1848"/>
                  </a:lnTo>
                  <a:lnTo>
                    <a:pt x="22" y="1822"/>
                  </a:lnTo>
                  <a:lnTo>
                    <a:pt x="9" y="1794"/>
                  </a:lnTo>
                  <a:lnTo>
                    <a:pt x="2" y="1765"/>
                  </a:lnTo>
                  <a:lnTo>
                    <a:pt x="0" y="1733"/>
                  </a:lnTo>
                  <a:lnTo>
                    <a:pt x="0" y="1461"/>
                  </a:lnTo>
                  <a:lnTo>
                    <a:pt x="2" y="1431"/>
                  </a:lnTo>
                  <a:lnTo>
                    <a:pt x="9" y="1401"/>
                  </a:lnTo>
                  <a:lnTo>
                    <a:pt x="22" y="1373"/>
                  </a:lnTo>
                  <a:lnTo>
                    <a:pt x="37" y="1347"/>
                  </a:lnTo>
                  <a:lnTo>
                    <a:pt x="56" y="1324"/>
                  </a:lnTo>
                  <a:lnTo>
                    <a:pt x="78" y="1304"/>
                  </a:lnTo>
                  <a:lnTo>
                    <a:pt x="104" y="1287"/>
                  </a:lnTo>
                  <a:lnTo>
                    <a:pt x="132" y="1275"/>
                  </a:lnTo>
                  <a:lnTo>
                    <a:pt x="162" y="1265"/>
                  </a:lnTo>
                  <a:lnTo>
                    <a:pt x="471" y="1205"/>
                  </a:lnTo>
                  <a:lnTo>
                    <a:pt x="497" y="1140"/>
                  </a:lnTo>
                  <a:lnTo>
                    <a:pt x="526" y="1076"/>
                  </a:lnTo>
                  <a:lnTo>
                    <a:pt x="351" y="816"/>
                  </a:lnTo>
                  <a:lnTo>
                    <a:pt x="335" y="788"/>
                  </a:lnTo>
                  <a:lnTo>
                    <a:pt x="324" y="760"/>
                  </a:lnTo>
                  <a:lnTo>
                    <a:pt x="319" y="730"/>
                  </a:lnTo>
                  <a:lnTo>
                    <a:pt x="317" y="701"/>
                  </a:lnTo>
                  <a:lnTo>
                    <a:pt x="320" y="671"/>
                  </a:lnTo>
                  <a:lnTo>
                    <a:pt x="327" y="641"/>
                  </a:lnTo>
                  <a:lnTo>
                    <a:pt x="339" y="614"/>
                  </a:lnTo>
                  <a:lnTo>
                    <a:pt x="355" y="588"/>
                  </a:lnTo>
                  <a:lnTo>
                    <a:pt x="375" y="564"/>
                  </a:lnTo>
                  <a:lnTo>
                    <a:pt x="570" y="372"/>
                  </a:lnTo>
                  <a:lnTo>
                    <a:pt x="595" y="351"/>
                  </a:lnTo>
                  <a:lnTo>
                    <a:pt x="622" y="335"/>
                  </a:lnTo>
                  <a:lnTo>
                    <a:pt x="651" y="323"/>
                  </a:lnTo>
                  <a:lnTo>
                    <a:pt x="682" y="316"/>
                  </a:lnTo>
                  <a:lnTo>
                    <a:pt x="713" y="314"/>
                  </a:lnTo>
                  <a:lnTo>
                    <a:pt x="741" y="316"/>
                  </a:lnTo>
                  <a:lnTo>
                    <a:pt x="770" y="322"/>
                  </a:lnTo>
                  <a:lnTo>
                    <a:pt x="798" y="332"/>
                  </a:lnTo>
                  <a:lnTo>
                    <a:pt x="824" y="346"/>
                  </a:lnTo>
                  <a:lnTo>
                    <a:pt x="1087" y="520"/>
                  </a:lnTo>
                  <a:lnTo>
                    <a:pt x="1151" y="492"/>
                  </a:lnTo>
                  <a:lnTo>
                    <a:pt x="1217" y="467"/>
                  </a:lnTo>
                  <a:lnTo>
                    <a:pt x="1279" y="160"/>
                  </a:lnTo>
                  <a:lnTo>
                    <a:pt x="1287" y="131"/>
                  </a:lnTo>
                  <a:lnTo>
                    <a:pt x="1300" y="102"/>
                  </a:lnTo>
                  <a:lnTo>
                    <a:pt x="1317" y="78"/>
                  </a:lnTo>
                  <a:lnTo>
                    <a:pt x="1337" y="55"/>
                  </a:lnTo>
                  <a:lnTo>
                    <a:pt x="1360" y="36"/>
                  </a:lnTo>
                  <a:lnTo>
                    <a:pt x="1386" y="20"/>
                  </a:lnTo>
                  <a:lnTo>
                    <a:pt x="1415" y="9"/>
                  </a:lnTo>
                  <a:lnTo>
                    <a:pt x="1445" y="2"/>
                  </a:lnTo>
                  <a:lnTo>
                    <a:pt x="1476" y="0"/>
                  </a:lnTo>
                  <a:lnTo>
                    <a:pt x="1750" y="0"/>
                  </a:lnTo>
                  <a:close/>
                </a:path>
              </a:pathLst>
            </a:custGeom>
            <a:grpFill/>
            <a:ln>
              <a:noFill/>
            </a:ln>
          </p:spPr>
          <p:txBody>
            <a:bodyPr lIns="0" tIns="0" rIns="0" bIns="0" rtlCol="0" anchor="ctr"/>
            <a:lstStyle/>
            <a:p>
              <a:pPr algn="ct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7"/>
            <p:cNvSpPr>
              <a:spLocks noEditPoints="1"/>
            </p:cNvSpPr>
            <p:nvPr/>
          </p:nvSpPr>
          <p:spPr bwMode="auto">
            <a:xfrm>
              <a:off x="19096036" y="3259237"/>
              <a:ext cx="376493" cy="372759"/>
            </a:xfrm>
            <a:custGeom>
              <a:avLst/>
              <a:gdLst>
                <a:gd name="T0" fmla="*/ 582 w 1412"/>
                <a:gd name="T1" fmla="*/ 100 h 1398"/>
                <a:gd name="T2" fmla="*/ 412 w 1412"/>
                <a:gd name="T3" fmla="*/ 161 h 1398"/>
                <a:gd name="T4" fmla="*/ 270 w 1412"/>
                <a:gd name="T5" fmla="*/ 266 h 1398"/>
                <a:gd name="T6" fmla="*/ 163 w 1412"/>
                <a:gd name="T7" fmla="*/ 407 h 1398"/>
                <a:gd name="T8" fmla="*/ 101 w 1412"/>
                <a:gd name="T9" fmla="*/ 576 h 1398"/>
                <a:gd name="T10" fmla="*/ 92 w 1412"/>
                <a:gd name="T11" fmla="*/ 762 h 1398"/>
                <a:gd name="T12" fmla="*/ 138 w 1412"/>
                <a:gd name="T13" fmla="*/ 936 h 1398"/>
                <a:gd name="T14" fmla="*/ 229 w 1412"/>
                <a:gd name="T15" fmla="*/ 1087 h 1398"/>
                <a:gd name="T16" fmla="*/ 361 w 1412"/>
                <a:gd name="T17" fmla="*/ 1206 h 1398"/>
                <a:gd name="T18" fmla="*/ 523 w 1412"/>
                <a:gd name="T19" fmla="*/ 1282 h 1398"/>
                <a:gd name="T20" fmla="*/ 707 w 1412"/>
                <a:gd name="T21" fmla="*/ 1310 h 1398"/>
                <a:gd name="T22" fmla="*/ 890 w 1412"/>
                <a:gd name="T23" fmla="*/ 1282 h 1398"/>
                <a:gd name="T24" fmla="*/ 1051 w 1412"/>
                <a:gd name="T25" fmla="*/ 1206 h 1398"/>
                <a:gd name="T26" fmla="*/ 1183 w 1412"/>
                <a:gd name="T27" fmla="*/ 1087 h 1398"/>
                <a:gd name="T28" fmla="*/ 1275 w 1412"/>
                <a:gd name="T29" fmla="*/ 936 h 1398"/>
                <a:gd name="T30" fmla="*/ 1320 w 1412"/>
                <a:gd name="T31" fmla="*/ 762 h 1398"/>
                <a:gd name="T32" fmla="*/ 1311 w 1412"/>
                <a:gd name="T33" fmla="*/ 576 h 1398"/>
                <a:gd name="T34" fmla="*/ 1249 w 1412"/>
                <a:gd name="T35" fmla="*/ 407 h 1398"/>
                <a:gd name="T36" fmla="*/ 1143 w 1412"/>
                <a:gd name="T37" fmla="*/ 266 h 1398"/>
                <a:gd name="T38" fmla="*/ 1001 w 1412"/>
                <a:gd name="T39" fmla="*/ 161 h 1398"/>
                <a:gd name="T40" fmla="*/ 830 w 1412"/>
                <a:gd name="T41" fmla="*/ 100 h 1398"/>
                <a:gd name="T42" fmla="*/ 707 w 1412"/>
                <a:gd name="T43" fmla="*/ 0 h 1398"/>
                <a:gd name="T44" fmla="*/ 905 w 1412"/>
                <a:gd name="T45" fmla="*/ 27 h 1398"/>
                <a:gd name="T46" fmla="*/ 1081 w 1412"/>
                <a:gd name="T47" fmla="*/ 106 h 1398"/>
                <a:gd name="T48" fmla="*/ 1227 w 1412"/>
                <a:gd name="T49" fmla="*/ 227 h 1398"/>
                <a:gd name="T50" fmla="*/ 1336 w 1412"/>
                <a:gd name="T51" fmla="*/ 383 h 1398"/>
                <a:gd name="T52" fmla="*/ 1399 w 1412"/>
                <a:gd name="T53" fmla="*/ 565 h 1398"/>
                <a:gd name="T54" fmla="*/ 1409 w 1412"/>
                <a:gd name="T55" fmla="*/ 766 h 1398"/>
                <a:gd name="T56" fmla="*/ 1363 w 1412"/>
                <a:gd name="T57" fmla="*/ 956 h 1398"/>
                <a:gd name="T58" fmla="*/ 1268 w 1412"/>
                <a:gd name="T59" fmla="*/ 1121 h 1398"/>
                <a:gd name="T60" fmla="*/ 1134 w 1412"/>
                <a:gd name="T61" fmla="*/ 1255 h 1398"/>
                <a:gd name="T62" fmla="*/ 966 w 1412"/>
                <a:gd name="T63" fmla="*/ 1349 h 1398"/>
                <a:gd name="T64" fmla="*/ 775 w 1412"/>
                <a:gd name="T65" fmla="*/ 1395 h 1398"/>
                <a:gd name="T66" fmla="*/ 573 w 1412"/>
                <a:gd name="T67" fmla="*/ 1384 h 1398"/>
                <a:gd name="T68" fmla="*/ 388 w 1412"/>
                <a:gd name="T69" fmla="*/ 1322 h 1398"/>
                <a:gd name="T70" fmla="*/ 230 w 1412"/>
                <a:gd name="T71" fmla="*/ 1215 h 1398"/>
                <a:gd name="T72" fmla="*/ 108 w 1412"/>
                <a:gd name="T73" fmla="*/ 1069 h 1398"/>
                <a:gd name="T74" fmla="*/ 28 w 1412"/>
                <a:gd name="T75" fmla="*/ 895 h 1398"/>
                <a:gd name="T76" fmla="*/ 0 w 1412"/>
                <a:gd name="T77" fmla="*/ 699 h 1398"/>
                <a:gd name="T78" fmla="*/ 28 w 1412"/>
                <a:gd name="T79" fmla="*/ 502 h 1398"/>
                <a:gd name="T80" fmla="*/ 108 w 1412"/>
                <a:gd name="T81" fmla="*/ 328 h 1398"/>
                <a:gd name="T82" fmla="*/ 230 w 1412"/>
                <a:gd name="T83" fmla="*/ 183 h 1398"/>
                <a:gd name="T84" fmla="*/ 388 w 1412"/>
                <a:gd name="T85" fmla="*/ 74 h 1398"/>
                <a:gd name="T86" fmla="*/ 573 w 1412"/>
                <a:gd name="T87" fmla="*/ 12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12" h="1398">
                  <a:moveTo>
                    <a:pt x="707" y="87"/>
                  </a:moveTo>
                  <a:lnTo>
                    <a:pt x="643" y="90"/>
                  </a:lnTo>
                  <a:lnTo>
                    <a:pt x="582" y="100"/>
                  </a:lnTo>
                  <a:lnTo>
                    <a:pt x="523" y="114"/>
                  </a:lnTo>
                  <a:lnTo>
                    <a:pt x="465" y="135"/>
                  </a:lnTo>
                  <a:lnTo>
                    <a:pt x="412" y="161"/>
                  </a:lnTo>
                  <a:lnTo>
                    <a:pt x="361" y="192"/>
                  </a:lnTo>
                  <a:lnTo>
                    <a:pt x="314" y="226"/>
                  </a:lnTo>
                  <a:lnTo>
                    <a:pt x="270" y="266"/>
                  </a:lnTo>
                  <a:lnTo>
                    <a:pt x="229" y="309"/>
                  </a:lnTo>
                  <a:lnTo>
                    <a:pt x="194" y="357"/>
                  </a:lnTo>
                  <a:lnTo>
                    <a:pt x="163" y="407"/>
                  </a:lnTo>
                  <a:lnTo>
                    <a:pt x="138" y="460"/>
                  </a:lnTo>
                  <a:lnTo>
                    <a:pt x="116" y="516"/>
                  </a:lnTo>
                  <a:lnTo>
                    <a:pt x="101" y="576"/>
                  </a:lnTo>
                  <a:lnTo>
                    <a:pt x="92" y="636"/>
                  </a:lnTo>
                  <a:lnTo>
                    <a:pt x="88" y="699"/>
                  </a:lnTo>
                  <a:lnTo>
                    <a:pt x="92" y="762"/>
                  </a:lnTo>
                  <a:lnTo>
                    <a:pt x="101" y="822"/>
                  </a:lnTo>
                  <a:lnTo>
                    <a:pt x="116" y="881"/>
                  </a:lnTo>
                  <a:lnTo>
                    <a:pt x="138" y="936"/>
                  </a:lnTo>
                  <a:lnTo>
                    <a:pt x="163" y="990"/>
                  </a:lnTo>
                  <a:lnTo>
                    <a:pt x="194" y="1040"/>
                  </a:lnTo>
                  <a:lnTo>
                    <a:pt x="229" y="1087"/>
                  </a:lnTo>
                  <a:lnTo>
                    <a:pt x="270" y="1131"/>
                  </a:lnTo>
                  <a:lnTo>
                    <a:pt x="314" y="1170"/>
                  </a:lnTo>
                  <a:lnTo>
                    <a:pt x="361" y="1206"/>
                  </a:lnTo>
                  <a:lnTo>
                    <a:pt x="412" y="1236"/>
                  </a:lnTo>
                  <a:lnTo>
                    <a:pt x="465" y="1262"/>
                  </a:lnTo>
                  <a:lnTo>
                    <a:pt x="523" y="1282"/>
                  </a:lnTo>
                  <a:lnTo>
                    <a:pt x="582" y="1298"/>
                  </a:lnTo>
                  <a:lnTo>
                    <a:pt x="643" y="1307"/>
                  </a:lnTo>
                  <a:lnTo>
                    <a:pt x="707" y="1310"/>
                  </a:lnTo>
                  <a:lnTo>
                    <a:pt x="770" y="1307"/>
                  </a:lnTo>
                  <a:lnTo>
                    <a:pt x="830" y="1298"/>
                  </a:lnTo>
                  <a:lnTo>
                    <a:pt x="890" y="1282"/>
                  </a:lnTo>
                  <a:lnTo>
                    <a:pt x="947" y="1262"/>
                  </a:lnTo>
                  <a:lnTo>
                    <a:pt x="1001" y="1236"/>
                  </a:lnTo>
                  <a:lnTo>
                    <a:pt x="1051" y="1206"/>
                  </a:lnTo>
                  <a:lnTo>
                    <a:pt x="1099" y="1170"/>
                  </a:lnTo>
                  <a:lnTo>
                    <a:pt x="1143" y="1131"/>
                  </a:lnTo>
                  <a:lnTo>
                    <a:pt x="1183" y="1087"/>
                  </a:lnTo>
                  <a:lnTo>
                    <a:pt x="1218" y="1040"/>
                  </a:lnTo>
                  <a:lnTo>
                    <a:pt x="1249" y="990"/>
                  </a:lnTo>
                  <a:lnTo>
                    <a:pt x="1275" y="936"/>
                  </a:lnTo>
                  <a:lnTo>
                    <a:pt x="1296" y="881"/>
                  </a:lnTo>
                  <a:lnTo>
                    <a:pt x="1311" y="822"/>
                  </a:lnTo>
                  <a:lnTo>
                    <a:pt x="1320" y="762"/>
                  </a:lnTo>
                  <a:lnTo>
                    <a:pt x="1323" y="699"/>
                  </a:lnTo>
                  <a:lnTo>
                    <a:pt x="1320" y="636"/>
                  </a:lnTo>
                  <a:lnTo>
                    <a:pt x="1311" y="576"/>
                  </a:lnTo>
                  <a:lnTo>
                    <a:pt x="1296" y="516"/>
                  </a:lnTo>
                  <a:lnTo>
                    <a:pt x="1275" y="460"/>
                  </a:lnTo>
                  <a:lnTo>
                    <a:pt x="1249" y="407"/>
                  </a:lnTo>
                  <a:lnTo>
                    <a:pt x="1218" y="357"/>
                  </a:lnTo>
                  <a:lnTo>
                    <a:pt x="1183" y="309"/>
                  </a:lnTo>
                  <a:lnTo>
                    <a:pt x="1143" y="266"/>
                  </a:lnTo>
                  <a:lnTo>
                    <a:pt x="1099" y="226"/>
                  </a:lnTo>
                  <a:lnTo>
                    <a:pt x="1051" y="192"/>
                  </a:lnTo>
                  <a:lnTo>
                    <a:pt x="1001" y="161"/>
                  </a:lnTo>
                  <a:lnTo>
                    <a:pt x="947" y="135"/>
                  </a:lnTo>
                  <a:lnTo>
                    <a:pt x="890" y="114"/>
                  </a:lnTo>
                  <a:lnTo>
                    <a:pt x="830" y="100"/>
                  </a:lnTo>
                  <a:lnTo>
                    <a:pt x="770" y="90"/>
                  </a:lnTo>
                  <a:lnTo>
                    <a:pt x="707" y="87"/>
                  </a:lnTo>
                  <a:close/>
                  <a:moveTo>
                    <a:pt x="707" y="0"/>
                  </a:moveTo>
                  <a:lnTo>
                    <a:pt x="775" y="3"/>
                  </a:lnTo>
                  <a:lnTo>
                    <a:pt x="841" y="12"/>
                  </a:lnTo>
                  <a:lnTo>
                    <a:pt x="905" y="27"/>
                  </a:lnTo>
                  <a:lnTo>
                    <a:pt x="966" y="49"/>
                  </a:lnTo>
                  <a:lnTo>
                    <a:pt x="1024" y="74"/>
                  </a:lnTo>
                  <a:lnTo>
                    <a:pt x="1081" y="106"/>
                  </a:lnTo>
                  <a:lnTo>
                    <a:pt x="1134" y="142"/>
                  </a:lnTo>
                  <a:lnTo>
                    <a:pt x="1182" y="183"/>
                  </a:lnTo>
                  <a:lnTo>
                    <a:pt x="1227" y="227"/>
                  </a:lnTo>
                  <a:lnTo>
                    <a:pt x="1268" y="275"/>
                  </a:lnTo>
                  <a:lnTo>
                    <a:pt x="1305" y="328"/>
                  </a:lnTo>
                  <a:lnTo>
                    <a:pt x="1336" y="383"/>
                  </a:lnTo>
                  <a:lnTo>
                    <a:pt x="1363" y="442"/>
                  </a:lnTo>
                  <a:lnTo>
                    <a:pt x="1383" y="502"/>
                  </a:lnTo>
                  <a:lnTo>
                    <a:pt x="1399" y="565"/>
                  </a:lnTo>
                  <a:lnTo>
                    <a:pt x="1409" y="632"/>
                  </a:lnTo>
                  <a:lnTo>
                    <a:pt x="1412" y="699"/>
                  </a:lnTo>
                  <a:lnTo>
                    <a:pt x="1409" y="766"/>
                  </a:lnTo>
                  <a:lnTo>
                    <a:pt x="1399" y="831"/>
                  </a:lnTo>
                  <a:lnTo>
                    <a:pt x="1383" y="895"/>
                  </a:lnTo>
                  <a:lnTo>
                    <a:pt x="1363" y="956"/>
                  </a:lnTo>
                  <a:lnTo>
                    <a:pt x="1336" y="1014"/>
                  </a:lnTo>
                  <a:lnTo>
                    <a:pt x="1305" y="1069"/>
                  </a:lnTo>
                  <a:lnTo>
                    <a:pt x="1268" y="1121"/>
                  </a:lnTo>
                  <a:lnTo>
                    <a:pt x="1227" y="1170"/>
                  </a:lnTo>
                  <a:lnTo>
                    <a:pt x="1182" y="1215"/>
                  </a:lnTo>
                  <a:lnTo>
                    <a:pt x="1134" y="1255"/>
                  </a:lnTo>
                  <a:lnTo>
                    <a:pt x="1081" y="1291"/>
                  </a:lnTo>
                  <a:lnTo>
                    <a:pt x="1024" y="1322"/>
                  </a:lnTo>
                  <a:lnTo>
                    <a:pt x="966" y="1349"/>
                  </a:lnTo>
                  <a:lnTo>
                    <a:pt x="905" y="1369"/>
                  </a:lnTo>
                  <a:lnTo>
                    <a:pt x="841" y="1384"/>
                  </a:lnTo>
                  <a:lnTo>
                    <a:pt x="775" y="1395"/>
                  </a:lnTo>
                  <a:lnTo>
                    <a:pt x="707" y="1398"/>
                  </a:lnTo>
                  <a:lnTo>
                    <a:pt x="639" y="1395"/>
                  </a:lnTo>
                  <a:lnTo>
                    <a:pt x="573" y="1384"/>
                  </a:lnTo>
                  <a:lnTo>
                    <a:pt x="508" y="1369"/>
                  </a:lnTo>
                  <a:lnTo>
                    <a:pt x="447" y="1349"/>
                  </a:lnTo>
                  <a:lnTo>
                    <a:pt x="388" y="1322"/>
                  </a:lnTo>
                  <a:lnTo>
                    <a:pt x="331" y="1291"/>
                  </a:lnTo>
                  <a:lnTo>
                    <a:pt x="279" y="1255"/>
                  </a:lnTo>
                  <a:lnTo>
                    <a:pt x="230" y="1215"/>
                  </a:lnTo>
                  <a:lnTo>
                    <a:pt x="185" y="1170"/>
                  </a:lnTo>
                  <a:lnTo>
                    <a:pt x="145" y="1121"/>
                  </a:lnTo>
                  <a:lnTo>
                    <a:pt x="108" y="1069"/>
                  </a:lnTo>
                  <a:lnTo>
                    <a:pt x="77" y="1014"/>
                  </a:lnTo>
                  <a:lnTo>
                    <a:pt x="50" y="956"/>
                  </a:lnTo>
                  <a:lnTo>
                    <a:pt x="28" y="895"/>
                  </a:lnTo>
                  <a:lnTo>
                    <a:pt x="13" y="831"/>
                  </a:lnTo>
                  <a:lnTo>
                    <a:pt x="3" y="766"/>
                  </a:lnTo>
                  <a:lnTo>
                    <a:pt x="0" y="699"/>
                  </a:lnTo>
                  <a:lnTo>
                    <a:pt x="3" y="632"/>
                  </a:lnTo>
                  <a:lnTo>
                    <a:pt x="13" y="565"/>
                  </a:lnTo>
                  <a:lnTo>
                    <a:pt x="28" y="502"/>
                  </a:lnTo>
                  <a:lnTo>
                    <a:pt x="50" y="442"/>
                  </a:lnTo>
                  <a:lnTo>
                    <a:pt x="77" y="383"/>
                  </a:lnTo>
                  <a:lnTo>
                    <a:pt x="108" y="328"/>
                  </a:lnTo>
                  <a:lnTo>
                    <a:pt x="145" y="275"/>
                  </a:lnTo>
                  <a:lnTo>
                    <a:pt x="185" y="227"/>
                  </a:lnTo>
                  <a:lnTo>
                    <a:pt x="230" y="183"/>
                  </a:lnTo>
                  <a:lnTo>
                    <a:pt x="279" y="142"/>
                  </a:lnTo>
                  <a:lnTo>
                    <a:pt x="331" y="106"/>
                  </a:lnTo>
                  <a:lnTo>
                    <a:pt x="388" y="74"/>
                  </a:lnTo>
                  <a:lnTo>
                    <a:pt x="447" y="49"/>
                  </a:lnTo>
                  <a:lnTo>
                    <a:pt x="508" y="27"/>
                  </a:lnTo>
                  <a:lnTo>
                    <a:pt x="573" y="12"/>
                  </a:lnTo>
                  <a:lnTo>
                    <a:pt x="639" y="3"/>
                  </a:lnTo>
                  <a:lnTo>
                    <a:pt x="707" y="0"/>
                  </a:lnTo>
                  <a:close/>
                </a:path>
              </a:pathLst>
            </a:custGeom>
            <a:grpFill/>
            <a:ln>
              <a:noFill/>
            </a:ln>
          </p:spPr>
          <p:txBody>
            <a:bodyPr lIns="0" tIns="0" rIns="0" bIns="0" rtlCol="0" anchor="ctr"/>
            <a:lstStyle/>
            <a:p>
              <a:pPr algn="ct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8"/>
            <p:cNvSpPr>
              <a:spLocks noEditPoints="1"/>
            </p:cNvSpPr>
            <p:nvPr/>
          </p:nvSpPr>
          <p:spPr bwMode="auto">
            <a:xfrm>
              <a:off x="19177094" y="3339228"/>
              <a:ext cx="214910" cy="213310"/>
            </a:xfrm>
            <a:custGeom>
              <a:avLst/>
              <a:gdLst>
                <a:gd name="T0" fmla="*/ 361 w 806"/>
                <a:gd name="T1" fmla="*/ 103 h 800"/>
                <a:gd name="T2" fmla="*/ 285 w 806"/>
                <a:gd name="T3" fmla="*/ 123 h 800"/>
                <a:gd name="T4" fmla="*/ 217 w 806"/>
                <a:gd name="T5" fmla="*/ 162 h 800"/>
                <a:gd name="T6" fmla="*/ 162 w 806"/>
                <a:gd name="T7" fmla="*/ 216 h 800"/>
                <a:gd name="T8" fmla="*/ 123 w 806"/>
                <a:gd name="T9" fmla="*/ 283 h 800"/>
                <a:gd name="T10" fmla="*/ 103 w 806"/>
                <a:gd name="T11" fmla="*/ 359 h 800"/>
                <a:gd name="T12" fmla="*/ 103 w 806"/>
                <a:gd name="T13" fmla="*/ 440 h 800"/>
                <a:gd name="T14" fmla="*/ 123 w 806"/>
                <a:gd name="T15" fmla="*/ 517 h 800"/>
                <a:gd name="T16" fmla="*/ 162 w 806"/>
                <a:gd name="T17" fmla="*/ 583 h 800"/>
                <a:gd name="T18" fmla="*/ 217 w 806"/>
                <a:gd name="T19" fmla="*/ 637 h 800"/>
                <a:gd name="T20" fmla="*/ 285 w 806"/>
                <a:gd name="T21" fmla="*/ 676 h 800"/>
                <a:gd name="T22" fmla="*/ 361 w 806"/>
                <a:gd name="T23" fmla="*/ 696 h 800"/>
                <a:gd name="T24" fmla="*/ 443 w 806"/>
                <a:gd name="T25" fmla="*/ 696 h 800"/>
                <a:gd name="T26" fmla="*/ 520 w 806"/>
                <a:gd name="T27" fmla="*/ 676 h 800"/>
                <a:gd name="T28" fmla="*/ 587 w 806"/>
                <a:gd name="T29" fmla="*/ 637 h 800"/>
                <a:gd name="T30" fmla="*/ 642 w 806"/>
                <a:gd name="T31" fmla="*/ 583 h 800"/>
                <a:gd name="T32" fmla="*/ 681 w 806"/>
                <a:gd name="T33" fmla="*/ 517 h 800"/>
                <a:gd name="T34" fmla="*/ 702 w 806"/>
                <a:gd name="T35" fmla="*/ 440 h 800"/>
                <a:gd name="T36" fmla="*/ 702 w 806"/>
                <a:gd name="T37" fmla="*/ 359 h 800"/>
                <a:gd name="T38" fmla="*/ 681 w 806"/>
                <a:gd name="T39" fmla="*/ 283 h 800"/>
                <a:gd name="T40" fmla="*/ 642 w 806"/>
                <a:gd name="T41" fmla="*/ 216 h 800"/>
                <a:gd name="T42" fmla="*/ 587 w 806"/>
                <a:gd name="T43" fmla="*/ 162 h 800"/>
                <a:gd name="T44" fmla="*/ 520 w 806"/>
                <a:gd name="T45" fmla="*/ 123 h 800"/>
                <a:gd name="T46" fmla="*/ 443 w 806"/>
                <a:gd name="T47" fmla="*/ 103 h 800"/>
                <a:gd name="T48" fmla="*/ 403 w 806"/>
                <a:gd name="T49" fmla="*/ 0 h 800"/>
                <a:gd name="T50" fmla="*/ 502 w 806"/>
                <a:gd name="T51" fmla="*/ 12 h 800"/>
                <a:gd name="T52" fmla="*/ 591 w 806"/>
                <a:gd name="T53" fmla="*/ 47 h 800"/>
                <a:gd name="T54" fmla="*/ 670 w 806"/>
                <a:gd name="T55" fmla="*/ 101 h 800"/>
                <a:gd name="T56" fmla="*/ 734 w 806"/>
                <a:gd name="T57" fmla="*/ 171 h 800"/>
                <a:gd name="T58" fmla="*/ 778 w 806"/>
                <a:gd name="T59" fmla="*/ 255 h 800"/>
                <a:gd name="T60" fmla="*/ 803 w 806"/>
                <a:gd name="T61" fmla="*/ 349 h 800"/>
                <a:gd name="T62" fmla="*/ 803 w 806"/>
                <a:gd name="T63" fmla="*/ 450 h 800"/>
                <a:gd name="T64" fmla="*/ 778 w 806"/>
                <a:gd name="T65" fmla="*/ 544 h 800"/>
                <a:gd name="T66" fmla="*/ 734 w 806"/>
                <a:gd name="T67" fmla="*/ 628 h 800"/>
                <a:gd name="T68" fmla="*/ 670 w 806"/>
                <a:gd name="T69" fmla="*/ 698 h 800"/>
                <a:gd name="T70" fmla="*/ 591 w 806"/>
                <a:gd name="T71" fmla="*/ 753 h 800"/>
                <a:gd name="T72" fmla="*/ 502 w 806"/>
                <a:gd name="T73" fmla="*/ 787 h 800"/>
                <a:gd name="T74" fmla="*/ 403 w 806"/>
                <a:gd name="T75" fmla="*/ 800 h 800"/>
                <a:gd name="T76" fmla="*/ 303 w 806"/>
                <a:gd name="T77" fmla="*/ 787 h 800"/>
                <a:gd name="T78" fmla="*/ 213 w 806"/>
                <a:gd name="T79" fmla="*/ 753 h 800"/>
                <a:gd name="T80" fmla="*/ 135 w 806"/>
                <a:gd name="T81" fmla="*/ 698 h 800"/>
                <a:gd name="T82" fmla="*/ 72 w 806"/>
                <a:gd name="T83" fmla="*/ 628 h 800"/>
                <a:gd name="T84" fmla="*/ 26 w 806"/>
                <a:gd name="T85" fmla="*/ 544 h 800"/>
                <a:gd name="T86" fmla="*/ 3 w 806"/>
                <a:gd name="T87" fmla="*/ 450 h 800"/>
                <a:gd name="T88" fmla="*/ 3 w 806"/>
                <a:gd name="T89" fmla="*/ 349 h 800"/>
                <a:gd name="T90" fmla="*/ 26 w 806"/>
                <a:gd name="T91" fmla="*/ 255 h 800"/>
                <a:gd name="T92" fmla="*/ 72 w 806"/>
                <a:gd name="T93" fmla="*/ 171 h 800"/>
                <a:gd name="T94" fmla="*/ 135 w 806"/>
                <a:gd name="T95" fmla="*/ 101 h 800"/>
                <a:gd name="T96" fmla="*/ 213 w 806"/>
                <a:gd name="T97" fmla="*/ 47 h 800"/>
                <a:gd name="T98" fmla="*/ 303 w 806"/>
                <a:gd name="T99" fmla="*/ 12 h 800"/>
                <a:gd name="T100" fmla="*/ 403 w 806"/>
                <a:gd name="T101"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6" h="800">
                  <a:moveTo>
                    <a:pt x="403" y="100"/>
                  </a:moveTo>
                  <a:lnTo>
                    <a:pt x="361" y="103"/>
                  </a:lnTo>
                  <a:lnTo>
                    <a:pt x="322" y="110"/>
                  </a:lnTo>
                  <a:lnTo>
                    <a:pt x="285" y="123"/>
                  </a:lnTo>
                  <a:lnTo>
                    <a:pt x="250" y="141"/>
                  </a:lnTo>
                  <a:lnTo>
                    <a:pt x="217" y="162"/>
                  </a:lnTo>
                  <a:lnTo>
                    <a:pt x="188" y="188"/>
                  </a:lnTo>
                  <a:lnTo>
                    <a:pt x="162" y="216"/>
                  </a:lnTo>
                  <a:lnTo>
                    <a:pt x="141" y="248"/>
                  </a:lnTo>
                  <a:lnTo>
                    <a:pt x="123" y="283"/>
                  </a:lnTo>
                  <a:lnTo>
                    <a:pt x="110" y="321"/>
                  </a:lnTo>
                  <a:lnTo>
                    <a:pt x="103" y="359"/>
                  </a:lnTo>
                  <a:lnTo>
                    <a:pt x="100" y="400"/>
                  </a:lnTo>
                  <a:lnTo>
                    <a:pt x="103" y="440"/>
                  </a:lnTo>
                  <a:lnTo>
                    <a:pt x="110" y="479"/>
                  </a:lnTo>
                  <a:lnTo>
                    <a:pt x="123" y="517"/>
                  </a:lnTo>
                  <a:lnTo>
                    <a:pt x="141" y="550"/>
                  </a:lnTo>
                  <a:lnTo>
                    <a:pt x="162" y="583"/>
                  </a:lnTo>
                  <a:lnTo>
                    <a:pt x="188" y="612"/>
                  </a:lnTo>
                  <a:lnTo>
                    <a:pt x="217" y="637"/>
                  </a:lnTo>
                  <a:lnTo>
                    <a:pt x="250" y="659"/>
                  </a:lnTo>
                  <a:lnTo>
                    <a:pt x="285" y="676"/>
                  </a:lnTo>
                  <a:lnTo>
                    <a:pt x="322" y="688"/>
                  </a:lnTo>
                  <a:lnTo>
                    <a:pt x="361" y="696"/>
                  </a:lnTo>
                  <a:lnTo>
                    <a:pt x="403" y="699"/>
                  </a:lnTo>
                  <a:lnTo>
                    <a:pt x="443" y="696"/>
                  </a:lnTo>
                  <a:lnTo>
                    <a:pt x="483" y="688"/>
                  </a:lnTo>
                  <a:lnTo>
                    <a:pt x="520" y="676"/>
                  </a:lnTo>
                  <a:lnTo>
                    <a:pt x="555" y="659"/>
                  </a:lnTo>
                  <a:lnTo>
                    <a:pt x="587" y="637"/>
                  </a:lnTo>
                  <a:lnTo>
                    <a:pt x="616" y="612"/>
                  </a:lnTo>
                  <a:lnTo>
                    <a:pt x="642" y="583"/>
                  </a:lnTo>
                  <a:lnTo>
                    <a:pt x="664" y="550"/>
                  </a:lnTo>
                  <a:lnTo>
                    <a:pt x="681" y="517"/>
                  </a:lnTo>
                  <a:lnTo>
                    <a:pt x="694" y="479"/>
                  </a:lnTo>
                  <a:lnTo>
                    <a:pt x="702" y="440"/>
                  </a:lnTo>
                  <a:lnTo>
                    <a:pt x="705" y="400"/>
                  </a:lnTo>
                  <a:lnTo>
                    <a:pt x="702" y="359"/>
                  </a:lnTo>
                  <a:lnTo>
                    <a:pt x="694" y="321"/>
                  </a:lnTo>
                  <a:lnTo>
                    <a:pt x="681" y="283"/>
                  </a:lnTo>
                  <a:lnTo>
                    <a:pt x="664" y="248"/>
                  </a:lnTo>
                  <a:lnTo>
                    <a:pt x="642" y="216"/>
                  </a:lnTo>
                  <a:lnTo>
                    <a:pt x="616" y="188"/>
                  </a:lnTo>
                  <a:lnTo>
                    <a:pt x="587" y="162"/>
                  </a:lnTo>
                  <a:lnTo>
                    <a:pt x="555" y="141"/>
                  </a:lnTo>
                  <a:lnTo>
                    <a:pt x="520" y="123"/>
                  </a:lnTo>
                  <a:lnTo>
                    <a:pt x="483" y="110"/>
                  </a:lnTo>
                  <a:lnTo>
                    <a:pt x="443" y="103"/>
                  </a:lnTo>
                  <a:lnTo>
                    <a:pt x="403" y="100"/>
                  </a:lnTo>
                  <a:close/>
                  <a:moveTo>
                    <a:pt x="403" y="0"/>
                  </a:moveTo>
                  <a:lnTo>
                    <a:pt x="453" y="3"/>
                  </a:lnTo>
                  <a:lnTo>
                    <a:pt x="502" y="12"/>
                  </a:lnTo>
                  <a:lnTo>
                    <a:pt x="548" y="26"/>
                  </a:lnTo>
                  <a:lnTo>
                    <a:pt x="591" y="47"/>
                  </a:lnTo>
                  <a:lnTo>
                    <a:pt x="633" y="71"/>
                  </a:lnTo>
                  <a:lnTo>
                    <a:pt x="670" y="101"/>
                  </a:lnTo>
                  <a:lnTo>
                    <a:pt x="704" y="134"/>
                  </a:lnTo>
                  <a:lnTo>
                    <a:pt x="734" y="171"/>
                  </a:lnTo>
                  <a:lnTo>
                    <a:pt x="758" y="211"/>
                  </a:lnTo>
                  <a:lnTo>
                    <a:pt x="778" y="255"/>
                  </a:lnTo>
                  <a:lnTo>
                    <a:pt x="794" y="301"/>
                  </a:lnTo>
                  <a:lnTo>
                    <a:pt x="803" y="349"/>
                  </a:lnTo>
                  <a:lnTo>
                    <a:pt x="806" y="400"/>
                  </a:lnTo>
                  <a:lnTo>
                    <a:pt x="803" y="450"/>
                  </a:lnTo>
                  <a:lnTo>
                    <a:pt x="794" y="498"/>
                  </a:lnTo>
                  <a:lnTo>
                    <a:pt x="778" y="544"/>
                  </a:lnTo>
                  <a:lnTo>
                    <a:pt x="758" y="587"/>
                  </a:lnTo>
                  <a:lnTo>
                    <a:pt x="734" y="628"/>
                  </a:lnTo>
                  <a:lnTo>
                    <a:pt x="704" y="665"/>
                  </a:lnTo>
                  <a:lnTo>
                    <a:pt x="670" y="698"/>
                  </a:lnTo>
                  <a:lnTo>
                    <a:pt x="633" y="727"/>
                  </a:lnTo>
                  <a:lnTo>
                    <a:pt x="591" y="753"/>
                  </a:lnTo>
                  <a:lnTo>
                    <a:pt x="548" y="772"/>
                  </a:lnTo>
                  <a:lnTo>
                    <a:pt x="502" y="787"/>
                  </a:lnTo>
                  <a:lnTo>
                    <a:pt x="453" y="796"/>
                  </a:lnTo>
                  <a:lnTo>
                    <a:pt x="403" y="800"/>
                  </a:lnTo>
                  <a:lnTo>
                    <a:pt x="352" y="796"/>
                  </a:lnTo>
                  <a:lnTo>
                    <a:pt x="303" y="787"/>
                  </a:lnTo>
                  <a:lnTo>
                    <a:pt x="256" y="772"/>
                  </a:lnTo>
                  <a:lnTo>
                    <a:pt x="213" y="753"/>
                  </a:lnTo>
                  <a:lnTo>
                    <a:pt x="172" y="727"/>
                  </a:lnTo>
                  <a:lnTo>
                    <a:pt x="135" y="698"/>
                  </a:lnTo>
                  <a:lnTo>
                    <a:pt x="101" y="665"/>
                  </a:lnTo>
                  <a:lnTo>
                    <a:pt x="72" y="628"/>
                  </a:lnTo>
                  <a:lnTo>
                    <a:pt x="46" y="587"/>
                  </a:lnTo>
                  <a:lnTo>
                    <a:pt x="26" y="544"/>
                  </a:lnTo>
                  <a:lnTo>
                    <a:pt x="12" y="498"/>
                  </a:lnTo>
                  <a:lnTo>
                    <a:pt x="3" y="450"/>
                  </a:lnTo>
                  <a:lnTo>
                    <a:pt x="0" y="400"/>
                  </a:lnTo>
                  <a:lnTo>
                    <a:pt x="3" y="349"/>
                  </a:lnTo>
                  <a:lnTo>
                    <a:pt x="12" y="301"/>
                  </a:lnTo>
                  <a:lnTo>
                    <a:pt x="26" y="255"/>
                  </a:lnTo>
                  <a:lnTo>
                    <a:pt x="46" y="211"/>
                  </a:lnTo>
                  <a:lnTo>
                    <a:pt x="72" y="171"/>
                  </a:lnTo>
                  <a:lnTo>
                    <a:pt x="101" y="134"/>
                  </a:lnTo>
                  <a:lnTo>
                    <a:pt x="135" y="101"/>
                  </a:lnTo>
                  <a:lnTo>
                    <a:pt x="172" y="71"/>
                  </a:lnTo>
                  <a:lnTo>
                    <a:pt x="213" y="47"/>
                  </a:lnTo>
                  <a:lnTo>
                    <a:pt x="256" y="26"/>
                  </a:lnTo>
                  <a:lnTo>
                    <a:pt x="303" y="12"/>
                  </a:lnTo>
                  <a:lnTo>
                    <a:pt x="352" y="3"/>
                  </a:lnTo>
                  <a:lnTo>
                    <a:pt x="403" y="0"/>
                  </a:lnTo>
                  <a:close/>
                </a:path>
              </a:pathLst>
            </a:custGeom>
            <a:grpFill/>
            <a:ln>
              <a:noFill/>
            </a:ln>
          </p:spPr>
          <p:txBody>
            <a:bodyPr lIns="0" tIns="0" rIns="0" bIns="0" rtlCol="0" anchor="ctr"/>
            <a:lstStyle/>
            <a:p>
              <a:pPr algn="ct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3" name="Group 4"/>
          <p:cNvGrpSpPr>
            <a:grpSpLocks noChangeAspect="1"/>
          </p:cNvGrpSpPr>
          <p:nvPr/>
        </p:nvGrpSpPr>
        <p:grpSpPr bwMode="auto">
          <a:xfrm>
            <a:off x="782387" y="4583982"/>
            <a:ext cx="354675" cy="354765"/>
            <a:chOff x="1320" y="7559"/>
            <a:chExt cx="447" cy="447"/>
          </a:xfrm>
          <a:solidFill>
            <a:schemeClr val="tx2"/>
          </a:solidFill>
        </p:grpSpPr>
        <p:sp>
          <p:nvSpPr>
            <p:cNvPr id="34" name="Freeform 6"/>
            <p:cNvSpPr>
              <a:spLocks noEditPoints="1"/>
            </p:cNvSpPr>
            <p:nvPr/>
          </p:nvSpPr>
          <p:spPr bwMode="auto">
            <a:xfrm>
              <a:off x="1469" y="7559"/>
              <a:ext cx="298" cy="297"/>
            </a:xfrm>
            <a:custGeom>
              <a:avLst/>
              <a:gdLst>
                <a:gd name="T0" fmla="*/ 1045 w 2385"/>
                <a:gd name="T1" fmla="*/ 182 h 2383"/>
                <a:gd name="T2" fmla="*/ 834 w 2385"/>
                <a:gd name="T3" fmla="*/ 235 h 2383"/>
                <a:gd name="T4" fmla="*/ 640 w 2385"/>
                <a:gd name="T5" fmla="*/ 332 h 2383"/>
                <a:gd name="T6" fmla="*/ 469 w 2385"/>
                <a:gd name="T7" fmla="*/ 470 h 2383"/>
                <a:gd name="T8" fmla="*/ 328 w 2385"/>
                <a:gd name="T9" fmla="*/ 646 h 2383"/>
                <a:gd name="T10" fmla="*/ 231 w 2385"/>
                <a:gd name="T11" fmla="*/ 842 h 2383"/>
                <a:gd name="T12" fmla="*/ 180 w 2385"/>
                <a:gd name="T13" fmla="*/ 1050 h 2383"/>
                <a:gd name="T14" fmla="*/ 172 w 2385"/>
                <a:gd name="T15" fmla="*/ 1263 h 2383"/>
                <a:gd name="T16" fmla="*/ 209 w 2385"/>
                <a:gd name="T17" fmla="*/ 1474 h 2383"/>
                <a:gd name="T18" fmla="*/ 291 w 2385"/>
                <a:gd name="T19" fmla="*/ 1675 h 2383"/>
                <a:gd name="T20" fmla="*/ 417 w 2385"/>
                <a:gd name="T21" fmla="*/ 1859 h 2383"/>
                <a:gd name="T22" fmla="*/ 580 w 2385"/>
                <a:gd name="T23" fmla="*/ 2011 h 2383"/>
                <a:gd name="T24" fmla="*/ 767 w 2385"/>
                <a:gd name="T25" fmla="*/ 2122 h 2383"/>
                <a:gd name="T26" fmla="*/ 972 w 2385"/>
                <a:gd name="T27" fmla="*/ 2190 h 2383"/>
                <a:gd name="T28" fmla="*/ 1191 w 2385"/>
                <a:gd name="T29" fmla="*/ 2213 h 2383"/>
                <a:gd name="T30" fmla="*/ 1410 w 2385"/>
                <a:gd name="T31" fmla="*/ 2190 h 2383"/>
                <a:gd name="T32" fmla="*/ 1616 w 2385"/>
                <a:gd name="T33" fmla="*/ 2122 h 2383"/>
                <a:gd name="T34" fmla="*/ 1803 w 2385"/>
                <a:gd name="T35" fmla="*/ 2011 h 2383"/>
                <a:gd name="T36" fmla="*/ 1965 w 2385"/>
                <a:gd name="T37" fmla="*/ 1860 h 2383"/>
                <a:gd name="T38" fmla="*/ 2089 w 2385"/>
                <a:gd name="T39" fmla="*/ 1681 h 2383"/>
                <a:gd name="T40" fmla="*/ 2172 w 2385"/>
                <a:gd name="T41" fmla="*/ 1481 h 2383"/>
                <a:gd name="T42" fmla="*/ 2211 w 2385"/>
                <a:gd name="T43" fmla="*/ 1267 h 2383"/>
                <a:gd name="T44" fmla="*/ 2203 w 2385"/>
                <a:gd name="T45" fmla="*/ 1045 h 2383"/>
                <a:gd name="T46" fmla="*/ 2149 w 2385"/>
                <a:gd name="T47" fmla="*/ 835 h 2383"/>
                <a:gd name="T48" fmla="*/ 2053 w 2385"/>
                <a:gd name="T49" fmla="*/ 641 h 2383"/>
                <a:gd name="T50" fmla="*/ 1914 w 2385"/>
                <a:gd name="T51" fmla="*/ 470 h 2383"/>
                <a:gd name="T52" fmla="*/ 1743 w 2385"/>
                <a:gd name="T53" fmla="*/ 332 h 2383"/>
                <a:gd name="T54" fmla="*/ 1549 w 2385"/>
                <a:gd name="T55" fmla="*/ 235 h 2383"/>
                <a:gd name="T56" fmla="*/ 1338 w 2385"/>
                <a:gd name="T57" fmla="*/ 182 h 2383"/>
                <a:gd name="T58" fmla="*/ 1191 w 2385"/>
                <a:gd name="T59" fmla="*/ 0 h 2383"/>
                <a:gd name="T60" fmla="*/ 1447 w 2385"/>
                <a:gd name="T61" fmla="*/ 28 h 2383"/>
                <a:gd name="T62" fmla="*/ 1687 w 2385"/>
                <a:gd name="T63" fmla="*/ 107 h 2383"/>
                <a:gd name="T64" fmla="*/ 1905 w 2385"/>
                <a:gd name="T65" fmla="*/ 237 h 2383"/>
                <a:gd name="T66" fmla="*/ 2093 w 2385"/>
                <a:gd name="T67" fmla="*/ 412 h 2383"/>
                <a:gd name="T68" fmla="*/ 2239 w 2385"/>
                <a:gd name="T69" fmla="*/ 622 h 2383"/>
                <a:gd name="T70" fmla="*/ 2336 w 2385"/>
                <a:gd name="T71" fmla="*/ 855 h 2383"/>
                <a:gd name="T72" fmla="*/ 2381 w 2385"/>
                <a:gd name="T73" fmla="*/ 1106 h 2383"/>
                <a:gd name="T74" fmla="*/ 2372 w 2385"/>
                <a:gd name="T75" fmla="*/ 1363 h 2383"/>
                <a:gd name="T76" fmla="*/ 2310 w 2385"/>
                <a:gd name="T77" fmla="*/ 1609 h 2383"/>
                <a:gd name="T78" fmla="*/ 2195 w 2385"/>
                <a:gd name="T79" fmla="*/ 1835 h 2383"/>
                <a:gd name="T80" fmla="*/ 2035 w 2385"/>
                <a:gd name="T81" fmla="*/ 2035 h 2383"/>
                <a:gd name="T82" fmla="*/ 1835 w 2385"/>
                <a:gd name="T83" fmla="*/ 2196 h 2383"/>
                <a:gd name="T84" fmla="*/ 1609 w 2385"/>
                <a:gd name="T85" fmla="*/ 2309 h 2383"/>
                <a:gd name="T86" fmla="*/ 1362 w 2385"/>
                <a:gd name="T87" fmla="*/ 2371 h 2383"/>
                <a:gd name="T88" fmla="*/ 1105 w 2385"/>
                <a:gd name="T89" fmla="*/ 2381 h 2383"/>
                <a:gd name="T90" fmla="*/ 854 w 2385"/>
                <a:gd name="T91" fmla="*/ 2336 h 2383"/>
                <a:gd name="T92" fmla="*/ 621 w 2385"/>
                <a:gd name="T93" fmla="*/ 2240 h 2383"/>
                <a:gd name="T94" fmla="*/ 412 w 2385"/>
                <a:gd name="T95" fmla="*/ 2094 h 2383"/>
                <a:gd name="T96" fmla="*/ 237 w 2385"/>
                <a:gd name="T97" fmla="*/ 1908 h 2383"/>
                <a:gd name="T98" fmla="*/ 111 w 2385"/>
                <a:gd name="T99" fmla="*/ 1696 h 2383"/>
                <a:gd name="T100" fmla="*/ 31 w 2385"/>
                <a:gd name="T101" fmla="*/ 1469 h 2383"/>
                <a:gd name="T102" fmla="*/ 0 w 2385"/>
                <a:gd name="T103" fmla="*/ 1231 h 2383"/>
                <a:gd name="T104" fmla="*/ 16 w 2385"/>
                <a:gd name="T105" fmla="*/ 994 h 2383"/>
                <a:gd name="T106" fmla="*/ 79 w 2385"/>
                <a:gd name="T107" fmla="*/ 763 h 2383"/>
                <a:gd name="T108" fmla="*/ 190 w 2385"/>
                <a:gd name="T109" fmla="*/ 545 h 2383"/>
                <a:gd name="T110" fmla="*/ 348 w 2385"/>
                <a:gd name="T111" fmla="*/ 350 h 2383"/>
                <a:gd name="T112" fmla="*/ 548 w 2385"/>
                <a:gd name="T113" fmla="*/ 188 h 2383"/>
                <a:gd name="T114" fmla="*/ 774 w 2385"/>
                <a:gd name="T115" fmla="*/ 75 h 2383"/>
                <a:gd name="T116" fmla="*/ 1019 w 2385"/>
                <a:gd name="T117" fmla="*/ 12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5" h="2383">
                  <a:moveTo>
                    <a:pt x="1191" y="171"/>
                  </a:moveTo>
                  <a:lnTo>
                    <a:pt x="1117" y="174"/>
                  </a:lnTo>
                  <a:lnTo>
                    <a:pt x="1045" y="182"/>
                  </a:lnTo>
                  <a:lnTo>
                    <a:pt x="972" y="195"/>
                  </a:lnTo>
                  <a:lnTo>
                    <a:pt x="902" y="212"/>
                  </a:lnTo>
                  <a:lnTo>
                    <a:pt x="834" y="235"/>
                  </a:lnTo>
                  <a:lnTo>
                    <a:pt x="767" y="263"/>
                  </a:lnTo>
                  <a:lnTo>
                    <a:pt x="702" y="295"/>
                  </a:lnTo>
                  <a:lnTo>
                    <a:pt x="640" y="332"/>
                  </a:lnTo>
                  <a:lnTo>
                    <a:pt x="580" y="374"/>
                  </a:lnTo>
                  <a:lnTo>
                    <a:pt x="523" y="420"/>
                  </a:lnTo>
                  <a:lnTo>
                    <a:pt x="469" y="470"/>
                  </a:lnTo>
                  <a:lnTo>
                    <a:pt x="417" y="525"/>
                  </a:lnTo>
                  <a:lnTo>
                    <a:pt x="370" y="585"/>
                  </a:lnTo>
                  <a:lnTo>
                    <a:pt x="328" y="646"/>
                  </a:lnTo>
                  <a:lnTo>
                    <a:pt x="291" y="709"/>
                  </a:lnTo>
                  <a:lnTo>
                    <a:pt x="259" y="775"/>
                  </a:lnTo>
                  <a:lnTo>
                    <a:pt x="231" y="842"/>
                  </a:lnTo>
                  <a:lnTo>
                    <a:pt x="209" y="910"/>
                  </a:lnTo>
                  <a:lnTo>
                    <a:pt x="192" y="980"/>
                  </a:lnTo>
                  <a:lnTo>
                    <a:pt x="180" y="1050"/>
                  </a:lnTo>
                  <a:lnTo>
                    <a:pt x="172" y="1121"/>
                  </a:lnTo>
                  <a:lnTo>
                    <a:pt x="170" y="1192"/>
                  </a:lnTo>
                  <a:lnTo>
                    <a:pt x="172" y="1263"/>
                  </a:lnTo>
                  <a:lnTo>
                    <a:pt x="180" y="1335"/>
                  </a:lnTo>
                  <a:lnTo>
                    <a:pt x="192" y="1405"/>
                  </a:lnTo>
                  <a:lnTo>
                    <a:pt x="209" y="1474"/>
                  </a:lnTo>
                  <a:lnTo>
                    <a:pt x="231" y="1543"/>
                  </a:lnTo>
                  <a:lnTo>
                    <a:pt x="259" y="1610"/>
                  </a:lnTo>
                  <a:lnTo>
                    <a:pt x="291" y="1675"/>
                  </a:lnTo>
                  <a:lnTo>
                    <a:pt x="328" y="1739"/>
                  </a:lnTo>
                  <a:lnTo>
                    <a:pt x="370" y="1800"/>
                  </a:lnTo>
                  <a:lnTo>
                    <a:pt x="417" y="1859"/>
                  </a:lnTo>
                  <a:lnTo>
                    <a:pt x="469" y="1915"/>
                  </a:lnTo>
                  <a:lnTo>
                    <a:pt x="523" y="1965"/>
                  </a:lnTo>
                  <a:lnTo>
                    <a:pt x="580" y="2011"/>
                  </a:lnTo>
                  <a:lnTo>
                    <a:pt x="640" y="2053"/>
                  </a:lnTo>
                  <a:lnTo>
                    <a:pt x="702" y="2089"/>
                  </a:lnTo>
                  <a:lnTo>
                    <a:pt x="767" y="2122"/>
                  </a:lnTo>
                  <a:lnTo>
                    <a:pt x="834" y="2150"/>
                  </a:lnTo>
                  <a:lnTo>
                    <a:pt x="902" y="2173"/>
                  </a:lnTo>
                  <a:lnTo>
                    <a:pt x="972" y="2190"/>
                  </a:lnTo>
                  <a:lnTo>
                    <a:pt x="1045" y="2203"/>
                  </a:lnTo>
                  <a:lnTo>
                    <a:pt x="1117" y="2211"/>
                  </a:lnTo>
                  <a:lnTo>
                    <a:pt x="1191" y="2213"/>
                  </a:lnTo>
                  <a:lnTo>
                    <a:pt x="1266" y="2211"/>
                  </a:lnTo>
                  <a:lnTo>
                    <a:pt x="1338" y="2203"/>
                  </a:lnTo>
                  <a:lnTo>
                    <a:pt x="1410" y="2190"/>
                  </a:lnTo>
                  <a:lnTo>
                    <a:pt x="1480" y="2173"/>
                  </a:lnTo>
                  <a:lnTo>
                    <a:pt x="1549" y="2150"/>
                  </a:lnTo>
                  <a:lnTo>
                    <a:pt x="1616" y="2122"/>
                  </a:lnTo>
                  <a:lnTo>
                    <a:pt x="1680" y="2089"/>
                  </a:lnTo>
                  <a:lnTo>
                    <a:pt x="1743" y="2053"/>
                  </a:lnTo>
                  <a:lnTo>
                    <a:pt x="1803" y="2011"/>
                  </a:lnTo>
                  <a:lnTo>
                    <a:pt x="1860" y="1965"/>
                  </a:lnTo>
                  <a:lnTo>
                    <a:pt x="1914" y="1915"/>
                  </a:lnTo>
                  <a:lnTo>
                    <a:pt x="1965" y="1860"/>
                  </a:lnTo>
                  <a:lnTo>
                    <a:pt x="2011" y="1803"/>
                  </a:lnTo>
                  <a:lnTo>
                    <a:pt x="2053" y="1743"/>
                  </a:lnTo>
                  <a:lnTo>
                    <a:pt x="2089" y="1681"/>
                  </a:lnTo>
                  <a:lnTo>
                    <a:pt x="2122" y="1616"/>
                  </a:lnTo>
                  <a:lnTo>
                    <a:pt x="2149" y="1550"/>
                  </a:lnTo>
                  <a:lnTo>
                    <a:pt x="2172" y="1481"/>
                  </a:lnTo>
                  <a:lnTo>
                    <a:pt x="2190" y="1410"/>
                  </a:lnTo>
                  <a:lnTo>
                    <a:pt x="2203" y="1339"/>
                  </a:lnTo>
                  <a:lnTo>
                    <a:pt x="2211" y="1267"/>
                  </a:lnTo>
                  <a:lnTo>
                    <a:pt x="2213" y="1192"/>
                  </a:lnTo>
                  <a:lnTo>
                    <a:pt x="2211" y="1118"/>
                  </a:lnTo>
                  <a:lnTo>
                    <a:pt x="2203" y="1045"/>
                  </a:lnTo>
                  <a:lnTo>
                    <a:pt x="2190" y="973"/>
                  </a:lnTo>
                  <a:lnTo>
                    <a:pt x="2172" y="903"/>
                  </a:lnTo>
                  <a:lnTo>
                    <a:pt x="2149" y="835"/>
                  </a:lnTo>
                  <a:lnTo>
                    <a:pt x="2122" y="768"/>
                  </a:lnTo>
                  <a:lnTo>
                    <a:pt x="2089" y="703"/>
                  </a:lnTo>
                  <a:lnTo>
                    <a:pt x="2053" y="641"/>
                  </a:lnTo>
                  <a:lnTo>
                    <a:pt x="2011" y="581"/>
                  </a:lnTo>
                  <a:lnTo>
                    <a:pt x="1965" y="524"/>
                  </a:lnTo>
                  <a:lnTo>
                    <a:pt x="1914" y="470"/>
                  </a:lnTo>
                  <a:lnTo>
                    <a:pt x="1860" y="420"/>
                  </a:lnTo>
                  <a:lnTo>
                    <a:pt x="1803" y="374"/>
                  </a:lnTo>
                  <a:lnTo>
                    <a:pt x="1743" y="332"/>
                  </a:lnTo>
                  <a:lnTo>
                    <a:pt x="1680" y="295"/>
                  </a:lnTo>
                  <a:lnTo>
                    <a:pt x="1616" y="263"/>
                  </a:lnTo>
                  <a:lnTo>
                    <a:pt x="1549" y="235"/>
                  </a:lnTo>
                  <a:lnTo>
                    <a:pt x="1480" y="212"/>
                  </a:lnTo>
                  <a:lnTo>
                    <a:pt x="1410" y="195"/>
                  </a:lnTo>
                  <a:lnTo>
                    <a:pt x="1338" y="182"/>
                  </a:lnTo>
                  <a:lnTo>
                    <a:pt x="1266" y="174"/>
                  </a:lnTo>
                  <a:lnTo>
                    <a:pt x="1191" y="171"/>
                  </a:lnTo>
                  <a:close/>
                  <a:moveTo>
                    <a:pt x="1191" y="0"/>
                  </a:moveTo>
                  <a:lnTo>
                    <a:pt x="1278" y="4"/>
                  </a:lnTo>
                  <a:lnTo>
                    <a:pt x="1362" y="12"/>
                  </a:lnTo>
                  <a:lnTo>
                    <a:pt x="1447" y="28"/>
                  </a:lnTo>
                  <a:lnTo>
                    <a:pt x="1528" y="49"/>
                  </a:lnTo>
                  <a:lnTo>
                    <a:pt x="1609" y="75"/>
                  </a:lnTo>
                  <a:lnTo>
                    <a:pt x="1687" y="107"/>
                  </a:lnTo>
                  <a:lnTo>
                    <a:pt x="1762" y="145"/>
                  </a:lnTo>
                  <a:lnTo>
                    <a:pt x="1835" y="188"/>
                  </a:lnTo>
                  <a:lnTo>
                    <a:pt x="1905" y="237"/>
                  </a:lnTo>
                  <a:lnTo>
                    <a:pt x="1971" y="290"/>
                  </a:lnTo>
                  <a:lnTo>
                    <a:pt x="2035" y="350"/>
                  </a:lnTo>
                  <a:lnTo>
                    <a:pt x="2093" y="412"/>
                  </a:lnTo>
                  <a:lnTo>
                    <a:pt x="2147" y="479"/>
                  </a:lnTo>
                  <a:lnTo>
                    <a:pt x="2195" y="549"/>
                  </a:lnTo>
                  <a:lnTo>
                    <a:pt x="2239" y="622"/>
                  </a:lnTo>
                  <a:lnTo>
                    <a:pt x="2277" y="698"/>
                  </a:lnTo>
                  <a:lnTo>
                    <a:pt x="2310" y="775"/>
                  </a:lnTo>
                  <a:lnTo>
                    <a:pt x="2336" y="855"/>
                  </a:lnTo>
                  <a:lnTo>
                    <a:pt x="2357" y="937"/>
                  </a:lnTo>
                  <a:lnTo>
                    <a:pt x="2372" y="1021"/>
                  </a:lnTo>
                  <a:lnTo>
                    <a:pt x="2381" y="1106"/>
                  </a:lnTo>
                  <a:lnTo>
                    <a:pt x="2385" y="1192"/>
                  </a:lnTo>
                  <a:lnTo>
                    <a:pt x="2381" y="1279"/>
                  </a:lnTo>
                  <a:lnTo>
                    <a:pt x="2372" y="1363"/>
                  </a:lnTo>
                  <a:lnTo>
                    <a:pt x="2357" y="1447"/>
                  </a:lnTo>
                  <a:lnTo>
                    <a:pt x="2336" y="1529"/>
                  </a:lnTo>
                  <a:lnTo>
                    <a:pt x="2310" y="1609"/>
                  </a:lnTo>
                  <a:lnTo>
                    <a:pt x="2277" y="1687"/>
                  </a:lnTo>
                  <a:lnTo>
                    <a:pt x="2239" y="1763"/>
                  </a:lnTo>
                  <a:lnTo>
                    <a:pt x="2195" y="1835"/>
                  </a:lnTo>
                  <a:lnTo>
                    <a:pt x="2147" y="1905"/>
                  </a:lnTo>
                  <a:lnTo>
                    <a:pt x="2093" y="1972"/>
                  </a:lnTo>
                  <a:lnTo>
                    <a:pt x="2035" y="2035"/>
                  </a:lnTo>
                  <a:lnTo>
                    <a:pt x="1971" y="2094"/>
                  </a:lnTo>
                  <a:lnTo>
                    <a:pt x="1905" y="2147"/>
                  </a:lnTo>
                  <a:lnTo>
                    <a:pt x="1835" y="2196"/>
                  </a:lnTo>
                  <a:lnTo>
                    <a:pt x="1762" y="2240"/>
                  </a:lnTo>
                  <a:lnTo>
                    <a:pt x="1687" y="2277"/>
                  </a:lnTo>
                  <a:lnTo>
                    <a:pt x="1609" y="2309"/>
                  </a:lnTo>
                  <a:lnTo>
                    <a:pt x="1528" y="2336"/>
                  </a:lnTo>
                  <a:lnTo>
                    <a:pt x="1447" y="2357"/>
                  </a:lnTo>
                  <a:lnTo>
                    <a:pt x="1362" y="2371"/>
                  </a:lnTo>
                  <a:lnTo>
                    <a:pt x="1278" y="2381"/>
                  </a:lnTo>
                  <a:lnTo>
                    <a:pt x="1191" y="2383"/>
                  </a:lnTo>
                  <a:lnTo>
                    <a:pt x="1105" y="2381"/>
                  </a:lnTo>
                  <a:lnTo>
                    <a:pt x="1019" y="2371"/>
                  </a:lnTo>
                  <a:lnTo>
                    <a:pt x="936" y="2357"/>
                  </a:lnTo>
                  <a:lnTo>
                    <a:pt x="854" y="2336"/>
                  </a:lnTo>
                  <a:lnTo>
                    <a:pt x="774" y="2309"/>
                  </a:lnTo>
                  <a:lnTo>
                    <a:pt x="696" y="2277"/>
                  </a:lnTo>
                  <a:lnTo>
                    <a:pt x="621" y="2240"/>
                  </a:lnTo>
                  <a:lnTo>
                    <a:pt x="548" y="2196"/>
                  </a:lnTo>
                  <a:lnTo>
                    <a:pt x="478" y="2147"/>
                  </a:lnTo>
                  <a:lnTo>
                    <a:pt x="412" y="2094"/>
                  </a:lnTo>
                  <a:lnTo>
                    <a:pt x="348" y="2035"/>
                  </a:lnTo>
                  <a:lnTo>
                    <a:pt x="290" y="1973"/>
                  </a:lnTo>
                  <a:lnTo>
                    <a:pt x="237" y="1908"/>
                  </a:lnTo>
                  <a:lnTo>
                    <a:pt x="190" y="1840"/>
                  </a:lnTo>
                  <a:lnTo>
                    <a:pt x="148" y="1770"/>
                  </a:lnTo>
                  <a:lnTo>
                    <a:pt x="111" y="1696"/>
                  </a:lnTo>
                  <a:lnTo>
                    <a:pt x="79" y="1622"/>
                  </a:lnTo>
                  <a:lnTo>
                    <a:pt x="52" y="1546"/>
                  </a:lnTo>
                  <a:lnTo>
                    <a:pt x="31" y="1469"/>
                  </a:lnTo>
                  <a:lnTo>
                    <a:pt x="16" y="1391"/>
                  </a:lnTo>
                  <a:lnTo>
                    <a:pt x="5" y="1312"/>
                  </a:lnTo>
                  <a:lnTo>
                    <a:pt x="0" y="1231"/>
                  </a:lnTo>
                  <a:lnTo>
                    <a:pt x="0" y="1152"/>
                  </a:lnTo>
                  <a:lnTo>
                    <a:pt x="5" y="1073"/>
                  </a:lnTo>
                  <a:lnTo>
                    <a:pt x="16" y="994"/>
                  </a:lnTo>
                  <a:lnTo>
                    <a:pt x="31" y="915"/>
                  </a:lnTo>
                  <a:lnTo>
                    <a:pt x="52" y="838"/>
                  </a:lnTo>
                  <a:lnTo>
                    <a:pt x="79" y="763"/>
                  </a:lnTo>
                  <a:lnTo>
                    <a:pt x="111" y="688"/>
                  </a:lnTo>
                  <a:lnTo>
                    <a:pt x="148" y="615"/>
                  </a:lnTo>
                  <a:lnTo>
                    <a:pt x="190" y="545"/>
                  </a:lnTo>
                  <a:lnTo>
                    <a:pt x="237" y="477"/>
                  </a:lnTo>
                  <a:lnTo>
                    <a:pt x="290" y="412"/>
                  </a:lnTo>
                  <a:lnTo>
                    <a:pt x="348" y="350"/>
                  </a:lnTo>
                  <a:lnTo>
                    <a:pt x="412" y="290"/>
                  </a:lnTo>
                  <a:lnTo>
                    <a:pt x="478" y="237"/>
                  </a:lnTo>
                  <a:lnTo>
                    <a:pt x="548" y="188"/>
                  </a:lnTo>
                  <a:lnTo>
                    <a:pt x="621" y="145"/>
                  </a:lnTo>
                  <a:lnTo>
                    <a:pt x="696" y="107"/>
                  </a:lnTo>
                  <a:lnTo>
                    <a:pt x="774" y="75"/>
                  </a:lnTo>
                  <a:lnTo>
                    <a:pt x="854" y="49"/>
                  </a:lnTo>
                  <a:lnTo>
                    <a:pt x="936" y="28"/>
                  </a:lnTo>
                  <a:lnTo>
                    <a:pt x="1019" y="12"/>
                  </a:lnTo>
                  <a:lnTo>
                    <a:pt x="1105" y="4"/>
                  </a:lnTo>
                  <a:lnTo>
                    <a:pt x="1191" y="0"/>
                  </a:lnTo>
                  <a:close/>
                </a:path>
              </a:pathLst>
            </a:custGeom>
            <a:grpFill/>
            <a:ln w="0">
              <a:noFill/>
              <a:prstDash val="solid"/>
              <a:round/>
              <a:headEnd/>
              <a:tailEnd/>
            </a:ln>
          </p:spPr>
          <p:txBody>
            <a:bodyPr vert="horz" wrap="square" lIns="121883" tIns="60943" rIns="121883" bIns="60943" numCol="1" anchor="t" anchorCtr="0" compatLnSpc="1">
              <a:prstTxWarp prst="textNoShape">
                <a:avLst/>
              </a:prstTxWarp>
            </a:bodyPr>
            <a:lstStyle/>
            <a:p>
              <a:pP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7"/>
            <p:cNvSpPr>
              <a:spLocks/>
            </p:cNvSpPr>
            <p:nvPr/>
          </p:nvSpPr>
          <p:spPr bwMode="auto">
            <a:xfrm>
              <a:off x="1488" y="7799"/>
              <a:ext cx="38" cy="39"/>
            </a:xfrm>
            <a:custGeom>
              <a:avLst/>
              <a:gdLst>
                <a:gd name="T0" fmla="*/ 212 w 307"/>
                <a:gd name="T1" fmla="*/ 0 h 307"/>
                <a:gd name="T2" fmla="*/ 231 w 307"/>
                <a:gd name="T3" fmla="*/ 0 h 307"/>
                <a:gd name="T4" fmla="*/ 249 w 307"/>
                <a:gd name="T5" fmla="*/ 4 h 307"/>
                <a:gd name="T6" fmla="*/ 267 w 307"/>
                <a:gd name="T7" fmla="*/ 13 h 307"/>
                <a:gd name="T8" fmla="*/ 282 w 307"/>
                <a:gd name="T9" fmla="*/ 25 h 307"/>
                <a:gd name="T10" fmla="*/ 294 w 307"/>
                <a:gd name="T11" fmla="*/ 40 h 307"/>
                <a:gd name="T12" fmla="*/ 302 w 307"/>
                <a:gd name="T13" fmla="*/ 57 h 307"/>
                <a:gd name="T14" fmla="*/ 307 w 307"/>
                <a:gd name="T15" fmla="*/ 75 h 307"/>
                <a:gd name="T16" fmla="*/ 307 w 307"/>
                <a:gd name="T17" fmla="*/ 94 h 307"/>
                <a:gd name="T18" fmla="*/ 302 w 307"/>
                <a:gd name="T19" fmla="*/ 113 h 307"/>
                <a:gd name="T20" fmla="*/ 294 w 307"/>
                <a:gd name="T21" fmla="*/ 129 h 307"/>
                <a:gd name="T22" fmla="*/ 282 w 307"/>
                <a:gd name="T23" fmla="*/ 145 h 307"/>
                <a:gd name="T24" fmla="*/ 146 w 307"/>
                <a:gd name="T25" fmla="*/ 282 h 307"/>
                <a:gd name="T26" fmla="*/ 132 w 307"/>
                <a:gd name="T27" fmla="*/ 293 h 307"/>
                <a:gd name="T28" fmla="*/ 118 w 307"/>
                <a:gd name="T29" fmla="*/ 301 h 307"/>
                <a:gd name="T30" fmla="*/ 101 w 307"/>
                <a:gd name="T31" fmla="*/ 305 h 307"/>
                <a:gd name="T32" fmla="*/ 86 w 307"/>
                <a:gd name="T33" fmla="*/ 307 h 307"/>
                <a:gd name="T34" fmla="*/ 69 w 307"/>
                <a:gd name="T35" fmla="*/ 305 h 307"/>
                <a:gd name="T36" fmla="*/ 53 w 307"/>
                <a:gd name="T37" fmla="*/ 301 h 307"/>
                <a:gd name="T38" fmla="*/ 38 w 307"/>
                <a:gd name="T39" fmla="*/ 293 h 307"/>
                <a:gd name="T40" fmla="*/ 25 w 307"/>
                <a:gd name="T41" fmla="*/ 282 h 307"/>
                <a:gd name="T42" fmla="*/ 13 w 307"/>
                <a:gd name="T43" fmla="*/ 267 h 307"/>
                <a:gd name="T44" fmla="*/ 4 w 307"/>
                <a:gd name="T45" fmla="*/ 249 h 307"/>
                <a:gd name="T46" fmla="*/ 0 w 307"/>
                <a:gd name="T47" fmla="*/ 231 h 307"/>
                <a:gd name="T48" fmla="*/ 0 w 307"/>
                <a:gd name="T49" fmla="*/ 213 h 307"/>
                <a:gd name="T50" fmla="*/ 4 w 307"/>
                <a:gd name="T51" fmla="*/ 194 h 307"/>
                <a:gd name="T52" fmla="*/ 13 w 307"/>
                <a:gd name="T53" fmla="*/ 177 h 307"/>
                <a:gd name="T54" fmla="*/ 25 w 307"/>
                <a:gd name="T55" fmla="*/ 161 h 307"/>
                <a:gd name="T56" fmla="*/ 161 w 307"/>
                <a:gd name="T57" fmla="*/ 25 h 307"/>
                <a:gd name="T58" fmla="*/ 177 w 307"/>
                <a:gd name="T59" fmla="*/ 13 h 307"/>
                <a:gd name="T60" fmla="*/ 194 w 307"/>
                <a:gd name="T61" fmla="*/ 4 h 307"/>
                <a:gd name="T62" fmla="*/ 212 w 307"/>
                <a:gd name="T6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307">
                  <a:moveTo>
                    <a:pt x="212" y="0"/>
                  </a:moveTo>
                  <a:lnTo>
                    <a:pt x="231" y="0"/>
                  </a:lnTo>
                  <a:lnTo>
                    <a:pt x="249" y="4"/>
                  </a:lnTo>
                  <a:lnTo>
                    <a:pt x="267" y="13"/>
                  </a:lnTo>
                  <a:lnTo>
                    <a:pt x="282" y="25"/>
                  </a:lnTo>
                  <a:lnTo>
                    <a:pt x="294" y="40"/>
                  </a:lnTo>
                  <a:lnTo>
                    <a:pt x="302" y="57"/>
                  </a:lnTo>
                  <a:lnTo>
                    <a:pt x="307" y="75"/>
                  </a:lnTo>
                  <a:lnTo>
                    <a:pt x="307" y="94"/>
                  </a:lnTo>
                  <a:lnTo>
                    <a:pt x="302" y="113"/>
                  </a:lnTo>
                  <a:lnTo>
                    <a:pt x="294" y="129"/>
                  </a:lnTo>
                  <a:lnTo>
                    <a:pt x="282" y="145"/>
                  </a:lnTo>
                  <a:lnTo>
                    <a:pt x="146" y="282"/>
                  </a:lnTo>
                  <a:lnTo>
                    <a:pt x="132" y="293"/>
                  </a:lnTo>
                  <a:lnTo>
                    <a:pt x="118" y="301"/>
                  </a:lnTo>
                  <a:lnTo>
                    <a:pt x="101" y="305"/>
                  </a:lnTo>
                  <a:lnTo>
                    <a:pt x="86" y="307"/>
                  </a:lnTo>
                  <a:lnTo>
                    <a:pt x="69" y="305"/>
                  </a:lnTo>
                  <a:lnTo>
                    <a:pt x="53" y="301"/>
                  </a:lnTo>
                  <a:lnTo>
                    <a:pt x="38" y="293"/>
                  </a:lnTo>
                  <a:lnTo>
                    <a:pt x="25" y="282"/>
                  </a:lnTo>
                  <a:lnTo>
                    <a:pt x="13" y="267"/>
                  </a:lnTo>
                  <a:lnTo>
                    <a:pt x="4" y="249"/>
                  </a:lnTo>
                  <a:lnTo>
                    <a:pt x="0" y="231"/>
                  </a:lnTo>
                  <a:lnTo>
                    <a:pt x="0" y="213"/>
                  </a:lnTo>
                  <a:lnTo>
                    <a:pt x="4" y="194"/>
                  </a:lnTo>
                  <a:lnTo>
                    <a:pt x="13" y="177"/>
                  </a:lnTo>
                  <a:lnTo>
                    <a:pt x="25" y="161"/>
                  </a:lnTo>
                  <a:lnTo>
                    <a:pt x="161" y="25"/>
                  </a:lnTo>
                  <a:lnTo>
                    <a:pt x="177" y="13"/>
                  </a:lnTo>
                  <a:lnTo>
                    <a:pt x="194" y="4"/>
                  </a:lnTo>
                  <a:lnTo>
                    <a:pt x="212" y="0"/>
                  </a:lnTo>
                  <a:close/>
                </a:path>
              </a:pathLst>
            </a:custGeom>
            <a:grpFill/>
            <a:ln w="0">
              <a:noFill/>
              <a:prstDash val="solid"/>
              <a:round/>
              <a:headEnd/>
              <a:tailEnd/>
            </a:ln>
          </p:spPr>
          <p:txBody>
            <a:bodyPr vert="horz" wrap="square" lIns="121883" tIns="60943" rIns="121883" bIns="60943" numCol="1" anchor="t" anchorCtr="0" compatLnSpc="1">
              <a:prstTxWarp prst="textNoShape">
                <a:avLst/>
              </a:prstTxWarp>
            </a:bodyPr>
            <a:lstStyle/>
            <a:p>
              <a:pP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8"/>
            <p:cNvSpPr>
              <a:spLocks noEditPoints="1"/>
            </p:cNvSpPr>
            <p:nvPr/>
          </p:nvSpPr>
          <p:spPr bwMode="auto">
            <a:xfrm>
              <a:off x="1320" y="7810"/>
              <a:ext cx="195" cy="196"/>
            </a:xfrm>
            <a:custGeom>
              <a:avLst/>
              <a:gdLst>
                <a:gd name="T0" fmla="*/ 1087 w 1564"/>
                <a:gd name="T1" fmla="*/ 174 h 1563"/>
                <a:gd name="T2" fmla="*/ 1019 w 1564"/>
                <a:gd name="T3" fmla="*/ 191 h 1563"/>
                <a:gd name="T4" fmla="*/ 957 w 1564"/>
                <a:gd name="T5" fmla="*/ 228 h 1563"/>
                <a:gd name="T6" fmla="*/ 250 w 1564"/>
                <a:gd name="T7" fmla="*/ 931 h 1563"/>
                <a:gd name="T8" fmla="*/ 208 w 1564"/>
                <a:gd name="T9" fmla="*/ 987 h 1563"/>
                <a:gd name="T10" fmla="*/ 180 w 1564"/>
                <a:gd name="T11" fmla="*/ 1051 h 1563"/>
                <a:gd name="T12" fmla="*/ 171 w 1564"/>
                <a:gd name="T13" fmla="*/ 1122 h 1563"/>
                <a:gd name="T14" fmla="*/ 180 w 1564"/>
                <a:gd name="T15" fmla="*/ 1192 h 1563"/>
                <a:gd name="T16" fmla="*/ 208 w 1564"/>
                <a:gd name="T17" fmla="*/ 1257 h 1563"/>
                <a:gd name="T18" fmla="*/ 250 w 1564"/>
                <a:gd name="T19" fmla="*/ 1314 h 1563"/>
                <a:gd name="T20" fmla="*/ 307 w 1564"/>
                <a:gd name="T21" fmla="*/ 1357 h 1563"/>
                <a:gd name="T22" fmla="*/ 371 w 1564"/>
                <a:gd name="T23" fmla="*/ 1384 h 1563"/>
                <a:gd name="T24" fmla="*/ 442 w 1564"/>
                <a:gd name="T25" fmla="*/ 1393 h 1563"/>
                <a:gd name="T26" fmla="*/ 513 w 1564"/>
                <a:gd name="T27" fmla="*/ 1384 h 1563"/>
                <a:gd name="T28" fmla="*/ 578 w 1564"/>
                <a:gd name="T29" fmla="*/ 1357 h 1563"/>
                <a:gd name="T30" fmla="*/ 634 w 1564"/>
                <a:gd name="T31" fmla="*/ 1314 h 1563"/>
                <a:gd name="T32" fmla="*/ 1340 w 1564"/>
                <a:gd name="T33" fmla="*/ 603 h 1563"/>
                <a:gd name="T34" fmla="*/ 1377 w 1564"/>
                <a:gd name="T35" fmla="*/ 535 h 1563"/>
                <a:gd name="T36" fmla="*/ 1392 w 1564"/>
                <a:gd name="T37" fmla="*/ 462 h 1563"/>
                <a:gd name="T38" fmla="*/ 1387 w 1564"/>
                <a:gd name="T39" fmla="*/ 386 h 1563"/>
                <a:gd name="T40" fmla="*/ 1361 w 1564"/>
                <a:gd name="T41" fmla="*/ 314 h 1563"/>
                <a:gd name="T42" fmla="*/ 1313 w 1564"/>
                <a:gd name="T43" fmla="*/ 251 h 1563"/>
                <a:gd name="T44" fmla="*/ 1257 w 1564"/>
                <a:gd name="T45" fmla="*/ 208 h 1563"/>
                <a:gd name="T46" fmla="*/ 1192 w 1564"/>
                <a:gd name="T47" fmla="*/ 180 h 1563"/>
                <a:gd name="T48" fmla="*/ 1122 w 1564"/>
                <a:gd name="T49" fmla="*/ 172 h 1563"/>
                <a:gd name="T50" fmla="*/ 1173 w 1564"/>
                <a:gd name="T51" fmla="*/ 4 h 1563"/>
                <a:gd name="T52" fmla="*/ 1268 w 1564"/>
                <a:gd name="T53" fmla="*/ 26 h 1563"/>
                <a:gd name="T54" fmla="*/ 1357 w 1564"/>
                <a:gd name="T55" fmla="*/ 68 h 1563"/>
                <a:gd name="T56" fmla="*/ 1434 w 1564"/>
                <a:gd name="T57" fmla="*/ 130 h 1563"/>
                <a:gd name="T58" fmla="*/ 1498 w 1564"/>
                <a:gd name="T59" fmla="*/ 210 h 1563"/>
                <a:gd name="T60" fmla="*/ 1540 w 1564"/>
                <a:gd name="T61" fmla="*/ 299 h 1563"/>
                <a:gd name="T62" fmla="*/ 1561 w 1564"/>
                <a:gd name="T63" fmla="*/ 395 h 1563"/>
                <a:gd name="T64" fmla="*/ 1561 w 1564"/>
                <a:gd name="T65" fmla="*/ 491 h 1563"/>
                <a:gd name="T66" fmla="*/ 1540 w 1564"/>
                <a:gd name="T67" fmla="*/ 586 h 1563"/>
                <a:gd name="T68" fmla="*/ 1498 w 1564"/>
                <a:gd name="T69" fmla="*/ 675 h 1563"/>
                <a:gd name="T70" fmla="*/ 1434 w 1564"/>
                <a:gd name="T71" fmla="*/ 755 h 1563"/>
                <a:gd name="T72" fmla="*/ 718 w 1564"/>
                <a:gd name="T73" fmla="*/ 1468 h 1563"/>
                <a:gd name="T74" fmla="*/ 634 w 1564"/>
                <a:gd name="T75" fmla="*/ 1520 h 1563"/>
                <a:gd name="T76" fmla="*/ 541 w 1564"/>
                <a:gd name="T77" fmla="*/ 1552 h 1563"/>
                <a:gd name="T78" fmla="*/ 442 w 1564"/>
                <a:gd name="T79" fmla="*/ 1563 h 1563"/>
                <a:gd name="T80" fmla="*/ 343 w 1564"/>
                <a:gd name="T81" fmla="*/ 1552 h 1563"/>
                <a:gd name="T82" fmla="*/ 250 w 1564"/>
                <a:gd name="T83" fmla="*/ 1520 h 1563"/>
                <a:gd name="T84" fmla="*/ 167 w 1564"/>
                <a:gd name="T85" fmla="*/ 1468 h 1563"/>
                <a:gd name="T86" fmla="*/ 97 w 1564"/>
                <a:gd name="T87" fmla="*/ 1396 h 1563"/>
                <a:gd name="T88" fmla="*/ 44 w 1564"/>
                <a:gd name="T89" fmla="*/ 1313 h 1563"/>
                <a:gd name="T90" fmla="*/ 11 w 1564"/>
                <a:gd name="T91" fmla="*/ 1220 h 1563"/>
                <a:gd name="T92" fmla="*/ 0 w 1564"/>
                <a:gd name="T93" fmla="*/ 1122 h 1563"/>
                <a:gd name="T94" fmla="*/ 11 w 1564"/>
                <a:gd name="T95" fmla="*/ 1023 h 1563"/>
                <a:gd name="T96" fmla="*/ 44 w 1564"/>
                <a:gd name="T97" fmla="*/ 931 h 1563"/>
                <a:gd name="T98" fmla="*/ 97 w 1564"/>
                <a:gd name="T99" fmla="*/ 847 h 1563"/>
                <a:gd name="T100" fmla="*/ 810 w 1564"/>
                <a:gd name="T101" fmla="*/ 130 h 1563"/>
                <a:gd name="T102" fmla="*/ 888 w 1564"/>
                <a:gd name="T103" fmla="*/ 68 h 1563"/>
                <a:gd name="T104" fmla="*/ 976 w 1564"/>
                <a:gd name="T105" fmla="*/ 26 h 1563"/>
                <a:gd name="T106" fmla="*/ 1071 w 1564"/>
                <a:gd name="T107" fmla="*/ 4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64" h="1563">
                  <a:moveTo>
                    <a:pt x="1122" y="172"/>
                  </a:moveTo>
                  <a:lnTo>
                    <a:pt x="1087" y="174"/>
                  </a:lnTo>
                  <a:lnTo>
                    <a:pt x="1052" y="180"/>
                  </a:lnTo>
                  <a:lnTo>
                    <a:pt x="1019" y="191"/>
                  </a:lnTo>
                  <a:lnTo>
                    <a:pt x="987" y="208"/>
                  </a:lnTo>
                  <a:lnTo>
                    <a:pt x="957" y="228"/>
                  </a:lnTo>
                  <a:lnTo>
                    <a:pt x="931" y="251"/>
                  </a:lnTo>
                  <a:lnTo>
                    <a:pt x="250" y="931"/>
                  </a:lnTo>
                  <a:lnTo>
                    <a:pt x="226" y="957"/>
                  </a:lnTo>
                  <a:lnTo>
                    <a:pt x="208" y="987"/>
                  </a:lnTo>
                  <a:lnTo>
                    <a:pt x="191" y="1018"/>
                  </a:lnTo>
                  <a:lnTo>
                    <a:pt x="180" y="1051"/>
                  </a:lnTo>
                  <a:lnTo>
                    <a:pt x="174" y="1086"/>
                  </a:lnTo>
                  <a:lnTo>
                    <a:pt x="171" y="1122"/>
                  </a:lnTo>
                  <a:lnTo>
                    <a:pt x="174" y="1158"/>
                  </a:lnTo>
                  <a:lnTo>
                    <a:pt x="180" y="1192"/>
                  </a:lnTo>
                  <a:lnTo>
                    <a:pt x="191" y="1226"/>
                  </a:lnTo>
                  <a:lnTo>
                    <a:pt x="208" y="1257"/>
                  </a:lnTo>
                  <a:lnTo>
                    <a:pt x="226" y="1286"/>
                  </a:lnTo>
                  <a:lnTo>
                    <a:pt x="250" y="1314"/>
                  </a:lnTo>
                  <a:lnTo>
                    <a:pt x="278" y="1337"/>
                  </a:lnTo>
                  <a:lnTo>
                    <a:pt x="307" y="1357"/>
                  </a:lnTo>
                  <a:lnTo>
                    <a:pt x="338" y="1372"/>
                  </a:lnTo>
                  <a:lnTo>
                    <a:pt x="371" y="1384"/>
                  </a:lnTo>
                  <a:lnTo>
                    <a:pt x="407" y="1391"/>
                  </a:lnTo>
                  <a:lnTo>
                    <a:pt x="442" y="1393"/>
                  </a:lnTo>
                  <a:lnTo>
                    <a:pt x="478" y="1391"/>
                  </a:lnTo>
                  <a:lnTo>
                    <a:pt x="513" y="1384"/>
                  </a:lnTo>
                  <a:lnTo>
                    <a:pt x="546" y="1372"/>
                  </a:lnTo>
                  <a:lnTo>
                    <a:pt x="578" y="1357"/>
                  </a:lnTo>
                  <a:lnTo>
                    <a:pt x="607" y="1337"/>
                  </a:lnTo>
                  <a:lnTo>
                    <a:pt x="634" y="1314"/>
                  </a:lnTo>
                  <a:lnTo>
                    <a:pt x="1314" y="634"/>
                  </a:lnTo>
                  <a:lnTo>
                    <a:pt x="1340" y="603"/>
                  </a:lnTo>
                  <a:lnTo>
                    <a:pt x="1362" y="570"/>
                  </a:lnTo>
                  <a:lnTo>
                    <a:pt x="1377" y="535"/>
                  </a:lnTo>
                  <a:lnTo>
                    <a:pt x="1387" y="499"/>
                  </a:lnTo>
                  <a:lnTo>
                    <a:pt x="1392" y="462"/>
                  </a:lnTo>
                  <a:lnTo>
                    <a:pt x="1392" y="423"/>
                  </a:lnTo>
                  <a:lnTo>
                    <a:pt x="1387" y="386"/>
                  </a:lnTo>
                  <a:lnTo>
                    <a:pt x="1377" y="350"/>
                  </a:lnTo>
                  <a:lnTo>
                    <a:pt x="1361" y="314"/>
                  </a:lnTo>
                  <a:lnTo>
                    <a:pt x="1340" y="281"/>
                  </a:lnTo>
                  <a:lnTo>
                    <a:pt x="1313" y="251"/>
                  </a:lnTo>
                  <a:lnTo>
                    <a:pt x="1287" y="228"/>
                  </a:lnTo>
                  <a:lnTo>
                    <a:pt x="1257" y="208"/>
                  </a:lnTo>
                  <a:lnTo>
                    <a:pt x="1226" y="191"/>
                  </a:lnTo>
                  <a:lnTo>
                    <a:pt x="1192" y="180"/>
                  </a:lnTo>
                  <a:lnTo>
                    <a:pt x="1158" y="174"/>
                  </a:lnTo>
                  <a:lnTo>
                    <a:pt x="1122" y="172"/>
                  </a:lnTo>
                  <a:close/>
                  <a:moveTo>
                    <a:pt x="1122" y="0"/>
                  </a:moveTo>
                  <a:lnTo>
                    <a:pt x="1173" y="4"/>
                  </a:lnTo>
                  <a:lnTo>
                    <a:pt x="1221" y="12"/>
                  </a:lnTo>
                  <a:lnTo>
                    <a:pt x="1268" y="26"/>
                  </a:lnTo>
                  <a:lnTo>
                    <a:pt x="1313" y="44"/>
                  </a:lnTo>
                  <a:lnTo>
                    <a:pt x="1357" y="68"/>
                  </a:lnTo>
                  <a:lnTo>
                    <a:pt x="1397" y="97"/>
                  </a:lnTo>
                  <a:lnTo>
                    <a:pt x="1434" y="130"/>
                  </a:lnTo>
                  <a:lnTo>
                    <a:pt x="1469" y="168"/>
                  </a:lnTo>
                  <a:lnTo>
                    <a:pt x="1498" y="210"/>
                  </a:lnTo>
                  <a:lnTo>
                    <a:pt x="1522" y="254"/>
                  </a:lnTo>
                  <a:lnTo>
                    <a:pt x="1540" y="299"/>
                  </a:lnTo>
                  <a:lnTo>
                    <a:pt x="1553" y="346"/>
                  </a:lnTo>
                  <a:lnTo>
                    <a:pt x="1561" y="395"/>
                  </a:lnTo>
                  <a:lnTo>
                    <a:pt x="1564" y="443"/>
                  </a:lnTo>
                  <a:lnTo>
                    <a:pt x="1561" y="491"/>
                  </a:lnTo>
                  <a:lnTo>
                    <a:pt x="1553" y="538"/>
                  </a:lnTo>
                  <a:lnTo>
                    <a:pt x="1540" y="586"/>
                  </a:lnTo>
                  <a:lnTo>
                    <a:pt x="1522" y="631"/>
                  </a:lnTo>
                  <a:lnTo>
                    <a:pt x="1498" y="675"/>
                  </a:lnTo>
                  <a:lnTo>
                    <a:pt x="1469" y="716"/>
                  </a:lnTo>
                  <a:lnTo>
                    <a:pt x="1434" y="755"/>
                  </a:lnTo>
                  <a:lnTo>
                    <a:pt x="755" y="1435"/>
                  </a:lnTo>
                  <a:lnTo>
                    <a:pt x="718" y="1468"/>
                  </a:lnTo>
                  <a:lnTo>
                    <a:pt x="677" y="1496"/>
                  </a:lnTo>
                  <a:lnTo>
                    <a:pt x="634" y="1520"/>
                  </a:lnTo>
                  <a:lnTo>
                    <a:pt x="589" y="1539"/>
                  </a:lnTo>
                  <a:lnTo>
                    <a:pt x="541" y="1552"/>
                  </a:lnTo>
                  <a:lnTo>
                    <a:pt x="492" y="1561"/>
                  </a:lnTo>
                  <a:lnTo>
                    <a:pt x="442" y="1563"/>
                  </a:lnTo>
                  <a:lnTo>
                    <a:pt x="392" y="1561"/>
                  </a:lnTo>
                  <a:lnTo>
                    <a:pt x="343" y="1552"/>
                  </a:lnTo>
                  <a:lnTo>
                    <a:pt x="296" y="1539"/>
                  </a:lnTo>
                  <a:lnTo>
                    <a:pt x="250" y="1520"/>
                  </a:lnTo>
                  <a:lnTo>
                    <a:pt x="208" y="1496"/>
                  </a:lnTo>
                  <a:lnTo>
                    <a:pt x="167" y="1468"/>
                  </a:lnTo>
                  <a:lnTo>
                    <a:pt x="130" y="1435"/>
                  </a:lnTo>
                  <a:lnTo>
                    <a:pt x="97" y="1396"/>
                  </a:lnTo>
                  <a:lnTo>
                    <a:pt x="68" y="1357"/>
                  </a:lnTo>
                  <a:lnTo>
                    <a:pt x="44" y="1313"/>
                  </a:lnTo>
                  <a:lnTo>
                    <a:pt x="25" y="1268"/>
                  </a:lnTo>
                  <a:lnTo>
                    <a:pt x="11" y="1220"/>
                  </a:lnTo>
                  <a:lnTo>
                    <a:pt x="3" y="1172"/>
                  </a:lnTo>
                  <a:lnTo>
                    <a:pt x="0" y="1122"/>
                  </a:lnTo>
                  <a:lnTo>
                    <a:pt x="3" y="1072"/>
                  </a:lnTo>
                  <a:lnTo>
                    <a:pt x="11" y="1023"/>
                  </a:lnTo>
                  <a:lnTo>
                    <a:pt x="25" y="976"/>
                  </a:lnTo>
                  <a:lnTo>
                    <a:pt x="44" y="931"/>
                  </a:lnTo>
                  <a:lnTo>
                    <a:pt x="68" y="888"/>
                  </a:lnTo>
                  <a:lnTo>
                    <a:pt x="97" y="847"/>
                  </a:lnTo>
                  <a:lnTo>
                    <a:pt x="130" y="810"/>
                  </a:lnTo>
                  <a:lnTo>
                    <a:pt x="810" y="130"/>
                  </a:lnTo>
                  <a:lnTo>
                    <a:pt x="847" y="97"/>
                  </a:lnTo>
                  <a:lnTo>
                    <a:pt x="888" y="68"/>
                  </a:lnTo>
                  <a:lnTo>
                    <a:pt x="931" y="44"/>
                  </a:lnTo>
                  <a:lnTo>
                    <a:pt x="976" y="26"/>
                  </a:lnTo>
                  <a:lnTo>
                    <a:pt x="1023" y="12"/>
                  </a:lnTo>
                  <a:lnTo>
                    <a:pt x="1071" y="4"/>
                  </a:lnTo>
                  <a:lnTo>
                    <a:pt x="1122" y="0"/>
                  </a:lnTo>
                  <a:close/>
                </a:path>
              </a:pathLst>
            </a:custGeom>
            <a:grpFill/>
            <a:ln w="0">
              <a:noFill/>
              <a:prstDash val="solid"/>
              <a:round/>
              <a:headEnd/>
              <a:tailEnd/>
            </a:ln>
          </p:spPr>
          <p:txBody>
            <a:bodyPr vert="horz" wrap="square" lIns="121883" tIns="60943" rIns="121883" bIns="60943" numCol="1" anchor="t" anchorCtr="0" compatLnSpc="1">
              <a:prstTxWarp prst="textNoShape">
                <a:avLst/>
              </a:prstTxWarp>
            </a:bodyPr>
            <a:lstStyle/>
            <a:p>
              <a:pP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9"/>
            <p:cNvSpPr>
              <a:spLocks noEditPoints="1"/>
            </p:cNvSpPr>
            <p:nvPr/>
          </p:nvSpPr>
          <p:spPr bwMode="auto">
            <a:xfrm>
              <a:off x="1525" y="7614"/>
              <a:ext cx="187" cy="187"/>
            </a:xfrm>
            <a:custGeom>
              <a:avLst/>
              <a:gdLst>
                <a:gd name="T0" fmla="*/ 636 w 1498"/>
                <a:gd name="T1" fmla="*/ 182 h 1500"/>
                <a:gd name="T2" fmla="*/ 476 w 1498"/>
                <a:gd name="T3" fmla="*/ 239 h 1500"/>
                <a:gd name="T4" fmla="*/ 339 w 1498"/>
                <a:gd name="T5" fmla="*/ 340 h 1500"/>
                <a:gd name="T6" fmla="*/ 236 w 1498"/>
                <a:gd name="T7" fmla="*/ 481 h 1500"/>
                <a:gd name="T8" fmla="*/ 181 w 1498"/>
                <a:gd name="T9" fmla="*/ 639 h 1500"/>
                <a:gd name="T10" fmla="*/ 173 w 1498"/>
                <a:gd name="T11" fmla="*/ 806 h 1500"/>
                <a:gd name="T12" fmla="*/ 213 w 1498"/>
                <a:gd name="T13" fmla="*/ 968 h 1500"/>
                <a:gd name="T14" fmla="*/ 299 w 1498"/>
                <a:gd name="T15" fmla="*/ 1116 h 1500"/>
                <a:gd name="T16" fmla="*/ 428 w 1498"/>
                <a:gd name="T17" fmla="*/ 1232 h 1500"/>
                <a:gd name="T18" fmla="*/ 581 w 1498"/>
                <a:gd name="T19" fmla="*/ 1305 h 1500"/>
                <a:gd name="T20" fmla="*/ 749 w 1498"/>
                <a:gd name="T21" fmla="*/ 1330 h 1500"/>
                <a:gd name="T22" fmla="*/ 918 w 1498"/>
                <a:gd name="T23" fmla="*/ 1305 h 1500"/>
                <a:gd name="T24" fmla="*/ 1071 w 1498"/>
                <a:gd name="T25" fmla="*/ 1232 h 1500"/>
                <a:gd name="T26" fmla="*/ 1200 w 1498"/>
                <a:gd name="T27" fmla="*/ 1116 h 1500"/>
                <a:gd name="T28" fmla="*/ 1286 w 1498"/>
                <a:gd name="T29" fmla="*/ 968 h 1500"/>
                <a:gd name="T30" fmla="*/ 1326 w 1498"/>
                <a:gd name="T31" fmla="*/ 806 h 1500"/>
                <a:gd name="T32" fmla="*/ 1318 w 1498"/>
                <a:gd name="T33" fmla="*/ 639 h 1500"/>
                <a:gd name="T34" fmla="*/ 1262 w 1498"/>
                <a:gd name="T35" fmla="*/ 481 h 1500"/>
                <a:gd name="T36" fmla="*/ 1159 w 1498"/>
                <a:gd name="T37" fmla="*/ 340 h 1500"/>
                <a:gd name="T38" fmla="*/ 1023 w 1498"/>
                <a:gd name="T39" fmla="*/ 239 h 1500"/>
                <a:gd name="T40" fmla="*/ 863 w 1498"/>
                <a:gd name="T41" fmla="*/ 182 h 1500"/>
                <a:gd name="T42" fmla="*/ 749 w 1498"/>
                <a:gd name="T43" fmla="*/ 0 h 1500"/>
                <a:gd name="T44" fmla="*/ 945 w 1498"/>
                <a:gd name="T45" fmla="*/ 26 h 1500"/>
                <a:gd name="T46" fmla="*/ 1124 w 1498"/>
                <a:gd name="T47" fmla="*/ 100 h 1500"/>
                <a:gd name="T48" fmla="*/ 1280 w 1498"/>
                <a:gd name="T49" fmla="*/ 221 h 1500"/>
                <a:gd name="T50" fmla="*/ 1396 w 1498"/>
                <a:gd name="T51" fmla="*/ 371 h 1500"/>
                <a:gd name="T52" fmla="*/ 1470 w 1498"/>
                <a:gd name="T53" fmla="*/ 540 h 1500"/>
                <a:gd name="T54" fmla="*/ 1498 w 1498"/>
                <a:gd name="T55" fmla="*/ 720 h 1500"/>
                <a:gd name="T56" fmla="*/ 1484 w 1498"/>
                <a:gd name="T57" fmla="*/ 900 h 1500"/>
                <a:gd name="T58" fmla="*/ 1426 w 1498"/>
                <a:gd name="T59" fmla="*/ 1075 h 1500"/>
                <a:gd name="T60" fmla="*/ 1324 w 1498"/>
                <a:gd name="T61" fmla="*/ 1233 h 1500"/>
                <a:gd name="T62" fmla="*/ 1179 w 1498"/>
                <a:gd name="T63" fmla="*/ 1365 h 1500"/>
                <a:gd name="T64" fmla="*/ 1006 w 1498"/>
                <a:gd name="T65" fmla="*/ 1455 h 1500"/>
                <a:gd name="T66" fmla="*/ 816 w 1498"/>
                <a:gd name="T67" fmla="*/ 1497 h 1500"/>
                <a:gd name="T68" fmla="*/ 618 w 1498"/>
                <a:gd name="T69" fmla="*/ 1489 h 1500"/>
                <a:gd name="T70" fmla="*/ 432 w 1498"/>
                <a:gd name="T71" fmla="*/ 1430 h 1500"/>
                <a:gd name="T72" fmla="*/ 268 w 1498"/>
                <a:gd name="T73" fmla="*/ 1325 h 1500"/>
                <a:gd name="T74" fmla="*/ 136 w 1498"/>
                <a:gd name="T75" fmla="*/ 1183 h 1500"/>
                <a:gd name="T76" fmla="*/ 49 w 1498"/>
                <a:gd name="T77" fmla="*/ 1018 h 1500"/>
                <a:gd name="T78" fmla="*/ 5 w 1498"/>
                <a:gd name="T79" fmla="*/ 841 h 1500"/>
                <a:gd name="T80" fmla="*/ 5 w 1498"/>
                <a:gd name="T81" fmla="*/ 660 h 1500"/>
                <a:gd name="T82" fmla="*/ 49 w 1498"/>
                <a:gd name="T83" fmla="*/ 482 h 1500"/>
                <a:gd name="T84" fmla="*/ 136 w 1498"/>
                <a:gd name="T85" fmla="*/ 318 h 1500"/>
                <a:gd name="T86" fmla="*/ 268 w 1498"/>
                <a:gd name="T87" fmla="*/ 176 h 1500"/>
                <a:gd name="T88" fmla="*/ 432 w 1498"/>
                <a:gd name="T89" fmla="*/ 70 h 1500"/>
                <a:gd name="T90" fmla="*/ 618 w 1498"/>
                <a:gd name="T91" fmla="*/ 12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8" h="1500">
                  <a:moveTo>
                    <a:pt x="749" y="171"/>
                  </a:moveTo>
                  <a:lnTo>
                    <a:pt x="692" y="173"/>
                  </a:lnTo>
                  <a:lnTo>
                    <a:pt x="636" y="182"/>
                  </a:lnTo>
                  <a:lnTo>
                    <a:pt x="581" y="195"/>
                  </a:lnTo>
                  <a:lnTo>
                    <a:pt x="527" y="215"/>
                  </a:lnTo>
                  <a:lnTo>
                    <a:pt x="476" y="239"/>
                  </a:lnTo>
                  <a:lnTo>
                    <a:pt x="428" y="268"/>
                  </a:lnTo>
                  <a:lnTo>
                    <a:pt x="382" y="302"/>
                  </a:lnTo>
                  <a:lnTo>
                    <a:pt x="339" y="340"/>
                  </a:lnTo>
                  <a:lnTo>
                    <a:pt x="299" y="384"/>
                  </a:lnTo>
                  <a:lnTo>
                    <a:pt x="265" y="431"/>
                  </a:lnTo>
                  <a:lnTo>
                    <a:pt x="236" y="481"/>
                  </a:lnTo>
                  <a:lnTo>
                    <a:pt x="213" y="532"/>
                  </a:lnTo>
                  <a:lnTo>
                    <a:pt x="194" y="585"/>
                  </a:lnTo>
                  <a:lnTo>
                    <a:pt x="181" y="639"/>
                  </a:lnTo>
                  <a:lnTo>
                    <a:pt x="173" y="695"/>
                  </a:lnTo>
                  <a:lnTo>
                    <a:pt x="170" y="750"/>
                  </a:lnTo>
                  <a:lnTo>
                    <a:pt x="173" y="806"/>
                  </a:lnTo>
                  <a:lnTo>
                    <a:pt x="181" y="861"/>
                  </a:lnTo>
                  <a:lnTo>
                    <a:pt x="194" y="915"/>
                  </a:lnTo>
                  <a:lnTo>
                    <a:pt x="213" y="968"/>
                  </a:lnTo>
                  <a:lnTo>
                    <a:pt x="236" y="1020"/>
                  </a:lnTo>
                  <a:lnTo>
                    <a:pt x="265" y="1068"/>
                  </a:lnTo>
                  <a:lnTo>
                    <a:pt x="299" y="1116"/>
                  </a:lnTo>
                  <a:lnTo>
                    <a:pt x="339" y="1160"/>
                  </a:lnTo>
                  <a:lnTo>
                    <a:pt x="382" y="1198"/>
                  </a:lnTo>
                  <a:lnTo>
                    <a:pt x="428" y="1232"/>
                  </a:lnTo>
                  <a:lnTo>
                    <a:pt x="476" y="1262"/>
                  </a:lnTo>
                  <a:lnTo>
                    <a:pt x="527" y="1286"/>
                  </a:lnTo>
                  <a:lnTo>
                    <a:pt x="581" y="1305"/>
                  </a:lnTo>
                  <a:lnTo>
                    <a:pt x="636" y="1319"/>
                  </a:lnTo>
                  <a:lnTo>
                    <a:pt x="692" y="1326"/>
                  </a:lnTo>
                  <a:lnTo>
                    <a:pt x="749" y="1330"/>
                  </a:lnTo>
                  <a:lnTo>
                    <a:pt x="807" y="1326"/>
                  </a:lnTo>
                  <a:lnTo>
                    <a:pt x="863" y="1319"/>
                  </a:lnTo>
                  <a:lnTo>
                    <a:pt x="918" y="1305"/>
                  </a:lnTo>
                  <a:lnTo>
                    <a:pt x="971" y="1286"/>
                  </a:lnTo>
                  <a:lnTo>
                    <a:pt x="1023" y="1262"/>
                  </a:lnTo>
                  <a:lnTo>
                    <a:pt x="1071" y="1232"/>
                  </a:lnTo>
                  <a:lnTo>
                    <a:pt x="1117" y="1198"/>
                  </a:lnTo>
                  <a:lnTo>
                    <a:pt x="1159" y="1160"/>
                  </a:lnTo>
                  <a:lnTo>
                    <a:pt x="1200" y="1116"/>
                  </a:lnTo>
                  <a:lnTo>
                    <a:pt x="1234" y="1068"/>
                  </a:lnTo>
                  <a:lnTo>
                    <a:pt x="1262" y="1020"/>
                  </a:lnTo>
                  <a:lnTo>
                    <a:pt x="1286" y="968"/>
                  </a:lnTo>
                  <a:lnTo>
                    <a:pt x="1305" y="915"/>
                  </a:lnTo>
                  <a:lnTo>
                    <a:pt x="1318" y="861"/>
                  </a:lnTo>
                  <a:lnTo>
                    <a:pt x="1326" y="806"/>
                  </a:lnTo>
                  <a:lnTo>
                    <a:pt x="1329" y="750"/>
                  </a:lnTo>
                  <a:lnTo>
                    <a:pt x="1326" y="695"/>
                  </a:lnTo>
                  <a:lnTo>
                    <a:pt x="1318" y="639"/>
                  </a:lnTo>
                  <a:lnTo>
                    <a:pt x="1305" y="585"/>
                  </a:lnTo>
                  <a:lnTo>
                    <a:pt x="1286" y="532"/>
                  </a:lnTo>
                  <a:lnTo>
                    <a:pt x="1262" y="481"/>
                  </a:lnTo>
                  <a:lnTo>
                    <a:pt x="1234" y="431"/>
                  </a:lnTo>
                  <a:lnTo>
                    <a:pt x="1200" y="384"/>
                  </a:lnTo>
                  <a:lnTo>
                    <a:pt x="1159" y="340"/>
                  </a:lnTo>
                  <a:lnTo>
                    <a:pt x="1117" y="302"/>
                  </a:lnTo>
                  <a:lnTo>
                    <a:pt x="1071" y="268"/>
                  </a:lnTo>
                  <a:lnTo>
                    <a:pt x="1023" y="239"/>
                  </a:lnTo>
                  <a:lnTo>
                    <a:pt x="971" y="215"/>
                  </a:lnTo>
                  <a:lnTo>
                    <a:pt x="918" y="195"/>
                  </a:lnTo>
                  <a:lnTo>
                    <a:pt x="863" y="182"/>
                  </a:lnTo>
                  <a:lnTo>
                    <a:pt x="807" y="173"/>
                  </a:lnTo>
                  <a:lnTo>
                    <a:pt x="749" y="171"/>
                  </a:lnTo>
                  <a:close/>
                  <a:moveTo>
                    <a:pt x="749" y="0"/>
                  </a:moveTo>
                  <a:lnTo>
                    <a:pt x="816" y="3"/>
                  </a:lnTo>
                  <a:lnTo>
                    <a:pt x="881" y="12"/>
                  </a:lnTo>
                  <a:lnTo>
                    <a:pt x="945" y="26"/>
                  </a:lnTo>
                  <a:lnTo>
                    <a:pt x="1006" y="45"/>
                  </a:lnTo>
                  <a:lnTo>
                    <a:pt x="1067" y="70"/>
                  </a:lnTo>
                  <a:lnTo>
                    <a:pt x="1124" y="100"/>
                  </a:lnTo>
                  <a:lnTo>
                    <a:pt x="1179" y="135"/>
                  </a:lnTo>
                  <a:lnTo>
                    <a:pt x="1231" y="176"/>
                  </a:lnTo>
                  <a:lnTo>
                    <a:pt x="1280" y="221"/>
                  </a:lnTo>
                  <a:lnTo>
                    <a:pt x="1324" y="268"/>
                  </a:lnTo>
                  <a:lnTo>
                    <a:pt x="1362" y="318"/>
                  </a:lnTo>
                  <a:lnTo>
                    <a:pt x="1396" y="371"/>
                  </a:lnTo>
                  <a:lnTo>
                    <a:pt x="1426" y="426"/>
                  </a:lnTo>
                  <a:lnTo>
                    <a:pt x="1450" y="482"/>
                  </a:lnTo>
                  <a:lnTo>
                    <a:pt x="1470" y="540"/>
                  </a:lnTo>
                  <a:lnTo>
                    <a:pt x="1484" y="599"/>
                  </a:lnTo>
                  <a:lnTo>
                    <a:pt x="1494" y="660"/>
                  </a:lnTo>
                  <a:lnTo>
                    <a:pt x="1498" y="720"/>
                  </a:lnTo>
                  <a:lnTo>
                    <a:pt x="1498" y="781"/>
                  </a:lnTo>
                  <a:lnTo>
                    <a:pt x="1494" y="841"/>
                  </a:lnTo>
                  <a:lnTo>
                    <a:pt x="1484" y="900"/>
                  </a:lnTo>
                  <a:lnTo>
                    <a:pt x="1470" y="960"/>
                  </a:lnTo>
                  <a:lnTo>
                    <a:pt x="1450" y="1018"/>
                  </a:lnTo>
                  <a:lnTo>
                    <a:pt x="1426" y="1075"/>
                  </a:lnTo>
                  <a:lnTo>
                    <a:pt x="1396" y="1130"/>
                  </a:lnTo>
                  <a:lnTo>
                    <a:pt x="1362" y="1183"/>
                  </a:lnTo>
                  <a:lnTo>
                    <a:pt x="1324" y="1233"/>
                  </a:lnTo>
                  <a:lnTo>
                    <a:pt x="1280" y="1280"/>
                  </a:lnTo>
                  <a:lnTo>
                    <a:pt x="1231" y="1325"/>
                  </a:lnTo>
                  <a:lnTo>
                    <a:pt x="1179" y="1365"/>
                  </a:lnTo>
                  <a:lnTo>
                    <a:pt x="1124" y="1400"/>
                  </a:lnTo>
                  <a:lnTo>
                    <a:pt x="1067" y="1430"/>
                  </a:lnTo>
                  <a:lnTo>
                    <a:pt x="1006" y="1455"/>
                  </a:lnTo>
                  <a:lnTo>
                    <a:pt x="945" y="1475"/>
                  </a:lnTo>
                  <a:lnTo>
                    <a:pt x="881" y="1489"/>
                  </a:lnTo>
                  <a:lnTo>
                    <a:pt x="816" y="1497"/>
                  </a:lnTo>
                  <a:lnTo>
                    <a:pt x="749" y="1500"/>
                  </a:lnTo>
                  <a:lnTo>
                    <a:pt x="683" y="1497"/>
                  </a:lnTo>
                  <a:lnTo>
                    <a:pt x="618" y="1489"/>
                  </a:lnTo>
                  <a:lnTo>
                    <a:pt x="554" y="1475"/>
                  </a:lnTo>
                  <a:lnTo>
                    <a:pt x="492" y="1455"/>
                  </a:lnTo>
                  <a:lnTo>
                    <a:pt x="432" y="1430"/>
                  </a:lnTo>
                  <a:lnTo>
                    <a:pt x="375" y="1400"/>
                  </a:lnTo>
                  <a:lnTo>
                    <a:pt x="320" y="1365"/>
                  </a:lnTo>
                  <a:lnTo>
                    <a:pt x="268" y="1325"/>
                  </a:lnTo>
                  <a:lnTo>
                    <a:pt x="219" y="1280"/>
                  </a:lnTo>
                  <a:lnTo>
                    <a:pt x="175" y="1233"/>
                  </a:lnTo>
                  <a:lnTo>
                    <a:pt x="136" y="1183"/>
                  </a:lnTo>
                  <a:lnTo>
                    <a:pt x="102" y="1130"/>
                  </a:lnTo>
                  <a:lnTo>
                    <a:pt x="73" y="1075"/>
                  </a:lnTo>
                  <a:lnTo>
                    <a:pt x="49" y="1018"/>
                  </a:lnTo>
                  <a:lnTo>
                    <a:pt x="29" y="960"/>
                  </a:lnTo>
                  <a:lnTo>
                    <a:pt x="15" y="900"/>
                  </a:lnTo>
                  <a:lnTo>
                    <a:pt x="5" y="841"/>
                  </a:lnTo>
                  <a:lnTo>
                    <a:pt x="0" y="781"/>
                  </a:lnTo>
                  <a:lnTo>
                    <a:pt x="0" y="720"/>
                  </a:lnTo>
                  <a:lnTo>
                    <a:pt x="5" y="660"/>
                  </a:lnTo>
                  <a:lnTo>
                    <a:pt x="15" y="599"/>
                  </a:lnTo>
                  <a:lnTo>
                    <a:pt x="29" y="540"/>
                  </a:lnTo>
                  <a:lnTo>
                    <a:pt x="49" y="482"/>
                  </a:lnTo>
                  <a:lnTo>
                    <a:pt x="73" y="426"/>
                  </a:lnTo>
                  <a:lnTo>
                    <a:pt x="102" y="371"/>
                  </a:lnTo>
                  <a:lnTo>
                    <a:pt x="136" y="318"/>
                  </a:lnTo>
                  <a:lnTo>
                    <a:pt x="175" y="268"/>
                  </a:lnTo>
                  <a:lnTo>
                    <a:pt x="219" y="221"/>
                  </a:lnTo>
                  <a:lnTo>
                    <a:pt x="268" y="176"/>
                  </a:lnTo>
                  <a:lnTo>
                    <a:pt x="320" y="135"/>
                  </a:lnTo>
                  <a:lnTo>
                    <a:pt x="375" y="100"/>
                  </a:lnTo>
                  <a:lnTo>
                    <a:pt x="432" y="70"/>
                  </a:lnTo>
                  <a:lnTo>
                    <a:pt x="492" y="45"/>
                  </a:lnTo>
                  <a:lnTo>
                    <a:pt x="554" y="26"/>
                  </a:lnTo>
                  <a:lnTo>
                    <a:pt x="618" y="12"/>
                  </a:lnTo>
                  <a:lnTo>
                    <a:pt x="683" y="3"/>
                  </a:lnTo>
                  <a:lnTo>
                    <a:pt x="749" y="0"/>
                  </a:lnTo>
                  <a:close/>
                </a:path>
              </a:pathLst>
            </a:custGeom>
            <a:grpFill/>
            <a:ln w="0">
              <a:noFill/>
              <a:prstDash val="solid"/>
              <a:round/>
              <a:headEnd/>
              <a:tailEnd/>
            </a:ln>
          </p:spPr>
          <p:txBody>
            <a:bodyPr vert="horz" wrap="square" lIns="121883" tIns="60943" rIns="121883" bIns="60943" numCol="1" anchor="t" anchorCtr="0" compatLnSpc="1">
              <a:prstTxWarp prst="textNoShape">
                <a:avLst/>
              </a:prstTxWarp>
            </a:bodyPr>
            <a:lstStyle/>
            <a:p>
              <a:pP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8" name="Group 12"/>
          <p:cNvGrpSpPr>
            <a:grpSpLocks noChangeAspect="1"/>
          </p:cNvGrpSpPr>
          <p:nvPr/>
        </p:nvGrpSpPr>
        <p:grpSpPr bwMode="auto">
          <a:xfrm>
            <a:off x="1502246" y="2607828"/>
            <a:ext cx="361813" cy="353179"/>
            <a:chOff x="2047" y="7561"/>
            <a:chExt cx="456" cy="445"/>
          </a:xfrm>
          <a:solidFill>
            <a:schemeClr val="tx2"/>
          </a:solidFill>
        </p:grpSpPr>
        <p:sp>
          <p:nvSpPr>
            <p:cNvPr id="39" name="Freeform 14"/>
            <p:cNvSpPr>
              <a:spLocks/>
            </p:cNvSpPr>
            <p:nvPr/>
          </p:nvSpPr>
          <p:spPr bwMode="auto">
            <a:xfrm>
              <a:off x="2047" y="7561"/>
              <a:ext cx="456" cy="238"/>
            </a:xfrm>
            <a:custGeom>
              <a:avLst/>
              <a:gdLst>
                <a:gd name="T0" fmla="*/ 2045 w 3651"/>
                <a:gd name="T1" fmla="*/ 14 h 1907"/>
                <a:gd name="T2" fmla="*/ 2361 w 3651"/>
                <a:gd name="T3" fmla="*/ 82 h 1907"/>
                <a:gd name="T4" fmla="*/ 2654 w 3651"/>
                <a:gd name="T5" fmla="*/ 200 h 1907"/>
                <a:gd name="T6" fmla="*/ 2919 w 3651"/>
                <a:gd name="T7" fmla="*/ 366 h 1907"/>
                <a:gd name="T8" fmla="*/ 3151 w 3651"/>
                <a:gd name="T9" fmla="*/ 574 h 1907"/>
                <a:gd name="T10" fmla="*/ 3345 w 3651"/>
                <a:gd name="T11" fmla="*/ 818 h 1907"/>
                <a:gd name="T12" fmla="*/ 3496 w 3651"/>
                <a:gd name="T13" fmla="*/ 1092 h 1907"/>
                <a:gd name="T14" fmla="*/ 3598 w 3651"/>
                <a:gd name="T15" fmla="*/ 1393 h 1907"/>
                <a:gd name="T16" fmla="*/ 3647 w 3651"/>
                <a:gd name="T17" fmla="*/ 1715 h 1907"/>
                <a:gd name="T18" fmla="*/ 3640 w 3651"/>
                <a:gd name="T19" fmla="*/ 1867 h 1907"/>
                <a:gd name="T20" fmla="*/ 3591 w 3651"/>
                <a:gd name="T21" fmla="*/ 1904 h 1907"/>
                <a:gd name="T22" fmla="*/ 3529 w 3651"/>
                <a:gd name="T23" fmla="*/ 1896 h 1907"/>
                <a:gd name="T24" fmla="*/ 3492 w 3651"/>
                <a:gd name="T25" fmla="*/ 1849 h 1907"/>
                <a:gd name="T26" fmla="*/ 3475 w 3651"/>
                <a:gd name="T27" fmla="*/ 1610 h 1907"/>
                <a:gd name="T28" fmla="*/ 3404 w 3651"/>
                <a:gd name="T29" fmla="*/ 1301 h 1907"/>
                <a:gd name="T30" fmla="*/ 3279 w 3651"/>
                <a:gd name="T31" fmla="*/ 1017 h 1907"/>
                <a:gd name="T32" fmla="*/ 3104 w 3651"/>
                <a:gd name="T33" fmla="*/ 763 h 1907"/>
                <a:gd name="T34" fmla="*/ 2888 w 3651"/>
                <a:gd name="T35" fmla="*/ 547 h 1907"/>
                <a:gd name="T36" fmla="*/ 2635 w 3651"/>
                <a:gd name="T37" fmla="*/ 372 h 1907"/>
                <a:gd name="T38" fmla="*/ 2351 w 3651"/>
                <a:gd name="T39" fmla="*/ 247 h 1907"/>
                <a:gd name="T40" fmla="*/ 2042 w 3651"/>
                <a:gd name="T41" fmla="*/ 176 h 1907"/>
                <a:gd name="T42" fmla="*/ 1715 w 3651"/>
                <a:gd name="T43" fmla="*/ 166 h 1907"/>
                <a:gd name="T44" fmla="*/ 1400 w 3651"/>
                <a:gd name="T45" fmla="*/ 217 h 1907"/>
                <a:gd name="T46" fmla="*/ 1107 w 3651"/>
                <a:gd name="T47" fmla="*/ 325 h 1907"/>
                <a:gd name="T48" fmla="*/ 843 w 3651"/>
                <a:gd name="T49" fmla="*/ 484 h 1907"/>
                <a:gd name="T50" fmla="*/ 613 w 3651"/>
                <a:gd name="T51" fmla="*/ 687 h 1907"/>
                <a:gd name="T52" fmla="*/ 424 w 3651"/>
                <a:gd name="T53" fmla="*/ 929 h 1907"/>
                <a:gd name="T54" fmla="*/ 282 w 3651"/>
                <a:gd name="T55" fmla="*/ 1203 h 1907"/>
                <a:gd name="T56" fmla="*/ 192 w 3651"/>
                <a:gd name="T57" fmla="*/ 1504 h 1907"/>
                <a:gd name="T58" fmla="*/ 161 w 3651"/>
                <a:gd name="T59" fmla="*/ 1826 h 1907"/>
                <a:gd name="T60" fmla="*/ 138 w 3651"/>
                <a:gd name="T61" fmla="*/ 1884 h 1907"/>
                <a:gd name="T62" fmla="*/ 81 w 3651"/>
                <a:gd name="T63" fmla="*/ 1907 h 1907"/>
                <a:gd name="T64" fmla="*/ 23 w 3651"/>
                <a:gd name="T65" fmla="*/ 1884 h 1907"/>
                <a:gd name="T66" fmla="*/ 0 w 3651"/>
                <a:gd name="T67" fmla="*/ 1826 h 1907"/>
                <a:gd name="T68" fmla="*/ 30 w 3651"/>
                <a:gd name="T69" fmla="*/ 1499 h 1907"/>
                <a:gd name="T70" fmla="*/ 114 w 3651"/>
                <a:gd name="T71" fmla="*/ 1190 h 1907"/>
                <a:gd name="T72" fmla="*/ 250 w 3651"/>
                <a:gd name="T73" fmla="*/ 906 h 1907"/>
                <a:gd name="T74" fmla="*/ 430 w 3651"/>
                <a:gd name="T75" fmla="*/ 651 h 1907"/>
                <a:gd name="T76" fmla="*/ 650 w 3651"/>
                <a:gd name="T77" fmla="*/ 430 h 1907"/>
                <a:gd name="T78" fmla="*/ 905 w 3651"/>
                <a:gd name="T79" fmla="*/ 250 h 1907"/>
                <a:gd name="T80" fmla="*/ 1189 w 3651"/>
                <a:gd name="T81" fmla="*/ 115 h 1907"/>
                <a:gd name="T82" fmla="*/ 1498 w 3651"/>
                <a:gd name="T83" fmla="*/ 30 h 1907"/>
                <a:gd name="T84" fmla="*/ 1825 w 3651"/>
                <a:gd name="T85" fmla="*/ 0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1" h="1907">
                  <a:moveTo>
                    <a:pt x="1825" y="0"/>
                  </a:moveTo>
                  <a:lnTo>
                    <a:pt x="1936" y="4"/>
                  </a:lnTo>
                  <a:lnTo>
                    <a:pt x="2045" y="14"/>
                  </a:lnTo>
                  <a:lnTo>
                    <a:pt x="2153" y="30"/>
                  </a:lnTo>
                  <a:lnTo>
                    <a:pt x="2258" y="53"/>
                  </a:lnTo>
                  <a:lnTo>
                    <a:pt x="2361" y="82"/>
                  </a:lnTo>
                  <a:lnTo>
                    <a:pt x="2462" y="115"/>
                  </a:lnTo>
                  <a:lnTo>
                    <a:pt x="2559" y="155"/>
                  </a:lnTo>
                  <a:lnTo>
                    <a:pt x="2654" y="200"/>
                  </a:lnTo>
                  <a:lnTo>
                    <a:pt x="2746" y="250"/>
                  </a:lnTo>
                  <a:lnTo>
                    <a:pt x="2833" y="306"/>
                  </a:lnTo>
                  <a:lnTo>
                    <a:pt x="2919" y="366"/>
                  </a:lnTo>
                  <a:lnTo>
                    <a:pt x="3000" y="430"/>
                  </a:lnTo>
                  <a:lnTo>
                    <a:pt x="3078" y="500"/>
                  </a:lnTo>
                  <a:lnTo>
                    <a:pt x="3151" y="574"/>
                  </a:lnTo>
                  <a:lnTo>
                    <a:pt x="3220" y="651"/>
                  </a:lnTo>
                  <a:lnTo>
                    <a:pt x="3285" y="732"/>
                  </a:lnTo>
                  <a:lnTo>
                    <a:pt x="3345" y="818"/>
                  </a:lnTo>
                  <a:lnTo>
                    <a:pt x="3401" y="906"/>
                  </a:lnTo>
                  <a:lnTo>
                    <a:pt x="3451" y="998"/>
                  </a:lnTo>
                  <a:lnTo>
                    <a:pt x="3496" y="1092"/>
                  </a:lnTo>
                  <a:lnTo>
                    <a:pt x="3536" y="1190"/>
                  </a:lnTo>
                  <a:lnTo>
                    <a:pt x="3570" y="1291"/>
                  </a:lnTo>
                  <a:lnTo>
                    <a:pt x="3598" y="1393"/>
                  </a:lnTo>
                  <a:lnTo>
                    <a:pt x="3621" y="1499"/>
                  </a:lnTo>
                  <a:lnTo>
                    <a:pt x="3637" y="1606"/>
                  </a:lnTo>
                  <a:lnTo>
                    <a:pt x="3647" y="1715"/>
                  </a:lnTo>
                  <a:lnTo>
                    <a:pt x="3651" y="1826"/>
                  </a:lnTo>
                  <a:lnTo>
                    <a:pt x="3647" y="1849"/>
                  </a:lnTo>
                  <a:lnTo>
                    <a:pt x="3640" y="1867"/>
                  </a:lnTo>
                  <a:lnTo>
                    <a:pt x="3626" y="1884"/>
                  </a:lnTo>
                  <a:lnTo>
                    <a:pt x="3611" y="1896"/>
                  </a:lnTo>
                  <a:lnTo>
                    <a:pt x="3591" y="1904"/>
                  </a:lnTo>
                  <a:lnTo>
                    <a:pt x="3570" y="1907"/>
                  </a:lnTo>
                  <a:lnTo>
                    <a:pt x="3549" y="1904"/>
                  </a:lnTo>
                  <a:lnTo>
                    <a:pt x="3529" y="1896"/>
                  </a:lnTo>
                  <a:lnTo>
                    <a:pt x="3513" y="1884"/>
                  </a:lnTo>
                  <a:lnTo>
                    <a:pt x="3500" y="1867"/>
                  </a:lnTo>
                  <a:lnTo>
                    <a:pt x="3492" y="1849"/>
                  </a:lnTo>
                  <a:lnTo>
                    <a:pt x="3489" y="1826"/>
                  </a:lnTo>
                  <a:lnTo>
                    <a:pt x="3485" y="1717"/>
                  </a:lnTo>
                  <a:lnTo>
                    <a:pt x="3475" y="1610"/>
                  </a:lnTo>
                  <a:lnTo>
                    <a:pt x="3457" y="1504"/>
                  </a:lnTo>
                  <a:lnTo>
                    <a:pt x="3434" y="1401"/>
                  </a:lnTo>
                  <a:lnTo>
                    <a:pt x="3404" y="1301"/>
                  </a:lnTo>
                  <a:lnTo>
                    <a:pt x="3368" y="1203"/>
                  </a:lnTo>
                  <a:lnTo>
                    <a:pt x="3326" y="1109"/>
                  </a:lnTo>
                  <a:lnTo>
                    <a:pt x="3279" y="1017"/>
                  </a:lnTo>
                  <a:lnTo>
                    <a:pt x="3225" y="929"/>
                  </a:lnTo>
                  <a:lnTo>
                    <a:pt x="3168" y="845"/>
                  </a:lnTo>
                  <a:lnTo>
                    <a:pt x="3104" y="763"/>
                  </a:lnTo>
                  <a:lnTo>
                    <a:pt x="3037" y="687"/>
                  </a:lnTo>
                  <a:lnTo>
                    <a:pt x="2965" y="615"/>
                  </a:lnTo>
                  <a:lnTo>
                    <a:pt x="2888" y="547"/>
                  </a:lnTo>
                  <a:lnTo>
                    <a:pt x="2807" y="484"/>
                  </a:lnTo>
                  <a:lnTo>
                    <a:pt x="2722" y="426"/>
                  </a:lnTo>
                  <a:lnTo>
                    <a:pt x="2635" y="372"/>
                  </a:lnTo>
                  <a:lnTo>
                    <a:pt x="2543" y="325"/>
                  </a:lnTo>
                  <a:lnTo>
                    <a:pt x="2448" y="284"/>
                  </a:lnTo>
                  <a:lnTo>
                    <a:pt x="2351" y="247"/>
                  </a:lnTo>
                  <a:lnTo>
                    <a:pt x="2249" y="217"/>
                  </a:lnTo>
                  <a:lnTo>
                    <a:pt x="2147" y="194"/>
                  </a:lnTo>
                  <a:lnTo>
                    <a:pt x="2042" y="176"/>
                  </a:lnTo>
                  <a:lnTo>
                    <a:pt x="1934" y="166"/>
                  </a:lnTo>
                  <a:lnTo>
                    <a:pt x="1825" y="163"/>
                  </a:lnTo>
                  <a:lnTo>
                    <a:pt x="1715" y="166"/>
                  </a:lnTo>
                  <a:lnTo>
                    <a:pt x="1609" y="176"/>
                  </a:lnTo>
                  <a:lnTo>
                    <a:pt x="1503" y="194"/>
                  </a:lnTo>
                  <a:lnTo>
                    <a:pt x="1400" y="217"/>
                  </a:lnTo>
                  <a:lnTo>
                    <a:pt x="1300" y="247"/>
                  </a:lnTo>
                  <a:lnTo>
                    <a:pt x="1202" y="284"/>
                  </a:lnTo>
                  <a:lnTo>
                    <a:pt x="1107" y="325"/>
                  </a:lnTo>
                  <a:lnTo>
                    <a:pt x="1016" y="372"/>
                  </a:lnTo>
                  <a:lnTo>
                    <a:pt x="927" y="426"/>
                  </a:lnTo>
                  <a:lnTo>
                    <a:pt x="843" y="484"/>
                  </a:lnTo>
                  <a:lnTo>
                    <a:pt x="763" y="547"/>
                  </a:lnTo>
                  <a:lnTo>
                    <a:pt x="686" y="615"/>
                  </a:lnTo>
                  <a:lnTo>
                    <a:pt x="613" y="687"/>
                  </a:lnTo>
                  <a:lnTo>
                    <a:pt x="545" y="763"/>
                  </a:lnTo>
                  <a:lnTo>
                    <a:pt x="483" y="845"/>
                  </a:lnTo>
                  <a:lnTo>
                    <a:pt x="424" y="929"/>
                  </a:lnTo>
                  <a:lnTo>
                    <a:pt x="372" y="1017"/>
                  </a:lnTo>
                  <a:lnTo>
                    <a:pt x="324" y="1109"/>
                  </a:lnTo>
                  <a:lnTo>
                    <a:pt x="282" y="1203"/>
                  </a:lnTo>
                  <a:lnTo>
                    <a:pt x="246" y="1301"/>
                  </a:lnTo>
                  <a:lnTo>
                    <a:pt x="217" y="1401"/>
                  </a:lnTo>
                  <a:lnTo>
                    <a:pt x="192" y="1504"/>
                  </a:lnTo>
                  <a:lnTo>
                    <a:pt x="175" y="1610"/>
                  </a:lnTo>
                  <a:lnTo>
                    <a:pt x="164" y="1717"/>
                  </a:lnTo>
                  <a:lnTo>
                    <a:pt x="161" y="1826"/>
                  </a:lnTo>
                  <a:lnTo>
                    <a:pt x="158" y="1849"/>
                  </a:lnTo>
                  <a:lnTo>
                    <a:pt x="150" y="1867"/>
                  </a:lnTo>
                  <a:lnTo>
                    <a:pt x="138" y="1884"/>
                  </a:lnTo>
                  <a:lnTo>
                    <a:pt x="121" y="1896"/>
                  </a:lnTo>
                  <a:lnTo>
                    <a:pt x="102" y="1904"/>
                  </a:lnTo>
                  <a:lnTo>
                    <a:pt x="81" y="1907"/>
                  </a:lnTo>
                  <a:lnTo>
                    <a:pt x="59" y="1904"/>
                  </a:lnTo>
                  <a:lnTo>
                    <a:pt x="40" y="1896"/>
                  </a:lnTo>
                  <a:lnTo>
                    <a:pt x="23" y="1884"/>
                  </a:lnTo>
                  <a:lnTo>
                    <a:pt x="11" y="1867"/>
                  </a:lnTo>
                  <a:lnTo>
                    <a:pt x="3" y="1849"/>
                  </a:lnTo>
                  <a:lnTo>
                    <a:pt x="0" y="1826"/>
                  </a:lnTo>
                  <a:lnTo>
                    <a:pt x="3" y="1715"/>
                  </a:lnTo>
                  <a:lnTo>
                    <a:pt x="13" y="1606"/>
                  </a:lnTo>
                  <a:lnTo>
                    <a:pt x="30" y="1499"/>
                  </a:lnTo>
                  <a:lnTo>
                    <a:pt x="52" y="1393"/>
                  </a:lnTo>
                  <a:lnTo>
                    <a:pt x="80" y="1291"/>
                  </a:lnTo>
                  <a:lnTo>
                    <a:pt x="114" y="1190"/>
                  </a:lnTo>
                  <a:lnTo>
                    <a:pt x="154" y="1092"/>
                  </a:lnTo>
                  <a:lnTo>
                    <a:pt x="199" y="998"/>
                  </a:lnTo>
                  <a:lnTo>
                    <a:pt x="250" y="906"/>
                  </a:lnTo>
                  <a:lnTo>
                    <a:pt x="305" y="818"/>
                  </a:lnTo>
                  <a:lnTo>
                    <a:pt x="365" y="732"/>
                  </a:lnTo>
                  <a:lnTo>
                    <a:pt x="430" y="651"/>
                  </a:lnTo>
                  <a:lnTo>
                    <a:pt x="499" y="574"/>
                  </a:lnTo>
                  <a:lnTo>
                    <a:pt x="572" y="500"/>
                  </a:lnTo>
                  <a:lnTo>
                    <a:pt x="650" y="430"/>
                  </a:lnTo>
                  <a:lnTo>
                    <a:pt x="732" y="366"/>
                  </a:lnTo>
                  <a:lnTo>
                    <a:pt x="816" y="306"/>
                  </a:lnTo>
                  <a:lnTo>
                    <a:pt x="905" y="250"/>
                  </a:lnTo>
                  <a:lnTo>
                    <a:pt x="996" y="200"/>
                  </a:lnTo>
                  <a:lnTo>
                    <a:pt x="1091" y="155"/>
                  </a:lnTo>
                  <a:lnTo>
                    <a:pt x="1189" y="115"/>
                  </a:lnTo>
                  <a:lnTo>
                    <a:pt x="1289" y="82"/>
                  </a:lnTo>
                  <a:lnTo>
                    <a:pt x="1392" y="53"/>
                  </a:lnTo>
                  <a:lnTo>
                    <a:pt x="1498" y="30"/>
                  </a:lnTo>
                  <a:lnTo>
                    <a:pt x="1604" y="14"/>
                  </a:lnTo>
                  <a:lnTo>
                    <a:pt x="1714" y="4"/>
                  </a:lnTo>
                  <a:lnTo>
                    <a:pt x="1825" y="0"/>
                  </a:lnTo>
                  <a:close/>
                </a:path>
              </a:pathLst>
            </a:custGeom>
            <a:grpFill/>
            <a:ln w="0">
              <a:noFill/>
              <a:prstDash val="solid"/>
              <a:round/>
              <a:headEnd/>
              <a:tailEnd/>
            </a:ln>
          </p:spPr>
          <p:txBody>
            <a:bodyPr vert="horz" wrap="square" lIns="121883" tIns="60943" rIns="121883" bIns="60943" numCol="1" anchor="t" anchorCtr="0" compatLnSpc="1">
              <a:prstTxWarp prst="textNoShape">
                <a:avLst/>
              </a:prstTxWarp>
            </a:bodyPr>
            <a:lstStyle/>
            <a:p>
              <a:pP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15"/>
            <p:cNvSpPr>
              <a:spLocks/>
            </p:cNvSpPr>
            <p:nvPr/>
          </p:nvSpPr>
          <p:spPr bwMode="auto">
            <a:xfrm>
              <a:off x="2047" y="7728"/>
              <a:ext cx="456" cy="78"/>
            </a:xfrm>
            <a:custGeom>
              <a:avLst/>
              <a:gdLst>
                <a:gd name="T0" fmla="*/ 2419 w 3646"/>
                <a:gd name="T1" fmla="*/ 25 h 620"/>
                <a:gd name="T2" fmla="*/ 2600 w 3646"/>
                <a:gd name="T3" fmla="*/ 131 h 620"/>
                <a:gd name="T4" fmla="*/ 2734 w 3646"/>
                <a:gd name="T5" fmla="*/ 206 h 620"/>
                <a:gd name="T6" fmla="*/ 2908 w 3646"/>
                <a:gd name="T7" fmla="*/ 68 h 620"/>
                <a:gd name="T8" fmla="*/ 3131 w 3646"/>
                <a:gd name="T9" fmla="*/ 17 h 620"/>
                <a:gd name="T10" fmla="*/ 3358 w 3646"/>
                <a:gd name="T11" fmla="*/ 71 h 620"/>
                <a:gd name="T12" fmla="*/ 3533 w 3646"/>
                <a:gd name="T13" fmla="*/ 213 h 620"/>
                <a:gd name="T14" fmla="*/ 3633 w 3646"/>
                <a:gd name="T15" fmla="*/ 420 h 620"/>
                <a:gd name="T16" fmla="*/ 3636 w 3646"/>
                <a:gd name="T17" fmla="*/ 580 h 620"/>
                <a:gd name="T18" fmla="*/ 3566 w 3646"/>
                <a:gd name="T19" fmla="*/ 620 h 620"/>
                <a:gd name="T20" fmla="*/ 3496 w 3646"/>
                <a:gd name="T21" fmla="*/ 580 h 620"/>
                <a:gd name="T22" fmla="*/ 3473 w 3646"/>
                <a:gd name="T23" fmla="*/ 444 h 620"/>
                <a:gd name="T24" fmla="*/ 3382 w 3646"/>
                <a:gd name="T25" fmla="*/ 284 h 620"/>
                <a:gd name="T26" fmla="*/ 3224 w 3646"/>
                <a:gd name="T27" fmla="*/ 192 h 620"/>
                <a:gd name="T28" fmla="*/ 3037 w 3646"/>
                <a:gd name="T29" fmla="*/ 192 h 620"/>
                <a:gd name="T30" fmla="*/ 2879 w 3646"/>
                <a:gd name="T31" fmla="*/ 284 h 620"/>
                <a:gd name="T32" fmla="*/ 2788 w 3646"/>
                <a:gd name="T33" fmla="*/ 444 h 620"/>
                <a:gd name="T34" fmla="*/ 2765 w 3646"/>
                <a:gd name="T35" fmla="*/ 580 h 620"/>
                <a:gd name="T36" fmla="*/ 2695 w 3646"/>
                <a:gd name="T37" fmla="*/ 620 h 620"/>
                <a:gd name="T38" fmla="*/ 2625 w 3646"/>
                <a:gd name="T39" fmla="*/ 580 h 620"/>
                <a:gd name="T40" fmla="*/ 2611 w 3646"/>
                <a:gd name="T41" fmla="*/ 473 h 620"/>
                <a:gd name="T42" fmla="*/ 2540 w 3646"/>
                <a:gd name="T43" fmla="*/ 301 h 620"/>
                <a:gd name="T44" fmla="*/ 2397 w 3646"/>
                <a:gd name="T45" fmla="*/ 188 h 620"/>
                <a:gd name="T46" fmla="*/ 2211 w 3646"/>
                <a:gd name="T47" fmla="*/ 164 h 620"/>
                <a:gd name="T48" fmla="*/ 2042 w 3646"/>
                <a:gd name="T49" fmla="*/ 236 h 620"/>
                <a:gd name="T50" fmla="*/ 1932 w 3646"/>
                <a:gd name="T51" fmla="*/ 382 h 620"/>
                <a:gd name="T52" fmla="*/ 1904 w 3646"/>
                <a:gd name="T53" fmla="*/ 539 h 620"/>
                <a:gd name="T54" fmla="*/ 1864 w 3646"/>
                <a:gd name="T55" fmla="*/ 609 h 620"/>
                <a:gd name="T56" fmla="*/ 1783 w 3646"/>
                <a:gd name="T57" fmla="*/ 609 h 620"/>
                <a:gd name="T58" fmla="*/ 1743 w 3646"/>
                <a:gd name="T59" fmla="*/ 539 h 620"/>
                <a:gd name="T60" fmla="*/ 1694 w 3646"/>
                <a:gd name="T61" fmla="*/ 357 h 620"/>
                <a:gd name="T62" fmla="*/ 1567 w 3646"/>
                <a:gd name="T63" fmla="*/ 228 h 620"/>
                <a:gd name="T64" fmla="*/ 1388 w 3646"/>
                <a:gd name="T65" fmla="*/ 178 h 620"/>
                <a:gd name="T66" fmla="*/ 1209 w 3646"/>
                <a:gd name="T67" fmla="*/ 228 h 620"/>
                <a:gd name="T68" fmla="*/ 1081 w 3646"/>
                <a:gd name="T69" fmla="*/ 357 h 620"/>
                <a:gd name="T70" fmla="*/ 1033 w 3646"/>
                <a:gd name="T71" fmla="*/ 539 h 620"/>
                <a:gd name="T72" fmla="*/ 993 w 3646"/>
                <a:gd name="T73" fmla="*/ 609 h 620"/>
                <a:gd name="T74" fmla="*/ 912 w 3646"/>
                <a:gd name="T75" fmla="*/ 609 h 620"/>
                <a:gd name="T76" fmla="*/ 872 w 3646"/>
                <a:gd name="T77" fmla="*/ 539 h 620"/>
                <a:gd name="T78" fmla="*/ 823 w 3646"/>
                <a:gd name="T79" fmla="*/ 357 h 620"/>
                <a:gd name="T80" fmla="*/ 695 w 3646"/>
                <a:gd name="T81" fmla="*/ 228 h 620"/>
                <a:gd name="T82" fmla="*/ 516 w 3646"/>
                <a:gd name="T83" fmla="*/ 178 h 620"/>
                <a:gd name="T84" fmla="*/ 338 w 3646"/>
                <a:gd name="T85" fmla="*/ 228 h 620"/>
                <a:gd name="T86" fmla="*/ 210 w 3646"/>
                <a:gd name="T87" fmla="*/ 357 h 620"/>
                <a:gd name="T88" fmla="*/ 161 w 3646"/>
                <a:gd name="T89" fmla="*/ 539 h 620"/>
                <a:gd name="T90" fmla="*/ 121 w 3646"/>
                <a:gd name="T91" fmla="*/ 609 h 620"/>
                <a:gd name="T92" fmla="*/ 40 w 3646"/>
                <a:gd name="T93" fmla="*/ 609 h 620"/>
                <a:gd name="T94" fmla="*/ 0 w 3646"/>
                <a:gd name="T95" fmla="*/ 539 h 620"/>
                <a:gd name="T96" fmla="*/ 52 w 3646"/>
                <a:gd name="T97" fmla="*/ 311 h 620"/>
                <a:gd name="T98" fmla="*/ 193 w 3646"/>
                <a:gd name="T99" fmla="*/ 133 h 620"/>
                <a:gd name="T100" fmla="*/ 397 w 3646"/>
                <a:gd name="T101" fmla="*/ 32 h 620"/>
                <a:gd name="T102" fmla="*/ 634 w 3646"/>
                <a:gd name="T103" fmla="*/ 32 h 620"/>
                <a:gd name="T104" fmla="*/ 838 w 3646"/>
                <a:gd name="T105" fmla="*/ 132 h 620"/>
                <a:gd name="T106" fmla="*/ 985 w 3646"/>
                <a:gd name="T107" fmla="*/ 213 h 620"/>
                <a:gd name="T108" fmla="*/ 1161 w 3646"/>
                <a:gd name="T109" fmla="*/ 71 h 620"/>
                <a:gd name="T110" fmla="*/ 1388 w 3646"/>
                <a:gd name="T111" fmla="*/ 17 h 620"/>
                <a:gd name="T112" fmla="*/ 1610 w 3646"/>
                <a:gd name="T113" fmla="*/ 68 h 620"/>
                <a:gd name="T114" fmla="*/ 1784 w 3646"/>
                <a:gd name="T115" fmla="*/ 206 h 620"/>
                <a:gd name="T116" fmla="*/ 1917 w 3646"/>
                <a:gd name="T117" fmla="*/ 131 h 620"/>
                <a:gd name="T118" fmla="*/ 2098 w 3646"/>
                <a:gd name="T119" fmla="*/ 25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46" h="620">
                  <a:moveTo>
                    <a:pt x="2259" y="0"/>
                  </a:moveTo>
                  <a:lnTo>
                    <a:pt x="2314" y="2"/>
                  </a:lnTo>
                  <a:lnTo>
                    <a:pt x="2368" y="11"/>
                  </a:lnTo>
                  <a:lnTo>
                    <a:pt x="2419" y="25"/>
                  </a:lnTo>
                  <a:lnTo>
                    <a:pt x="2469" y="45"/>
                  </a:lnTo>
                  <a:lnTo>
                    <a:pt x="2516" y="68"/>
                  </a:lnTo>
                  <a:lnTo>
                    <a:pt x="2559" y="97"/>
                  </a:lnTo>
                  <a:lnTo>
                    <a:pt x="2600" y="131"/>
                  </a:lnTo>
                  <a:lnTo>
                    <a:pt x="2638" y="167"/>
                  </a:lnTo>
                  <a:lnTo>
                    <a:pt x="2671" y="207"/>
                  </a:lnTo>
                  <a:lnTo>
                    <a:pt x="2700" y="251"/>
                  </a:lnTo>
                  <a:lnTo>
                    <a:pt x="2734" y="206"/>
                  </a:lnTo>
                  <a:lnTo>
                    <a:pt x="2771" y="165"/>
                  </a:lnTo>
                  <a:lnTo>
                    <a:pt x="2814" y="128"/>
                  </a:lnTo>
                  <a:lnTo>
                    <a:pt x="2859" y="96"/>
                  </a:lnTo>
                  <a:lnTo>
                    <a:pt x="2908" y="68"/>
                  </a:lnTo>
                  <a:lnTo>
                    <a:pt x="2960" y="46"/>
                  </a:lnTo>
                  <a:lnTo>
                    <a:pt x="3014" y="31"/>
                  </a:lnTo>
                  <a:lnTo>
                    <a:pt x="3071" y="21"/>
                  </a:lnTo>
                  <a:lnTo>
                    <a:pt x="3131" y="17"/>
                  </a:lnTo>
                  <a:lnTo>
                    <a:pt x="3191" y="21"/>
                  </a:lnTo>
                  <a:lnTo>
                    <a:pt x="3249" y="32"/>
                  </a:lnTo>
                  <a:lnTo>
                    <a:pt x="3304" y="48"/>
                  </a:lnTo>
                  <a:lnTo>
                    <a:pt x="3358" y="71"/>
                  </a:lnTo>
                  <a:lnTo>
                    <a:pt x="3408" y="98"/>
                  </a:lnTo>
                  <a:lnTo>
                    <a:pt x="3453" y="133"/>
                  </a:lnTo>
                  <a:lnTo>
                    <a:pt x="3495" y="171"/>
                  </a:lnTo>
                  <a:lnTo>
                    <a:pt x="3533" y="213"/>
                  </a:lnTo>
                  <a:lnTo>
                    <a:pt x="3566" y="259"/>
                  </a:lnTo>
                  <a:lnTo>
                    <a:pt x="3594" y="311"/>
                  </a:lnTo>
                  <a:lnTo>
                    <a:pt x="3616" y="364"/>
                  </a:lnTo>
                  <a:lnTo>
                    <a:pt x="3633" y="420"/>
                  </a:lnTo>
                  <a:lnTo>
                    <a:pt x="3643" y="479"/>
                  </a:lnTo>
                  <a:lnTo>
                    <a:pt x="3646" y="539"/>
                  </a:lnTo>
                  <a:lnTo>
                    <a:pt x="3644" y="562"/>
                  </a:lnTo>
                  <a:lnTo>
                    <a:pt x="3636" y="580"/>
                  </a:lnTo>
                  <a:lnTo>
                    <a:pt x="3623" y="597"/>
                  </a:lnTo>
                  <a:lnTo>
                    <a:pt x="3607" y="609"/>
                  </a:lnTo>
                  <a:lnTo>
                    <a:pt x="3587" y="617"/>
                  </a:lnTo>
                  <a:lnTo>
                    <a:pt x="3566" y="620"/>
                  </a:lnTo>
                  <a:lnTo>
                    <a:pt x="3545" y="617"/>
                  </a:lnTo>
                  <a:lnTo>
                    <a:pt x="3525" y="609"/>
                  </a:lnTo>
                  <a:lnTo>
                    <a:pt x="3510" y="597"/>
                  </a:lnTo>
                  <a:lnTo>
                    <a:pt x="3496" y="580"/>
                  </a:lnTo>
                  <a:lnTo>
                    <a:pt x="3489" y="562"/>
                  </a:lnTo>
                  <a:lnTo>
                    <a:pt x="3485" y="539"/>
                  </a:lnTo>
                  <a:lnTo>
                    <a:pt x="3482" y="490"/>
                  </a:lnTo>
                  <a:lnTo>
                    <a:pt x="3473" y="444"/>
                  </a:lnTo>
                  <a:lnTo>
                    <a:pt x="3457" y="399"/>
                  </a:lnTo>
                  <a:lnTo>
                    <a:pt x="3437" y="357"/>
                  </a:lnTo>
                  <a:lnTo>
                    <a:pt x="3412" y="319"/>
                  </a:lnTo>
                  <a:lnTo>
                    <a:pt x="3382" y="284"/>
                  </a:lnTo>
                  <a:lnTo>
                    <a:pt x="3348" y="254"/>
                  </a:lnTo>
                  <a:lnTo>
                    <a:pt x="3310" y="228"/>
                  </a:lnTo>
                  <a:lnTo>
                    <a:pt x="3269" y="207"/>
                  </a:lnTo>
                  <a:lnTo>
                    <a:pt x="3224" y="192"/>
                  </a:lnTo>
                  <a:lnTo>
                    <a:pt x="3179" y="182"/>
                  </a:lnTo>
                  <a:lnTo>
                    <a:pt x="3131" y="178"/>
                  </a:lnTo>
                  <a:lnTo>
                    <a:pt x="3082" y="182"/>
                  </a:lnTo>
                  <a:lnTo>
                    <a:pt x="3037" y="192"/>
                  </a:lnTo>
                  <a:lnTo>
                    <a:pt x="2992" y="207"/>
                  </a:lnTo>
                  <a:lnTo>
                    <a:pt x="2951" y="228"/>
                  </a:lnTo>
                  <a:lnTo>
                    <a:pt x="2913" y="254"/>
                  </a:lnTo>
                  <a:lnTo>
                    <a:pt x="2879" y="284"/>
                  </a:lnTo>
                  <a:lnTo>
                    <a:pt x="2849" y="319"/>
                  </a:lnTo>
                  <a:lnTo>
                    <a:pt x="2824" y="357"/>
                  </a:lnTo>
                  <a:lnTo>
                    <a:pt x="2804" y="399"/>
                  </a:lnTo>
                  <a:lnTo>
                    <a:pt x="2788" y="444"/>
                  </a:lnTo>
                  <a:lnTo>
                    <a:pt x="2779" y="490"/>
                  </a:lnTo>
                  <a:lnTo>
                    <a:pt x="2776" y="539"/>
                  </a:lnTo>
                  <a:lnTo>
                    <a:pt x="2772" y="562"/>
                  </a:lnTo>
                  <a:lnTo>
                    <a:pt x="2765" y="580"/>
                  </a:lnTo>
                  <a:lnTo>
                    <a:pt x="2751" y="597"/>
                  </a:lnTo>
                  <a:lnTo>
                    <a:pt x="2736" y="609"/>
                  </a:lnTo>
                  <a:lnTo>
                    <a:pt x="2716" y="617"/>
                  </a:lnTo>
                  <a:lnTo>
                    <a:pt x="2695" y="620"/>
                  </a:lnTo>
                  <a:lnTo>
                    <a:pt x="2674" y="617"/>
                  </a:lnTo>
                  <a:lnTo>
                    <a:pt x="2655" y="609"/>
                  </a:lnTo>
                  <a:lnTo>
                    <a:pt x="2638" y="597"/>
                  </a:lnTo>
                  <a:lnTo>
                    <a:pt x="2625" y="580"/>
                  </a:lnTo>
                  <a:lnTo>
                    <a:pt x="2617" y="562"/>
                  </a:lnTo>
                  <a:lnTo>
                    <a:pt x="2615" y="539"/>
                  </a:lnTo>
                  <a:lnTo>
                    <a:pt x="2615" y="522"/>
                  </a:lnTo>
                  <a:lnTo>
                    <a:pt x="2611" y="473"/>
                  </a:lnTo>
                  <a:lnTo>
                    <a:pt x="2601" y="426"/>
                  </a:lnTo>
                  <a:lnTo>
                    <a:pt x="2586" y="382"/>
                  </a:lnTo>
                  <a:lnTo>
                    <a:pt x="2566" y="339"/>
                  </a:lnTo>
                  <a:lnTo>
                    <a:pt x="2540" y="301"/>
                  </a:lnTo>
                  <a:lnTo>
                    <a:pt x="2510" y="266"/>
                  </a:lnTo>
                  <a:lnTo>
                    <a:pt x="2476" y="236"/>
                  </a:lnTo>
                  <a:lnTo>
                    <a:pt x="2438" y="209"/>
                  </a:lnTo>
                  <a:lnTo>
                    <a:pt x="2397" y="188"/>
                  </a:lnTo>
                  <a:lnTo>
                    <a:pt x="2354" y="174"/>
                  </a:lnTo>
                  <a:lnTo>
                    <a:pt x="2307" y="164"/>
                  </a:lnTo>
                  <a:lnTo>
                    <a:pt x="2259" y="161"/>
                  </a:lnTo>
                  <a:lnTo>
                    <a:pt x="2211" y="164"/>
                  </a:lnTo>
                  <a:lnTo>
                    <a:pt x="2165" y="174"/>
                  </a:lnTo>
                  <a:lnTo>
                    <a:pt x="2121" y="188"/>
                  </a:lnTo>
                  <a:lnTo>
                    <a:pt x="2080" y="209"/>
                  </a:lnTo>
                  <a:lnTo>
                    <a:pt x="2042" y="236"/>
                  </a:lnTo>
                  <a:lnTo>
                    <a:pt x="2009" y="266"/>
                  </a:lnTo>
                  <a:lnTo>
                    <a:pt x="1979" y="301"/>
                  </a:lnTo>
                  <a:lnTo>
                    <a:pt x="1953" y="339"/>
                  </a:lnTo>
                  <a:lnTo>
                    <a:pt x="1932" y="382"/>
                  </a:lnTo>
                  <a:lnTo>
                    <a:pt x="1916" y="426"/>
                  </a:lnTo>
                  <a:lnTo>
                    <a:pt x="1908" y="473"/>
                  </a:lnTo>
                  <a:lnTo>
                    <a:pt x="1904" y="522"/>
                  </a:lnTo>
                  <a:lnTo>
                    <a:pt x="1904" y="539"/>
                  </a:lnTo>
                  <a:lnTo>
                    <a:pt x="1901" y="562"/>
                  </a:lnTo>
                  <a:lnTo>
                    <a:pt x="1893" y="580"/>
                  </a:lnTo>
                  <a:lnTo>
                    <a:pt x="1881" y="597"/>
                  </a:lnTo>
                  <a:lnTo>
                    <a:pt x="1864" y="609"/>
                  </a:lnTo>
                  <a:lnTo>
                    <a:pt x="1845" y="617"/>
                  </a:lnTo>
                  <a:lnTo>
                    <a:pt x="1823" y="620"/>
                  </a:lnTo>
                  <a:lnTo>
                    <a:pt x="1802" y="617"/>
                  </a:lnTo>
                  <a:lnTo>
                    <a:pt x="1783" y="609"/>
                  </a:lnTo>
                  <a:lnTo>
                    <a:pt x="1766" y="597"/>
                  </a:lnTo>
                  <a:lnTo>
                    <a:pt x="1754" y="580"/>
                  </a:lnTo>
                  <a:lnTo>
                    <a:pt x="1745" y="562"/>
                  </a:lnTo>
                  <a:lnTo>
                    <a:pt x="1743" y="539"/>
                  </a:lnTo>
                  <a:lnTo>
                    <a:pt x="1740" y="490"/>
                  </a:lnTo>
                  <a:lnTo>
                    <a:pt x="1730" y="444"/>
                  </a:lnTo>
                  <a:lnTo>
                    <a:pt x="1715" y="399"/>
                  </a:lnTo>
                  <a:lnTo>
                    <a:pt x="1694" y="357"/>
                  </a:lnTo>
                  <a:lnTo>
                    <a:pt x="1669" y="319"/>
                  </a:lnTo>
                  <a:lnTo>
                    <a:pt x="1639" y="284"/>
                  </a:lnTo>
                  <a:lnTo>
                    <a:pt x="1604" y="254"/>
                  </a:lnTo>
                  <a:lnTo>
                    <a:pt x="1567" y="228"/>
                  </a:lnTo>
                  <a:lnTo>
                    <a:pt x="1526" y="207"/>
                  </a:lnTo>
                  <a:lnTo>
                    <a:pt x="1482" y="192"/>
                  </a:lnTo>
                  <a:lnTo>
                    <a:pt x="1436" y="182"/>
                  </a:lnTo>
                  <a:lnTo>
                    <a:pt x="1388" y="178"/>
                  </a:lnTo>
                  <a:lnTo>
                    <a:pt x="1339" y="182"/>
                  </a:lnTo>
                  <a:lnTo>
                    <a:pt x="1294" y="192"/>
                  </a:lnTo>
                  <a:lnTo>
                    <a:pt x="1249" y="207"/>
                  </a:lnTo>
                  <a:lnTo>
                    <a:pt x="1209" y="228"/>
                  </a:lnTo>
                  <a:lnTo>
                    <a:pt x="1171" y="254"/>
                  </a:lnTo>
                  <a:lnTo>
                    <a:pt x="1137" y="284"/>
                  </a:lnTo>
                  <a:lnTo>
                    <a:pt x="1107" y="319"/>
                  </a:lnTo>
                  <a:lnTo>
                    <a:pt x="1081" y="357"/>
                  </a:lnTo>
                  <a:lnTo>
                    <a:pt x="1060" y="399"/>
                  </a:lnTo>
                  <a:lnTo>
                    <a:pt x="1045" y="444"/>
                  </a:lnTo>
                  <a:lnTo>
                    <a:pt x="1036" y="490"/>
                  </a:lnTo>
                  <a:lnTo>
                    <a:pt x="1033" y="539"/>
                  </a:lnTo>
                  <a:lnTo>
                    <a:pt x="1029" y="562"/>
                  </a:lnTo>
                  <a:lnTo>
                    <a:pt x="1021" y="580"/>
                  </a:lnTo>
                  <a:lnTo>
                    <a:pt x="1009" y="597"/>
                  </a:lnTo>
                  <a:lnTo>
                    <a:pt x="993" y="609"/>
                  </a:lnTo>
                  <a:lnTo>
                    <a:pt x="974" y="617"/>
                  </a:lnTo>
                  <a:lnTo>
                    <a:pt x="952" y="620"/>
                  </a:lnTo>
                  <a:lnTo>
                    <a:pt x="930" y="617"/>
                  </a:lnTo>
                  <a:lnTo>
                    <a:pt x="912" y="609"/>
                  </a:lnTo>
                  <a:lnTo>
                    <a:pt x="895" y="597"/>
                  </a:lnTo>
                  <a:lnTo>
                    <a:pt x="883" y="580"/>
                  </a:lnTo>
                  <a:lnTo>
                    <a:pt x="875" y="562"/>
                  </a:lnTo>
                  <a:lnTo>
                    <a:pt x="872" y="539"/>
                  </a:lnTo>
                  <a:lnTo>
                    <a:pt x="868" y="490"/>
                  </a:lnTo>
                  <a:lnTo>
                    <a:pt x="858" y="444"/>
                  </a:lnTo>
                  <a:lnTo>
                    <a:pt x="844" y="399"/>
                  </a:lnTo>
                  <a:lnTo>
                    <a:pt x="823" y="357"/>
                  </a:lnTo>
                  <a:lnTo>
                    <a:pt x="797" y="319"/>
                  </a:lnTo>
                  <a:lnTo>
                    <a:pt x="767" y="284"/>
                  </a:lnTo>
                  <a:lnTo>
                    <a:pt x="733" y="254"/>
                  </a:lnTo>
                  <a:lnTo>
                    <a:pt x="695" y="228"/>
                  </a:lnTo>
                  <a:lnTo>
                    <a:pt x="654" y="207"/>
                  </a:lnTo>
                  <a:lnTo>
                    <a:pt x="611" y="192"/>
                  </a:lnTo>
                  <a:lnTo>
                    <a:pt x="564" y="182"/>
                  </a:lnTo>
                  <a:lnTo>
                    <a:pt x="516" y="178"/>
                  </a:lnTo>
                  <a:lnTo>
                    <a:pt x="469" y="182"/>
                  </a:lnTo>
                  <a:lnTo>
                    <a:pt x="422" y="192"/>
                  </a:lnTo>
                  <a:lnTo>
                    <a:pt x="379" y="207"/>
                  </a:lnTo>
                  <a:lnTo>
                    <a:pt x="338" y="228"/>
                  </a:lnTo>
                  <a:lnTo>
                    <a:pt x="300" y="254"/>
                  </a:lnTo>
                  <a:lnTo>
                    <a:pt x="265" y="284"/>
                  </a:lnTo>
                  <a:lnTo>
                    <a:pt x="235" y="319"/>
                  </a:lnTo>
                  <a:lnTo>
                    <a:pt x="210" y="357"/>
                  </a:lnTo>
                  <a:lnTo>
                    <a:pt x="189" y="399"/>
                  </a:lnTo>
                  <a:lnTo>
                    <a:pt x="174" y="444"/>
                  </a:lnTo>
                  <a:lnTo>
                    <a:pt x="164" y="490"/>
                  </a:lnTo>
                  <a:lnTo>
                    <a:pt x="161" y="539"/>
                  </a:lnTo>
                  <a:lnTo>
                    <a:pt x="158" y="562"/>
                  </a:lnTo>
                  <a:lnTo>
                    <a:pt x="150" y="580"/>
                  </a:lnTo>
                  <a:lnTo>
                    <a:pt x="138" y="597"/>
                  </a:lnTo>
                  <a:lnTo>
                    <a:pt x="121" y="609"/>
                  </a:lnTo>
                  <a:lnTo>
                    <a:pt x="102" y="617"/>
                  </a:lnTo>
                  <a:lnTo>
                    <a:pt x="81" y="620"/>
                  </a:lnTo>
                  <a:lnTo>
                    <a:pt x="59" y="617"/>
                  </a:lnTo>
                  <a:lnTo>
                    <a:pt x="40" y="609"/>
                  </a:lnTo>
                  <a:lnTo>
                    <a:pt x="23" y="597"/>
                  </a:lnTo>
                  <a:lnTo>
                    <a:pt x="11" y="580"/>
                  </a:lnTo>
                  <a:lnTo>
                    <a:pt x="3" y="562"/>
                  </a:lnTo>
                  <a:lnTo>
                    <a:pt x="0" y="539"/>
                  </a:lnTo>
                  <a:lnTo>
                    <a:pt x="3" y="479"/>
                  </a:lnTo>
                  <a:lnTo>
                    <a:pt x="13" y="420"/>
                  </a:lnTo>
                  <a:lnTo>
                    <a:pt x="30" y="364"/>
                  </a:lnTo>
                  <a:lnTo>
                    <a:pt x="52" y="311"/>
                  </a:lnTo>
                  <a:lnTo>
                    <a:pt x="80" y="259"/>
                  </a:lnTo>
                  <a:lnTo>
                    <a:pt x="113" y="213"/>
                  </a:lnTo>
                  <a:lnTo>
                    <a:pt x="151" y="171"/>
                  </a:lnTo>
                  <a:lnTo>
                    <a:pt x="193" y="133"/>
                  </a:lnTo>
                  <a:lnTo>
                    <a:pt x="240" y="98"/>
                  </a:lnTo>
                  <a:lnTo>
                    <a:pt x="290" y="71"/>
                  </a:lnTo>
                  <a:lnTo>
                    <a:pt x="342" y="48"/>
                  </a:lnTo>
                  <a:lnTo>
                    <a:pt x="397" y="32"/>
                  </a:lnTo>
                  <a:lnTo>
                    <a:pt x="456" y="21"/>
                  </a:lnTo>
                  <a:lnTo>
                    <a:pt x="516" y="17"/>
                  </a:lnTo>
                  <a:lnTo>
                    <a:pt x="576" y="21"/>
                  </a:lnTo>
                  <a:lnTo>
                    <a:pt x="634" y="32"/>
                  </a:lnTo>
                  <a:lnTo>
                    <a:pt x="689" y="48"/>
                  </a:lnTo>
                  <a:lnTo>
                    <a:pt x="743" y="71"/>
                  </a:lnTo>
                  <a:lnTo>
                    <a:pt x="793" y="98"/>
                  </a:lnTo>
                  <a:lnTo>
                    <a:pt x="838" y="132"/>
                  </a:lnTo>
                  <a:lnTo>
                    <a:pt x="880" y="171"/>
                  </a:lnTo>
                  <a:lnTo>
                    <a:pt x="919" y="213"/>
                  </a:lnTo>
                  <a:lnTo>
                    <a:pt x="952" y="259"/>
                  </a:lnTo>
                  <a:lnTo>
                    <a:pt x="985" y="213"/>
                  </a:lnTo>
                  <a:lnTo>
                    <a:pt x="1023" y="171"/>
                  </a:lnTo>
                  <a:lnTo>
                    <a:pt x="1065" y="132"/>
                  </a:lnTo>
                  <a:lnTo>
                    <a:pt x="1111" y="98"/>
                  </a:lnTo>
                  <a:lnTo>
                    <a:pt x="1161" y="71"/>
                  </a:lnTo>
                  <a:lnTo>
                    <a:pt x="1214" y="48"/>
                  </a:lnTo>
                  <a:lnTo>
                    <a:pt x="1269" y="32"/>
                  </a:lnTo>
                  <a:lnTo>
                    <a:pt x="1328" y="21"/>
                  </a:lnTo>
                  <a:lnTo>
                    <a:pt x="1388" y="17"/>
                  </a:lnTo>
                  <a:lnTo>
                    <a:pt x="1447" y="21"/>
                  </a:lnTo>
                  <a:lnTo>
                    <a:pt x="1503" y="31"/>
                  </a:lnTo>
                  <a:lnTo>
                    <a:pt x="1558" y="46"/>
                  </a:lnTo>
                  <a:lnTo>
                    <a:pt x="1610" y="68"/>
                  </a:lnTo>
                  <a:lnTo>
                    <a:pt x="1659" y="96"/>
                  </a:lnTo>
                  <a:lnTo>
                    <a:pt x="1704" y="128"/>
                  </a:lnTo>
                  <a:lnTo>
                    <a:pt x="1747" y="165"/>
                  </a:lnTo>
                  <a:lnTo>
                    <a:pt x="1784" y="206"/>
                  </a:lnTo>
                  <a:lnTo>
                    <a:pt x="1818" y="251"/>
                  </a:lnTo>
                  <a:lnTo>
                    <a:pt x="1848" y="207"/>
                  </a:lnTo>
                  <a:lnTo>
                    <a:pt x="1881" y="167"/>
                  </a:lnTo>
                  <a:lnTo>
                    <a:pt x="1917" y="131"/>
                  </a:lnTo>
                  <a:lnTo>
                    <a:pt x="1959" y="97"/>
                  </a:lnTo>
                  <a:lnTo>
                    <a:pt x="2002" y="68"/>
                  </a:lnTo>
                  <a:lnTo>
                    <a:pt x="2050" y="45"/>
                  </a:lnTo>
                  <a:lnTo>
                    <a:pt x="2098" y="25"/>
                  </a:lnTo>
                  <a:lnTo>
                    <a:pt x="2151" y="11"/>
                  </a:lnTo>
                  <a:lnTo>
                    <a:pt x="2204" y="2"/>
                  </a:lnTo>
                  <a:lnTo>
                    <a:pt x="2259" y="0"/>
                  </a:lnTo>
                  <a:close/>
                </a:path>
              </a:pathLst>
            </a:custGeom>
            <a:grpFill/>
            <a:ln w="0">
              <a:noFill/>
              <a:prstDash val="solid"/>
              <a:round/>
              <a:headEnd/>
              <a:tailEnd/>
            </a:ln>
          </p:spPr>
          <p:txBody>
            <a:bodyPr vert="horz" wrap="square" lIns="121883" tIns="60943" rIns="121883" bIns="60943" numCol="1" anchor="t" anchorCtr="0" compatLnSpc="1">
              <a:prstTxWarp prst="textNoShape">
                <a:avLst/>
              </a:prstTxWarp>
            </a:bodyPr>
            <a:lstStyle/>
            <a:p>
              <a:pP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6"/>
            <p:cNvSpPr>
              <a:spLocks/>
            </p:cNvSpPr>
            <p:nvPr/>
          </p:nvSpPr>
          <p:spPr bwMode="auto">
            <a:xfrm>
              <a:off x="2265" y="7779"/>
              <a:ext cx="20" cy="199"/>
            </a:xfrm>
            <a:custGeom>
              <a:avLst/>
              <a:gdLst>
                <a:gd name="T0" fmla="*/ 80 w 161"/>
                <a:gd name="T1" fmla="*/ 0 h 1586"/>
                <a:gd name="T2" fmla="*/ 101 w 161"/>
                <a:gd name="T3" fmla="*/ 3 h 1586"/>
                <a:gd name="T4" fmla="*/ 121 w 161"/>
                <a:gd name="T5" fmla="*/ 11 h 1586"/>
                <a:gd name="T6" fmla="*/ 137 w 161"/>
                <a:gd name="T7" fmla="*/ 24 h 1586"/>
                <a:gd name="T8" fmla="*/ 150 w 161"/>
                <a:gd name="T9" fmla="*/ 40 h 1586"/>
                <a:gd name="T10" fmla="*/ 158 w 161"/>
                <a:gd name="T11" fmla="*/ 59 h 1586"/>
                <a:gd name="T12" fmla="*/ 161 w 161"/>
                <a:gd name="T13" fmla="*/ 80 h 1586"/>
                <a:gd name="T14" fmla="*/ 161 w 161"/>
                <a:gd name="T15" fmla="*/ 1506 h 1586"/>
                <a:gd name="T16" fmla="*/ 158 w 161"/>
                <a:gd name="T17" fmla="*/ 1527 h 1586"/>
                <a:gd name="T18" fmla="*/ 150 w 161"/>
                <a:gd name="T19" fmla="*/ 1546 h 1586"/>
                <a:gd name="T20" fmla="*/ 137 w 161"/>
                <a:gd name="T21" fmla="*/ 1563 h 1586"/>
                <a:gd name="T22" fmla="*/ 121 w 161"/>
                <a:gd name="T23" fmla="*/ 1575 h 1586"/>
                <a:gd name="T24" fmla="*/ 101 w 161"/>
                <a:gd name="T25" fmla="*/ 1584 h 1586"/>
                <a:gd name="T26" fmla="*/ 80 w 161"/>
                <a:gd name="T27" fmla="*/ 1586 h 1586"/>
                <a:gd name="T28" fmla="*/ 59 w 161"/>
                <a:gd name="T29" fmla="*/ 1584 h 1586"/>
                <a:gd name="T30" fmla="*/ 39 w 161"/>
                <a:gd name="T31" fmla="*/ 1575 h 1586"/>
                <a:gd name="T32" fmla="*/ 23 w 161"/>
                <a:gd name="T33" fmla="*/ 1563 h 1586"/>
                <a:gd name="T34" fmla="*/ 10 w 161"/>
                <a:gd name="T35" fmla="*/ 1546 h 1586"/>
                <a:gd name="T36" fmla="*/ 2 w 161"/>
                <a:gd name="T37" fmla="*/ 1527 h 1586"/>
                <a:gd name="T38" fmla="*/ 0 w 161"/>
                <a:gd name="T39" fmla="*/ 1506 h 1586"/>
                <a:gd name="T40" fmla="*/ 0 w 161"/>
                <a:gd name="T41" fmla="*/ 80 h 1586"/>
                <a:gd name="T42" fmla="*/ 2 w 161"/>
                <a:gd name="T43" fmla="*/ 59 h 1586"/>
                <a:gd name="T44" fmla="*/ 10 w 161"/>
                <a:gd name="T45" fmla="*/ 40 h 1586"/>
                <a:gd name="T46" fmla="*/ 23 w 161"/>
                <a:gd name="T47" fmla="*/ 24 h 1586"/>
                <a:gd name="T48" fmla="*/ 39 w 161"/>
                <a:gd name="T49" fmla="*/ 11 h 1586"/>
                <a:gd name="T50" fmla="*/ 59 w 161"/>
                <a:gd name="T51" fmla="*/ 3 h 1586"/>
                <a:gd name="T52" fmla="*/ 80 w 161"/>
                <a:gd name="T53" fmla="*/ 0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1" h="1586">
                  <a:moveTo>
                    <a:pt x="80" y="0"/>
                  </a:moveTo>
                  <a:lnTo>
                    <a:pt x="101" y="3"/>
                  </a:lnTo>
                  <a:lnTo>
                    <a:pt x="121" y="11"/>
                  </a:lnTo>
                  <a:lnTo>
                    <a:pt x="137" y="24"/>
                  </a:lnTo>
                  <a:lnTo>
                    <a:pt x="150" y="40"/>
                  </a:lnTo>
                  <a:lnTo>
                    <a:pt x="158" y="59"/>
                  </a:lnTo>
                  <a:lnTo>
                    <a:pt x="161" y="80"/>
                  </a:lnTo>
                  <a:lnTo>
                    <a:pt x="161" y="1506"/>
                  </a:lnTo>
                  <a:lnTo>
                    <a:pt x="158" y="1527"/>
                  </a:lnTo>
                  <a:lnTo>
                    <a:pt x="150" y="1546"/>
                  </a:lnTo>
                  <a:lnTo>
                    <a:pt x="137" y="1563"/>
                  </a:lnTo>
                  <a:lnTo>
                    <a:pt x="121" y="1575"/>
                  </a:lnTo>
                  <a:lnTo>
                    <a:pt x="101" y="1584"/>
                  </a:lnTo>
                  <a:lnTo>
                    <a:pt x="80" y="1586"/>
                  </a:lnTo>
                  <a:lnTo>
                    <a:pt x="59" y="1584"/>
                  </a:lnTo>
                  <a:lnTo>
                    <a:pt x="39" y="1575"/>
                  </a:lnTo>
                  <a:lnTo>
                    <a:pt x="23" y="1563"/>
                  </a:lnTo>
                  <a:lnTo>
                    <a:pt x="10" y="1546"/>
                  </a:lnTo>
                  <a:lnTo>
                    <a:pt x="2" y="1527"/>
                  </a:lnTo>
                  <a:lnTo>
                    <a:pt x="0" y="1506"/>
                  </a:lnTo>
                  <a:lnTo>
                    <a:pt x="0" y="80"/>
                  </a:lnTo>
                  <a:lnTo>
                    <a:pt x="2" y="59"/>
                  </a:lnTo>
                  <a:lnTo>
                    <a:pt x="10" y="40"/>
                  </a:lnTo>
                  <a:lnTo>
                    <a:pt x="23" y="24"/>
                  </a:lnTo>
                  <a:lnTo>
                    <a:pt x="39" y="11"/>
                  </a:lnTo>
                  <a:lnTo>
                    <a:pt x="59" y="3"/>
                  </a:lnTo>
                  <a:lnTo>
                    <a:pt x="80" y="0"/>
                  </a:lnTo>
                  <a:close/>
                </a:path>
              </a:pathLst>
            </a:custGeom>
            <a:grpFill/>
            <a:ln w="0">
              <a:noFill/>
              <a:prstDash val="solid"/>
              <a:round/>
              <a:headEnd/>
              <a:tailEnd/>
            </a:ln>
          </p:spPr>
          <p:txBody>
            <a:bodyPr vert="horz" wrap="square" lIns="121883" tIns="60943" rIns="121883" bIns="60943" numCol="1" anchor="t" anchorCtr="0" compatLnSpc="1">
              <a:prstTxWarp prst="textNoShape">
                <a:avLst/>
              </a:prstTxWarp>
            </a:bodyPr>
            <a:lstStyle/>
            <a:p>
              <a:pP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17"/>
            <p:cNvSpPr>
              <a:spLocks/>
            </p:cNvSpPr>
            <p:nvPr/>
          </p:nvSpPr>
          <p:spPr bwMode="auto">
            <a:xfrm>
              <a:off x="2265" y="7957"/>
              <a:ext cx="78" cy="49"/>
            </a:xfrm>
            <a:custGeom>
              <a:avLst/>
              <a:gdLst>
                <a:gd name="T0" fmla="*/ 101 w 625"/>
                <a:gd name="T1" fmla="*/ 4 h 389"/>
                <a:gd name="T2" fmla="*/ 137 w 625"/>
                <a:gd name="T3" fmla="*/ 24 h 389"/>
                <a:gd name="T4" fmla="*/ 158 w 625"/>
                <a:gd name="T5" fmla="*/ 59 h 389"/>
                <a:gd name="T6" fmla="*/ 163 w 625"/>
                <a:gd name="T7" fmla="*/ 110 h 389"/>
                <a:gd name="T8" fmla="*/ 185 w 625"/>
                <a:gd name="T9" fmla="*/ 162 h 389"/>
                <a:gd name="T10" fmla="*/ 225 w 625"/>
                <a:gd name="T11" fmla="*/ 202 h 389"/>
                <a:gd name="T12" fmla="*/ 278 w 625"/>
                <a:gd name="T13" fmla="*/ 225 h 389"/>
                <a:gd name="T14" fmla="*/ 319 w 625"/>
                <a:gd name="T15" fmla="*/ 228 h 389"/>
                <a:gd name="T16" fmla="*/ 375 w 625"/>
                <a:gd name="T17" fmla="*/ 216 h 389"/>
                <a:gd name="T18" fmla="*/ 422 w 625"/>
                <a:gd name="T19" fmla="*/ 185 h 389"/>
                <a:gd name="T20" fmla="*/ 453 w 625"/>
                <a:gd name="T21" fmla="*/ 138 h 389"/>
                <a:gd name="T22" fmla="*/ 464 w 625"/>
                <a:gd name="T23" fmla="*/ 81 h 389"/>
                <a:gd name="T24" fmla="*/ 475 w 625"/>
                <a:gd name="T25" fmla="*/ 40 h 389"/>
                <a:gd name="T26" fmla="*/ 504 w 625"/>
                <a:gd name="T27" fmla="*/ 11 h 389"/>
                <a:gd name="T28" fmla="*/ 545 w 625"/>
                <a:gd name="T29" fmla="*/ 0 h 389"/>
                <a:gd name="T30" fmla="*/ 586 w 625"/>
                <a:gd name="T31" fmla="*/ 11 h 389"/>
                <a:gd name="T32" fmla="*/ 615 w 625"/>
                <a:gd name="T33" fmla="*/ 40 h 389"/>
                <a:gd name="T34" fmla="*/ 625 w 625"/>
                <a:gd name="T35" fmla="*/ 81 h 389"/>
                <a:gd name="T36" fmla="*/ 613 w 625"/>
                <a:gd name="T37" fmla="*/ 170 h 389"/>
                <a:gd name="T38" fmla="*/ 576 w 625"/>
                <a:gd name="T39" fmla="*/ 248 h 389"/>
                <a:gd name="T40" fmla="*/ 520 w 625"/>
                <a:gd name="T41" fmla="*/ 313 h 389"/>
                <a:gd name="T42" fmla="*/ 447 w 625"/>
                <a:gd name="T43" fmla="*/ 360 h 389"/>
                <a:gd name="T44" fmla="*/ 364 w 625"/>
                <a:gd name="T45" fmla="*/ 386 h 389"/>
                <a:gd name="T46" fmla="*/ 306 w 625"/>
                <a:gd name="T47" fmla="*/ 389 h 389"/>
                <a:gd name="T48" fmla="*/ 219 w 625"/>
                <a:gd name="T49" fmla="*/ 376 h 389"/>
                <a:gd name="T50" fmla="*/ 140 w 625"/>
                <a:gd name="T51" fmla="*/ 339 h 389"/>
                <a:gd name="T52" fmla="*/ 75 w 625"/>
                <a:gd name="T53" fmla="*/ 282 h 389"/>
                <a:gd name="T54" fmla="*/ 28 w 625"/>
                <a:gd name="T55" fmla="*/ 210 h 389"/>
                <a:gd name="T56" fmla="*/ 3 w 625"/>
                <a:gd name="T57" fmla="*/ 127 h 389"/>
                <a:gd name="T58" fmla="*/ 2 w 625"/>
                <a:gd name="T59" fmla="*/ 59 h 389"/>
                <a:gd name="T60" fmla="*/ 23 w 625"/>
                <a:gd name="T61" fmla="*/ 24 h 389"/>
                <a:gd name="T62" fmla="*/ 59 w 625"/>
                <a:gd name="T63" fmla="*/ 4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5" h="389">
                  <a:moveTo>
                    <a:pt x="80" y="0"/>
                  </a:moveTo>
                  <a:lnTo>
                    <a:pt x="101" y="4"/>
                  </a:lnTo>
                  <a:lnTo>
                    <a:pt x="121" y="11"/>
                  </a:lnTo>
                  <a:lnTo>
                    <a:pt x="137" y="24"/>
                  </a:lnTo>
                  <a:lnTo>
                    <a:pt x="150" y="40"/>
                  </a:lnTo>
                  <a:lnTo>
                    <a:pt x="158" y="59"/>
                  </a:lnTo>
                  <a:lnTo>
                    <a:pt x="161" y="81"/>
                  </a:lnTo>
                  <a:lnTo>
                    <a:pt x="163" y="110"/>
                  </a:lnTo>
                  <a:lnTo>
                    <a:pt x="172" y="138"/>
                  </a:lnTo>
                  <a:lnTo>
                    <a:pt x="185" y="162"/>
                  </a:lnTo>
                  <a:lnTo>
                    <a:pt x="203" y="185"/>
                  </a:lnTo>
                  <a:lnTo>
                    <a:pt x="225" y="202"/>
                  </a:lnTo>
                  <a:lnTo>
                    <a:pt x="250" y="216"/>
                  </a:lnTo>
                  <a:lnTo>
                    <a:pt x="278" y="225"/>
                  </a:lnTo>
                  <a:lnTo>
                    <a:pt x="306" y="228"/>
                  </a:lnTo>
                  <a:lnTo>
                    <a:pt x="319" y="228"/>
                  </a:lnTo>
                  <a:lnTo>
                    <a:pt x="347" y="225"/>
                  </a:lnTo>
                  <a:lnTo>
                    <a:pt x="375" y="216"/>
                  </a:lnTo>
                  <a:lnTo>
                    <a:pt x="400" y="202"/>
                  </a:lnTo>
                  <a:lnTo>
                    <a:pt x="422" y="185"/>
                  </a:lnTo>
                  <a:lnTo>
                    <a:pt x="440" y="162"/>
                  </a:lnTo>
                  <a:lnTo>
                    <a:pt x="453" y="138"/>
                  </a:lnTo>
                  <a:lnTo>
                    <a:pt x="462" y="110"/>
                  </a:lnTo>
                  <a:lnTo>
                    <a:pt x="464" y="81"/>
                  </a:lnTo>
                  <a:lnTo>
                    <a:pt x="467" y="59"/>
                  </a:lnTo>
                  <a:lnTo>
                    <a:pt x="475" y="40"/>
                  </a:lnTo>
                  <a:lnTo>
                    <a:pt x="488" y="24"/>
                  </a:lnTo>
                  <a:lnTo>
                    <a:pt x="504" y="11"/>
                  </a:lnTo>
                  <a:lnTo>
                    <a:pt x="524" y="4"/>
                  </a:lnTo>
                  <a:lnTo>
                    <a:pt x="545" y="0"/>
                  </a:lnTo>
                  <a:lnTo>
                    <a:pt x="566" y="4"/>
                  </a:lnTo>
                  <a:lnTo>
                    <a:pt x="586" y="11"/>
                  </a:lnTo>
                  <a:lnTo>
                    <a:pt x="602" y="24"/>
                  </a:lnTo>
                  <a:lnTo>
                    <a:pt x="615" y="40"/>
                  </a:lnTo>
                  <a:lnTo>
                    <a:pt x="623" y="59"/>
                  </a:lnTo>
                  <a:lnTo>
                    <a:pt x="625" y="81"/>
                  </a:lnTo>
                  <a:lnTo>
                    <a:pt x="622" y="127"/>
                  </a:lnTo>
                  <a:lnTo>
                    <a:pt x="613" y="170"/>
                  </a:lnTo>
                  <a:lnTo>
                    <a:pt x="597" y="210"/>
                  </a:lnTo>
                  <a:lnTo>
                    <a:pt x="576" y="248"/>
                  </a:lnTo>
                  <a:lnTo>
                    <a:pt x="551" y="282"/>
                  </a:lnTo>
                  <a:lnTo>
                    <a:pt x="520" y="313"/>
                  </a:lnTo>
                  <a:lnTo>
                    <a:pt x="485" y="339"/>
                  </a:lnTo>
                  <a:lnTo>
                    <a:pt x="447" y="360"/>
                  </a:lnTo>
                  <a:lnTo>
                    <a:pt x="407" y="376"/>
                  </a:lnTo>
                  <a:lnTo>
                    <a:pt x="364" y="386"/>
                  </a:lnTo>
                  <a:lnTo>
                    <a:pt x="319" y="389"/>
                  </a:lnTo>
                  <a:lnTo>
                    <a:pt x="306" y="389"/>
                  </a:lnTo>
                  <a:lnTo>
                    <a:pt x="262" y="386"/>
                  </a:lnTo>
                  <a:lnTo>
                    <a:pt x="219" y="376"/>
                  </a:lnTo>
                  <a:lnTo>
                    <a:pt x="178" y="360"/>
                  </a:lnTo>
                  <a:lnTo>
                    <a:pt x="140" y="339"/>
                  </a:lnTo>
                  <a:lnTo>
                    <a:pt x="105" y="313"/>
                  </a:lnTo>
                  <a:lnTo>
                    <a:pt x="75" y="282"/>
                  </a:lnTo>
                  <a:lnTo>
                    <a:pt x="49" y="248"/>
                  </a:lnTo>
                  <a:lnTo>
                    <a:pt x="28" y="210"/>
                  </a:lnTo>
                  <a:lnTo>
                    <a:pt x="12" y="170"/>
                  </a:lnTo>
                  <a:lnTo>
                    <a:pt x="3" y="127"/>
                  </a:lnTo>
                  <a:lnTo>
                    <a:pt x="0" y="81"/>
                  </a:lnTo>
                  <a:lnTo>
                    <a:pt x="2" y="59"/>
                  </a:lnTo>
                  <a:lnTo>
                    <a:pt x="10" y="40"/>
                  </a:lnTo>
                  <a:lnTo>
                    <a:pt x="23" y="24"/>
                  </a:lnTo>
                  <a:lnTo>
                    <a:pt x="40" y="11"/>
                  </a:lnTo>
                  <a:lnTo>
                    <a:pt x="59" y="4"/>
                  </a:lnTo>
                  <a:lnTo>
                    <a:pt x="80" y="0"/>
                  </a:lnTo>
                  <a:close/>
                </a:path>
              </a:pathLst>
            </a:custGeom>
            <a:grpFill/>
            <a:ln w="0">
              <a:noFill/>
              <a:prstDash val="solid"/>
              <a:round/>
              <a:headEnd/>
              <a:tailEnd/>
            </a:ln>
          </p:spPr>
          <p:txBody>
            <a:bodyPr vert="horz" wrap="square" lIns="121883" tIns="60943" rIns="121883" bIns="60943" numCol="1" anchor="t" anchorCtr="0" compatLnSpc="1">
              <a:prstTxWarp prst="textNoShape">
                <a:avLst/>
              </a:prstTxWarp>
            </a:bodyPr>
            <a:lstStyle/>
            <a:p>
              <a:pP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3" name="Group 20"/>
          <p:cNvGrpSpPr>
            <a:grpSpLocks noChangeAspect="1"/>
          </p:cNvGrpSpPr>
          <p:nvPr/>
        </p:nvGrpSpPr>
        <p:grpSpPr bwMode="auto">
          <a:xfrm>
            <a:off x="4861581" y="937085"/>
            <a:ext cx="350707" cy="352385"/>
            <a:chOff x="3103" y="7562"/>
            <a:chExt cx="442" cy="444"/>
          </a:xfrm>
          <a:solidFill>
            <a:schemeClr val="tx2"/>
          </a:solidFill>
        </p:grpSpPr>
        <p:sp>
          <p:nvSpPr>
            <p:cNvPr id="44" name="Freeform 22"/>
            <p:cNvSpPr>
              <a:spLocks noEditPoints="1"/>
            </p:cNvSpPr>
            <p:nvPr/>
          </p:nvSpPr>
          <p:spPr bwMode="auto">
            <a:xfrm>
              <a:off x="3195" y="7562"/>
              <a:ext cx="259" cy="90"/>
            </a:xfrm>
            <a:custGeom>
              <a:avLst/>
              <a:gdLst>
                <a:gd name="T0" fmla="*/ 161 w 2070"/>
                <a:gd name="T1" fmla="*/ 160 h 719"/>
                <a:gd name="T2" fmla="*/ 161 w 2070"/>
                <a:gd name="T3" fmla="*/ 558 h 719"/>
                <a:gd name="T4" fmla="*/ 1908 w 2070"/>
                <a:gd name="T5" fmla="*/ 558 h 719"/>
                <a:gd name="T6" fmla="*/ 1908 w 2070"/>
                <a:gd name="T7" fmla="*/ 160 h 719"/>
                <a:gd name="T8" fmla="*/ 161 w 2070"/>
                <a:gd name="T9" fmla="*/ 160 h 719"/>
                <a:gd name="T10" fmla="*/ 136 w 2070"/>
                <a:gd name="T11" fmla="*/ 0 h 719"/>
                <a:gd name="T12" fmla="*/ 1933 w 2070"/>
                <a:gd name="T13" fmla="*/ 0 h 719"/>
                <a:gd name="T14" fmla="*/ 1961 w 2070"/>
                <a:gd name="T15" fmla="*/ 2 h 719"/>
                <a:gd name="T16" fmla="*/ 1986 w 2070"/>
                <a:gd name="T17" fmla="*/ 10 h 719"/>
                <a:gd name="T18" fmla="*/ 2009 w 2070"/>
                <a:gd name="T19" fmla="*/ 23 h 719"/>
                <a:gd name="T20" fmla="*/ 2030 w 2070"/>
                <a:gd name="T21" fmla="*/ 40 h 719"/>
                <a:gd name="T22" fmla="*/ 2047 w 2070"/>
                <a:gd name="T23" fmla="*/ 59 h 719"/>
                <a:gd name="T24" fmla="*/ 2059 w 2070"/>
                <a:gd name="T25" fmla="*/ 82 h 719"/>
                <a:gd name="T26" fmla="*/ 2067 w 2070"/>
                <a:gd name="T27" fmla="*/ 108 h 719"/>
                <a:gd name="T28" fmla="*/ 2070 w 2070"/>
                <a:gd name="T29" fmla="*/ 135 h 719"/>
                <a:gd name="T30" fmla="*/ 2070 w 2070"/>
                <a:gd name="T31" fmla="*/ 583 h 719"/>
                <a:gd name="T32" fmla="*/ 2067 w 2070"/>
                <a:gd name="T33" fmla="*/ 611 h 719"/>
                <a:gd name="T34" fmla="*/ 2059 w 2070"/>
                <a:gd name="T35" fmla="*/ 636 h 719"/>
                <a:gd name="T36" fmla="*/ 2047 w 2070"/>
                <a:gd name="T37" fmla="*/ 659 h 719"/>
                <a:gd name="T38" fmla="*/ 2030 w 2070"/>
                <a:gd name="T39" fmla="*/ 679 h 719"/>
                <a:gd name="T40" fmla="*/ 2009 w 2070"/>
                <a:gd name="T41" fmla="*/ 696 h 719"/>
                <a:gd name="T42" fmla="*/ 1986 w 2070"/>
                <a:gd name="T43" fmla="*/ 708 h 719"/>
                <a:gd name="T44" fmla="*/ 1961 w 2070"/>
                <a:gd name="T45" fmla="*/ 716 h 719"/>
                <a:gd name="T46" fmla="*/ 1933 w 2070"/>
                <a:gd name="T47" fmla="*/ 719 h 719"/>
                <a:gd name="T48" fmla="*/ 136 w 2070"/>
                <a:gd name="T49" fmla="*/ 719 h 719"/>
                <a:gd name="T50" fmla="*/ 109 w 2070"/>
                <a:gd name="T51" fmla="*/ 716 h 719"/>
                <a:gd name="T52" fmla="*/ 82 w 2070"/>
                <a:gd name="T53" fmla="*/ 708 h 719"/>
                <a:gd name="T54" fmla="*/ 59 w 2070"/>
                <a:gd name="T55" fmla="*/ 696 h 719"/>
                <a:gd name="T56" fmla="*/ 39 w 2070"/>
                <a:gd name="T57" fmla="*/ 679 h 719"/>
                <a:gd name="T58" fmla="*/ 23 w 2070"/>
                <a:gd name="T59" fmla="*/ 659 h 719"/>
                <a:gd name="T60" fmla="*/ 11 w 2070"/>
                <a:gd name="T61" fmla="*/ 636 h 719"/>
                <a:gd name="T62" fmla="*/ 2 w 2070"/>
                <a:gd name="T63" fmla="*/ 611 h 719"/>
                <a:gd name="T64" fmla="*/ 0 w 2070"/>
                <a:gd name="T65" fmla="*/ 583 h 719"/>
                <a:gd name="T66" fmla="*/ 0 w 2070"/>
                <a:gd name="T67" fmla="*/ 135 h 719"/>
                <a:gd name="T68" fmla="*/ 2 w 2070"/>
                <a:gd name="T69" fmla="*/ 108 h 719"/>
                <a:gd name="T70" fmla="*/ 11 w 2070"/>
                <a:gd name="T71" fmla="*/ 82 h 719"/>
                <a:gd name="T72" fmla="*/ 23 w 2070"/>
                <a:gd name="T73" fmla="*/ 59 h 719"/>
                <a:gd name="T74" fmla="*/ 39 w 2070"/>
                <a:gd name="T75" fmla="*/ 40 h 719"/>
                <a:gd name="T76" fmla="*/ 59 w 2070"/>
                <a:gd name="T77" fmla="*/ 23 h 719"/>
                <a:gd name="T78" fmla="*/ 82 w 2070"/>
                <a:gd name="T79" fmla="*/ 10 h 719"/>
                <a:gd name="T80" fmla="*/ 109 w 2070"/>
                <a:gd name="T81" fmla="*/ 2 h 719"/>
                <a:gd name="T82" fmla="*/ 136 w 2070"/>
                <a:gd name="T83"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0" h="719">
                  <a:moveTo>
                    <a:pt x="161" y="160"/>
                  </a:moveTo>
                  <a:lnTo>
                    <a:pt x="161" y="558"/>
                  </a:lnTo>
                  <a:lnTo>
                    <a:pt x="1908" y="558"/>
                  </a:lnTo>
                  <a:lnTo>
                    <a:pt x="1908" y="160"/>
                  </a:lnTo>
                  <a:lnTo>
                    <a:pt x="161" y="160"/>
                  </a:lnTo>
                  <a:close/>
                  <a:moveTo>
                    <a:pt x="136" y="0"/>
                  </a:moveTo>
                  <a:lnTo>
                    <a:pt x="1933" y="0"/>
                  </a:lnTo>
                  <a:lnTo>
                    <a:pt x="1961" y="2"/>
                  </a:lnTo>
                  <a:lnTo>
                    <a:pt x="1986" y="10"/>
                  </a:lnTo>
                  <a:lnTo>
                    <a:pt x="2009" y="23"/>
                  </a:lnTo>
                  <a:lnTo>
                    <a:pt x="2030" y="40"/>
                  </a:lnTo>
                  <a:lnTo>
                    <a:pt x="2047" y="59"/>
                  </a:lnTo>
                  <a:lnTo>
                    <a:pt x="2059" y="82"/>
                  </a:lnTo>
                  <a:lnTo>
                    <a:pt x="2067" y="108"/>
                  </a:lnTo>
                  <a:lnTo>
                    <a:pt x="2070" y="135"/>
                  </a:lnTo>
                  <a:lnTo>
                    <a:pt x="2070" y="583"/>
                  </a:lnTo>
                  <a:lnTo>
                    <a:pt x="2067" y="611"/>
                  </a:lnTo>
                  <a:lnTo>
                    <a:pt x="2059" y="636"/>
                  </a:lnTo>
                  <a:lnTo>
                    <a:pt x="2047" y="659"/>
                  </a:lnTo>
                  <a:lnTo>
                    <a:pt x="2030" y="679"/>
                  </a:lnTo>
                  <a:lnTo>
                    <a:pt x="2009" y="696"/>
                  </a:lnTo>
                  <a:lnTo>
                    <a:pt x="1986" y="708"/>
                  </a:lnTo>
                  <a:lnTo>
                    <a:pt x="1961" y="716"/>
                  </a:lnTo>
                  <a:lnTo>
                    <a:pt x="1933" y="719"/>
                  </a:lnTo>
                  <a:lnTo>
                    <a:pt x="136" y="719"/>
                  </a:lnTo>
                  <a:lnTo>
                    <a:pt x="109" y="716"/>
                  </a:lnTo>
                  <a:lnTo>
                    <a:pt x="82" y="708"/>
                  </a:lnTo>
                  <a:lnTo>
                    <a:pt x="59" y="696"/>
                  </a:lnTo>
                  <a:lnTo>
                    <a:pt x="39" y="679"/>
                  </a:lnTo>
                  <a:lnTo>
                    <a:pt x="23" y="659"/>
                  </a:lnTo>
                  <a:lnTo>
                    <a:pt x="11" y="636"/>
                  </a:lnTo>
                  <a:lnTo>
                    <a:pt x="2" y="611"/>
                  </a:lnTo>
                  <a:lnTo>
                    <a:pt x="0" y="583"/>
                  </a:lnTo>
                  <a:lnTo>
                    <a:pt x="0" y="135"/>
                  </a:lnTo>
                  <a:lnTo>
                    <a:pt x="2" y="108"/>
                  </a:lnTo>
                  <a:lnTo>
                    <a:pt x="11" y="82"/>
                  </a:lnTo>
                  <a:lnTo>
                    <a:pt x="23" y="59"/>
                  </a:lnTo>
                  <a:lnTo>
                    <a:pt x="39" y="40"/>
                  </a:lnTo>
                  <a:lnTo>
                    <a:pt x="59" y="23"/>
                  </a:lnTo>
                  <a:lnTo>
                    <a:pt x="82" y="10"/>
                  </a:lnTo>
                  <a:lnTo>
                    <a:pt x="109" y="2"/>
                  </a:lnTo>
                  <a:lnTo>
                    <a:pt x="136" y="0"/>
                  </a:lnTo>
                  <a:close/>
                </a:path>
              </a:pathLst>
            </a:custGeom>
            <a:grpFill/>
            <a:ln w="0">
              <a:noFill/>
              <a:prstDash val="solid"/>
              <a:round/>
              <a:headEnd/>
              <a:tailEnd/>
            </a:ln>
          </p:spPr>
          <p:txBody>
            <a:bodyPr vert="horz" wrap="square" lIns="121883" tIns="60943" rIns="121883" bIns="60943" numCol="1" anchor="t" anchorCtr="0" compatLnSpc="1">
              <a:prstTxWarp prst="textNoShape">
                <a:avLst/>
              </a:prstTxWarp>
            </a:bodyPr>
            <a:lstStyle/>
            <a:p>
              <a:pP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23"/>
            <p:cNvSpPr>
              <a:spLocks/>
            </p:cNvSpPr>
            <p:nvPr/>
          </p:nvSpPr>
          <p:spPr bwMode="auto">
            <a:xfrm>
              <a:off x="3202" y="7642"/>
              <a:ext cx="245" cy="302"/>
            </a:xfrm>
            <a:custGeom>
              <a:avLst/>
              <a:gdLst>
                <a:gd name="T0" fmla="*/ 1523 w 1956"/>
                <a:gd name="T1" fmla="*/ 16 h 2418"/>
                <a:gd name="T2" fmla="*/ 1534 w 1956"/>
                <a:gd name="T3" fmla="*/ 96 h 2418"/>
                <a:gd name="T4" fmla="*/ 1565 w 1956"/>
                <a:gd name="T5" fmla="*/ 233 h 2418"/>
                <a:gd name="T6" fmla="*/ 1624 w 1956"/>
                <a:gd name="T7" fmla="*/ 417 h 2418"/>
                <a:gd name="T8" fmla="*/ 1718 w 1956"/>
                <a:gd name="T9" fmla="*/ 638 h 2418"/>
                <a:gd name="T10" fmla="*/ 1859 w 1956"/>
                <a:gd name="T11" fmla="*/ 888 h 2418"/>
                <a:gd name="T12" fmla="*/ 1908 w 1956"/>
                <a:gd name="T13" fmla="*/ 1078 h 2418"/>
                <a:gd name="T14" fmla="*/ 1677 w 1956"/>
                <a:gd name="T15" fmla="*/ 1324 h 2418"/>
                <a:gd name="T16" fmla="*/ 1488 w 1956"/>
                <a:gd name="T17" fmla="*/ 1552 h 2418"/>
                <a:gd name="T18" fmla="*/ 1336 w 1956"/>
                <a:gd name="T19" fmla="*/ 1755 h 2418"/>
                <a:gd name="T20" fmla="*/ 1221 w 1956"/>
                <a:gd name="T21" fmla="*/ 1928 h 2418"/>
                <a:gd name="T22" fmla="*/ 1138 w 1956"/>
                <a:gd name="T23" fmla="*/ 2069 h 2418"/>
                <a:gd name="T24" fmla="*/ 1084 w 1956"/>
                <a:gd name="T25" fmla="*/ 2171 h 2418"/>
                <a:gd name="T26" fmla="*/ 1057 w 1956"/>
                <a:gd name="T27" fmla="*/ 2230 h 2418"/>
                <a:gd name="T28" fmla="*/ 982 w 1956"/>
                <a:gd name="T29" fmla="*/ 2418 h 2418"/>
                <a:gd name="T30" fmla="*/ 898 w 1956"/>
                <a:gd name="T31" fmla="*/ 2233 h 2418"/>
                <a:gd name="T32" fmla="*/ 867 w 1956"/>
                <a:gd name="T33" fmla="*/ 2174 h 2418"/>
                <a:gd name="T34" fmla="*/ 810 w 1956"/>
                <a:gd name="T35" fmla="*/ 2072 h 2418"/>
                <a:gd name="T36" fmla="*/ 727 w 1956"/>
                <a:gd name="T37" fmla="*/ 1934 h 2418"/>
                <a:gd name="T38" fmla="*/ 616 w 1956"/>
                <a:gd name="T39" fmla="*/ 1766 h 2418"/>
                <a:gd name="T40" fmla="*/ 478 w 1956"/>
                <a:gd name="T41" fmla="*/ 1575 h 2418"/>
                <a:gd name="T42" fmla="*/ 312 w 1956"/>
                <a:gd name="T43" fmla="*/ 1368 h 2418"/>
                <a:gd name="T44" fmla="*/ 117 w 1956"/>
                <a:gd name="T45" fmla="*/ 1152 h 2418"/>
                <a:gd name="T46" fmla="*/ 33 w 1956"/>
                <a:gd name="T47" fmla="*/ 979 h 2418"/>
                <a:gd name="T48" fmla="*/ 172 w 1956"/>
                <a:gd name="T49" fmla="*/ 738 h 2418"/>
                <a:gd name="T50" fmla="*/ 270 w 1956"/>
                <a:gd name="T51" fmla="*/ 528 h 2418"/>
                <a:gd name="T52" fmla="*/ 337 w 1956"/>
                <a:gd name="T53" fmla="*/ 352 h 2418"/>
                <a:gd name="T54" fmla="*/ 377 w 1956"/>
                <a:gd name="T55" fmla="*/ 212 h 2418"/>
                <a:gd name="T56" fmla="*/ 398 w 1956"/>
                <a:gd name="T57" fmla="*/ 109 h 2418"/>
                <a:gd name="T58" fmla="*/ 406 w 1956"/>
                <a:gd name="T59" fmla="*/ 44 h 2418"/>
                <a:gd name="T60" fmla="*/ 407 w 1956"/>
                <a:gd name="T61" fmla="*/ 21 h 2418"/>
                <a:gd name="T62" fmla="*/ 568 w 1956"/>
                <a:gd name="T63" fmla="*/ 32 h 2418"/>
                <a:gd name="T64" fmla="*/ 564 w 1956"/>
                <a:gd name="T65" fmla="*/ 88 h 2418"/>
                <a:gd name="T66" fmla="*/ 549 w 1956"/>
                <a:gd name="T67" fmla="*/ 182 h 2418"/>
                <a:gd name="T68" fmla="*/ 518 w 1956"/>
                <a:gd name="T69" fmla="*/ 315 h 2418"/>
                <a:gd name="T70" fmla="*/ 462 w 1956"/>
                <a:gd name="T71" fmla="*/ 485 h 2418"/>
                <a:gd name="T72" fmla="*/ 376 w 1956"/>
                <a:gd name="T73" fmla="*/ 688 h 2418"/>
                <a:gd name="T74" fmla="*/ 254 w 1956"/>
                <a:gd name="T75" fmla="*/ 924 h 2418"/>
                <a:gd name="T76" fmla="*/ 358 w 1956"/>
                <a:gd name="T77" fmla="*/ 1175 h 2418"/>
                <a:gd name="T78" fmla="*/ 558 w 1956"/>
                <a:gd name="T79" fmla="*/ 1414 h 2418"/>
                <a:gd name="T80" fmla="*/ 723 w 1956"/>
                <a:gd name="T81" fmla="*/ 1635 h 2418"/>
                <a:gd name="T82" fmla="*/ 853 w 1956"/>
                <a:gd name="T83" fmla="*/ 1829 h 2418"/>
                <a:gd name="T84" fmla="*/ 949 w 1956"/>
                <a:gd name="T85" fmla="*/ 1989 h 2418"/>
                <a:gd name="T86" fmla="*/ 1023 w 1956"/>
                <a:gd name="T87" fmla="*/ 1945 h 2418"/>
                <a:gd name="T88" fmla="*/ 1124 w 1956"/>
                <a:gd name="T89" fmla="*/ 1779 h 2418"/>
                <a:gd name="T90" fmla="*/ 1262 w 1956"/>
                <a:gd name="T91" fmla="*/ 1580 h 2418"/>
                <a:gd name="T92" fmla="*/ 1440 w 1956"/>
                <a:gd name="T93" fmla="*/ 1353 h 2418"/>
                <a:gd name="T94" fmla="*/ 1663 w 1956"/>
                <a:gd name="T95" fmla="*/ 1100 h 2418"/>
                <a:gd name="T96" fmla="*/ 1639 w 1956"/>
                <a:gd name="T97" fmla="*/ 833 h 2418"/>
                <a:gd name="T98" fmla="*/ 1517 w 1956"/>
                <a:gd name="T99" fmla="*/ 587 h 2418"/>
                <a:gd name="T100" fmla="*/ 1437 w 1956"/>
                <a:gd name="T101" fmla="*/ 373 h 2418"/>
                <a:gd name="T102" fmla="*/ 1390 w 1956"/>
                <a:gd name="T103" fmla="*/ 201 h 2418"/>
                <a:gd name="T104" fmla="*/ 1368 w 1956"/>
                <a:gd name="T105" fmla="*/ 79 h 2418"/>
                <a:gd name="T106" fmla="*/ 1360 w 1956"/>
                <a:gd name="T107" fmla="*/ 14 h 2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6" h="2418">
                  <a:moveTo>
                    <a:pt x="1521" y="0"/>
                  </a:moveTo>
                  <a:lnTo>
                    <a:pt x="1522" y="4"/>
                  </a:lnTo>
                  <a:lnTo>
                    <a:pt x="1523" y="16"/>
                  </a:lnTo>
                  <a:lnTo>
                    <a:pt x="1525" y="36"/>
                  </a:lnTo>
                  <a:lnTo>
                    <a:pt x="1528" y="62"/>
                  </a:lnTo>
                  <a:lnTo>
                    <a:pt x="1534" y="96"/>
                  </a:lnTo>
                  <a:lnTo>
                    <a:pt x="1541" y="136"/>
                  </a:lnTo>
                  <a:lnTo>
                    <a:pt x="1552" y="182"/>
                  </a:lnTo>
                  <a:lnTo>
                    <a:pt x="1565" y="233"/>
                  </a:lnTo>
                  <a:lnTo>
                    <a:pt x="1581" y="290"/>
                  </a:lnTo>
                  <a:lnTo>
                    <a:pt x="1600" y="350"/>
                  </a:lnTo>
                  <a:lnTo>
                    <a:pt x="1624" y="417"/>
                  </a:lnTo>
                  <a:lnTo>
                    <a:pt x="1650" y="486"/>
                  </a:lnTo>
                  <a:lnTo>
                    <a:pt x="1682" y="561"/>
                  </a:lnTo>
                  <a:lnTo>
                    <a:pt x="1718" y="638"/>
                  </a:lnTo>
                  <a:lnTo>
                    <a:pt x="1760" y="719"/>
                  </a:lnTo>
                  <a:lnTo>
                    <a:pt x="1807" y="803"/>
                  </a:lnTo>
                  <a:lnTo>
                    <a:pt x="1859" y="888"/>
                  </a:lnTo>
                  <a:lnTo>
                    <a:pt x="1918" y="976"/>
                  </a:lnTo>
                  <a:lnTo>
                    <a:pt x="1956" y="1031"/>
                  </a:lnTo>
                  <a:lnTo>
                    <a:pt x="1908" y="1078"/>
                  </a:lnTo>
                  <a:lnTo>
                    <a:pt x="1827" y="1163"/>
                  </a:lnTo>
                  <a:lnTo>
                    <a:pt x="1749" y="1244"/>
                  </a:lnTo>
                  <a:lnTo>
                    <a:pt x="1677" y="1324"/>
                  </a:lnTo>
                  <a:lnTo>
                    <a:pt x="1610" y="1402"/>
                  </a:lnTo>
                  <a:lnTo>
                    <a:pt x="1546" y="1478"/>
                  </a:lnTo>
                  <a:lnTo>
                    <a:pt x="1488" y="1552"/>
                  </a:lnTo>
                  <a:lnTo>
                    <a:pt x="1433" y="1622"/>
                  </a:lnTo>
                  <a:lnTo>
                    <a:pt x="1382" y="1690"/>
                  </a:lnTo>
                  <a:lnTo>
                    <a:pt x="1336" y="1755"/>
                  </a:lnTo>
                  <a:lnTo>
                    <a:pt x="1294" y="1816"/>
                  </a:lnTo>
                  <a:lnTo>
                    <a:pt x="1256" y="1874"/>
                  </a:lnTo>
                  <a:lnTo>
                    <a:pt x="1221" y="1928"/>
                  </a:lnTo>
                  <a:lnTo>
                    <a:pt x="1190" y="1980"/>
                  </a:lnTo>
                  <a:lnTo>
                    <a:pt x="1162" y="2026"/>
                  </a:lnTo>
                  <a:lnTo>
                    <a:pt x="1138" y="2069"/>
                  </a:lnTo>
                  <a:lnTo>
                    <a:pt x="1117" y="2107"/>
                  </a:lnTo>
                  <a:lnTo>
                    <a:pt x="1100" y="2142"/>
                  </a:lnTo>
                  <a:lnTo>
                    <a:pt x="1084" y="2171"/>
                  </a:lnTo>
                  <a:lnTo>
                    <a:pt x="1072" y="2196"/>
                  </a:lnTo>
                  <a:lnTo>
                    <a:pt x="1064" y="2216"/>
                  </a:lnTo>
                  <a:lnTo>
                    <a:pt x="1057" y="2230"/>
                  </a:lnTo>
                  <a:lnTo>
                    <a:pt x="1053" y="2239"/>
                  </a:lnTo>
                  <a:lnTo>
                    <a:pt x="1052" y="2242"/>
                  </a:lnTo>
                  <a:lnTo>
                    <a:pt x="982" y="2418"/>
                  </a:lnTo>
                  <a:lnTo>
                    <a:pt x="903" y="2247"/>
                  </a:lnTo>
                  <a:lnTo>
                    <a:pt x="902" y="2243"/>
                  </a:lnTo>
                  <a:lnTo>
                    <a:pt x="898" y="2233"/>
                  </a:lnTo>
                  <a:lnTo>
                    <a:pt x="890" y="2219"/>
                  </a:lnTo>
                  <a:lnTo>
                    <a:pt x="880" y="2199"/>
                  </a:lnTo>
                  <a:lnTo>
                    <a:pt x="867" y="2174"/>
                  </a:lnTo>
                  <a:lnTo>
                    <a:pt x="850" y="2145"/>
                  </a:lnTo>
                  <a:lnTo>
                    <a:pt x="832" y="2110"/>
                  </a:lnTo>
                  <a:lnTo>
                    <a:pt x="810" y="2072"/>
                  </a:lnTo>
                  <a:lnTo>
                    <a:pt x="786" y="2029"/>
                  </a:lnTo>
                  <a:lnTo>
                    <a:pt x="757" y="1983"/>
                  </a:lnTo>
                  <a:lnTo>
                    <a:pt x="727" y="1934"/>
                  </a:lnTo>
                  <a:lnTo>
                    <a:pt x="693" y="1880"/>
                  </a:lnTo>
                  <a:lnTo>
                    <a:pt x="656" y="1824"/>
                  </a:lnTo>
                  <a:lnTo>
                    <a:pt x="616" y="1766"/>
                  </a:lnTo>
                  <a:lnTo>
                    <a:pt x="574" y="1704"/>
                  </a:lnTo>
                  <a:lnTo>
                    <a:pt x="527" y="1640"/>
                  </a:lnTo>
                  <a:lnTo>
                    <a:pt x="478" y="1575"/>
                  </a:lnTo>
                  <a:lnTo>
                    <a:pt x="426" y="1508"/>
                  </a:lnTo>
                  <a:lnTo>
                    <a:pt x="370" y="1438"/>
                  </a:lnTo>
                  <a:lnTo>
                    <a:pt x="312" y="1368"/>
                  </a:lnTo>
                  <a:lnTo>
                    <a:pt x="250" y="1297"/>
                  </a:lnTo>
                  <a:lnTo>
                    <a:pt x="185" y="1224"/>
                  </a:lnTo>
                  <a:lnTo>
                    <a:pt x="117" y="1152"/>
                  </a:lnTo>
                  <a:lnTo>
                    <a:pt x="45" y="1078"/>
                  </a:lnTo>
                  <a:lnTo>
                    <a:pt x="0" y="1033"/>
                  </a:lnTo>
                  <a:lnTo>
                    <a:pt x="33" y="979"/>
                  </a:lnTo>
                  <a:lnTo>
                    <a:pt x="85" y="896"/>
                  </a:lnTo>
                  <a:lnTo>
                    <a:pt x="130" y="815"/>
                  </a:lnTo>
                  <a:lnTo>
                    <a:pt x="172" y="738"/>
                  </a:lnTo>
                  <a:lnTo>
                    <a:pt x="209" y="664"/>
                  </a:lnTo>
                  <a:lnTo>
                    <a:pt x="242" y="595"/>
                  </a:lnTo>
                  <a:lnTo>
                    <a:pt x="270" y="528"/>
                  </a:lnTo>
                  <a:lnTo>
                    <a:pt x="296" y="465"/>
                  </a:lnTo>
                  <a:lnTo>
                    <a:pt x="318" y="407"/>
                  </a:lnTo>
                  <a:lnTo>
                    <a:pt x="337" y="352"/>
                  </a:lnTo>
                  <a:lnTo>
                    <a:pt x="353" y="302"/>
                  </a:lnTo>
                  <a:lnTo>
                    <a:pt x="366" y="255"/>
                  </a:lnTo>
                  <a:lnTo>
                    <a:pt x="377" y="212"/>
                  </a:lnTo>
                  <a:lnTo>
                    <a:pt x="386" y="172"/>
                  </a:lnTo>
                  <a:lnTo>
                    <a:pt x="393" y="138"/>
                  </a:lnTo>
                  <a:lnTo>
                    <a:pt x="398" y="109"/>
                  </a:lnTo>
                  <a:lnTo>
                    <a:pt x="402" y="82"/>
                  </a:lnTo>
                  <a:lnTo>
                    <a:pt x="404" y="60"/>
                  </a:lnTo>
                  <a:lnTo>
                    <a:pt x="406" y="44"/>
                  </a:lnTo>
                  <a:lnTo>
                    <a:pt x="407" y="32"/>
                  </a:lnTo>
                  <a:lnTo>
                    <a:pt x="407" y="24"/>
                  </a:lnTo>
                  <a:lnTo>
                    <a:pt x="407" y="21"/>
                  </a:lnTo>
                  <a:lnTo>
                    <a:pt x="568" y="18"/>
                  </a:lnTo>
                  <a:lnTo>
                    <a:pt x="568" y="23"/>
                  </a:lnTo>
                  <a:lnTo>
                    <a:pt x="568" y="32"/>
                  </a:lnTo>
                  <a:lnTo>
                    <a:pt x="567" y="46"/>
                  </a:lnTo>
                  <a:lnTo>
                    <a:pt x="566" y="65"/>
                  </a:lnTo>
                  <a:lnTo>
                    <a:pt x="564" y="88"/>
                  </a:lnTo>
                  <a:lnTo>
                    <a:pt x="560" y="115"/>
                  </a:lnTo>
                  <a:lnTo>
                    <a:pt x="556" y="147"/>
                  </a:lnTo>
                  <a:lnTo>
                    <a:pt x="549" y="182"/>
                  </a:lnTo>
                  <a:lnTo>
                    <a:pt x="541" y="223"/>
                  </a:lnTo>
                  <a:lnTo>
                    <a:pt x="530" y="267"/>
                  </a:lnTo>
                  <a:lnTo>
                    <a:pt x="518" y="315"/>
                  </a:lnTo>
                  <a:lnTo>
                    <a:pt x="502" y="368"/>
                  </a:lnTo>
                  <a:lnTo>
                    <a:pt x="484" y="425"/>
                  </a:lnTo>
                  <a:lnTo>
                    <a:pt x="462" y="485"/>
                  </a:lnTo>
                  <a:lnTo>
                    <a:pt x="437" y="549"/>
                  </a:lnTo>
                  <a:lnTo>
                    <a:pt x="409" y="617"/>
                  </a:lnTo>
                  <a:lnTo>
                    <a:pt x="376" y="688"/>
                  </a:lnTo>
                  <a:lnTo>
                    <a:pt x="340" y="763"/>
                  </a:lnTo>
                  <a:lnTo>
                    <a:pt x="299" y="842"/>
                  </a:lnTo>
                  <a:lnTo>
                    <a:pt x="254" y="924"/>
                  </a:lnTo>
                  <a:lnTo>
                    <a:pt x="203" y="1010"/>
                  </a:lnTo>
                  <a:lnTo>
                    <a:pt x="283" y="1094"/>
                  </a:lnTo>
                  <a:lnTo>
                    <a:pt x="358" y="1175"/>
                  </a:lnTo>
                  <a:lnTo>
                    <a:pt x="429" y="1256"/>
                  </a:lnTo>
                  <a:lnTo>
                    <a:pt x="496" y="1336"/>
                  </a:lnTo>
                  <a:lnTo>
                    <a:pt x="558" y="1414"/>
                  </a:lnTo>
                  <a:lnTo>
                    <a:pt x="618" y="1490"/>
                  </a:lnTo>
                  <a:lnTo>
                    <a:pt x="672" y="1564"/>
                  </a:lnTo>
                  <a:lnTo>
                    <a:pt x="723" y="1635"/>
                  </a:lnTo>
                  <a:lnTo>
                    <a:pt x="770" y="1703"/>
                  </a:lnTo>
                  <a:lnTo>
                    <a:pt x="813" y="1768"/>
                  </a:lnTo>
                  <a:lnTo>
                    <a:pt x="853" y="1829"/>
                  </a:lnTo>
                  <a:lnTo>
                    <a:pt x="889" y="1886"/>
                  </a:lnTo>
                  <a:lnTo>
                    <a:pt x="921" y="1940"/>
                  </a:lnTo>
                  <a:lnTo>
                    <a:pt x="949" y="1989"/>
                  </a:lnTo>
                  <a:lnTo>
                    <a:pt x="974" y="2033"/>
                  </a:lnTo>
                  <a:lnTo>
                    <a:pt x="997" y="1991"/>
                  </a:lnTo>
                  <a:lnTo>
                    <a:pt x="1023" y="1945"/>
                  </a:lnTo>
                  <a:lnTo>
                    <a:pt x="1053" y="1893"/>
                  </a:lnTo>
                  <a:lnTo>
                    <a:pt x="1087" y="1838"/>
                  </a:lnTo>
                  <a:lnTo>
                    <a:pt x="1124" y="1779"/>
                  </a:lnTo>
                  <a:lnTo>
                    <a:pt x="1166" y="1716"/>
                  </a:lnTo>
                  <a:lnTo>
                    <a:pt x="1212" y="1650"/>
                  </a:lnTo>
                  <a:lnTo>
                    <a:pt x="1262" y="1580"/>
                  </a:lnTo>
                  <a:lnTo>
                    <a:pt x="1316" y="1508"/>
                  </a:lnTo>
                  <a:lnTo>
                    <a:pt x="1377" y="1431"/>
                  </a:lnTo>
                  <a:lnTo>
                    <a:pt x="1440" y="1353"/>
                  </a:lnTo>
                  <a:lnTo>
                    <a:pt x="1510" y="1270"/>
                  </a:lnTo>
                  <a:lnTo>
                    <a:pt x="1583" y="1187"/>
                  </a:lnTo>
                  <a:lnTo>
                    <a:pt x="1663" y="1100"/>
                  </a:lnTo>
                  <a:lnTo>
                    <a:pt x="1748" y="1012"/>
                  </a:lnTo>
                  <a:lnTo>
                    <a:pt x="1691" y="921"/>
                  </a:lnTo>
                  <a:lnTo>
                    <a:pt x="1639" y="833"/>
                  </a:lnTo>
                  <a:lnTo>
                    <a:pt x="1593" y="749"/>
                  </a:lnTo>
                  <a:lnTo>
                    <a:pt x="1552" y="666"/>
                  </a:lnTo>
                  <a:lnTo>
                    <a:pt x="1517" y="587"/>
                  </a:lnTo>
                  <a:lnTo>
                    <a:pt x="1487" y="512"/>
                  </a:lnTo>
                  <a:lnTo>
                    <a:pt x="1460" y="440"/>
                  </a:lnTo>
                  <a:lnTo>
                    <a:pt x="1437" y="373"/>
                  </a:lnTo>
                  <a:lnTo>
                    <a:pt x="1418" y="311"/>
                  </a:lnTo>
                  <a:lnTo>
                    <a:pt x="1403" y="253"/>
                  </a:lnTo>
                  <a:lnTo>
                    <a:pt x="1390" y="201"/>
                  </a:lnTo>
                  <a:lnTo>
                    <a:pt x="1381" y="155"/>
                  </a:lnTo>
                  <a:lnTo>
                    <a:pt x="1373" y="113"/>
                  </a:lnTo>
                  <a:lnTo>
                    <a:pt x="1368" y="79"/>
                  </a:lnTo>
                  <a:lnTo>
                    <a:pt x="1364" y="50"/>
                  </a:lnTo>
                  <a:lnTo>
                    <a:pt x="1361" y="28"/>
                  </a:lnTo>
                  <a:lnTo>
                    <a:pt x="1360" y="14"/>
                  </a:lnTo>
                  <a:lnTo>
                    <a:pt x="1360" y="7"/>
                  </a:lnTo>
                  <a:lnTo>
                    <a:pt x="1521" y="0"/>
                  </a:lnTo>
                  <a:close/>
                </a:path>
              </a:pathLst>
            </a:custGeom>
            <a:grpFill/>
            <a:ln w="0">
              <a:noFill/>
              <a:prstDash val="solid"/>
              <a:round/>
              <a:headEnd/>
              <a:tailEnd/>
            </a:ln>
          </p:spPr>
          <p:txBody>
            <a:bodyPr vert="horz" wrap="square" lIns="121883" tIns="60943" rIns="121883" bIns="60943" numCol="1" anchor="t" anchorCtr="0" compatLnSpc="1">
              <a:prstTxWarp prst="textNoShape">
                <a:avLst/>
              </a:prstTxWarp>
            </a:bodyPr>
            <a:lstStyle/>
            <a:p>
              <a:pP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Rectangle 24"/>
            <p:cNvSpPr>
              <a:spLocks noChangeArrowheads="1"/>
            </p:cNvSpPr>
            <p:nvPr/>
          </p:nvSpPr>
          <p:spPr bwMode="auto">
            <a:xfrm>
              <a:off x="3314" y="7778"/>
              <a:ext cx="20" cy="143"/>
            </a:xfrm>
            <a:prstGeom prst="rect">
              <a:avLst/>
            </a:prstGeom>
            <a:grpFill/>
            <a:ln w="0">
              <a:noFill/>
              <a:prstDash val="solid"/>
              <a:miter lim="800000"/>
              <a:headEnd/>
              <a:tailEnd/>
            </a:ln>
          </p:spPr>
          <p:txBody>
            <a:bodyPr vert="horz" wrap="square" lIns="121883" tIns="60943" rIns="121883" bIns="60943" numCol="1" anchor="t" anchorCtr="0" compatLnSpc="1">
              <a:prstTxWarp prst="textNoShape">
                <a:avLst/>
              </a:prstTxWarp>
            </a:bodyPr>
            <a:lstStyle/>
            <a:p>
              <a:pP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25"/>
            <p:cNvSpPr>
              <a:spLocks noEditPoints="1"/>
            </p:cNvSpPr>
            <p:nvPr/>
          </p:nvSpPr>
          <p:spPr bwMode="auto">
            <a:xfrm>
              <a:off x="3281" y="7703"/>
              <a:ext cx="87" cy="87"/>
            </a:xfrm>
            <a:custGeom>
              <a:avLst/>
              <a:gdLst>
                <a:gd name="T0" fmla="*/ 313 w 694"/>
                <a:gd name="T1" fmla="*/ 164 h 695"/>
                <a:gd name="T2" fmla="*/ 252 w 694"/>
                <a:gd name="T3" fmla="*/ 187 h 695"/>
                <a:gd name="T4" fmla="*/ 204 w 694"/>
                <a:gd name="T5" fmla="*/ 227 h 695"/>
                <a:gd name="T6" fmla="*/ 172 w 694"/>
                <a:gd name="T7" fmla="*/ 282 h 695"/>
                <a:gd name="T8" fmla="*/ 160 w 694"/>
                <a:gd name="T9" fmla="*/ 347 h 695"/>
                <a:gd name="T10" fmla="*/ 172 w 694"/>
                <a:gd name="T11" fmla="*/ 412 h 695"/>
                <a:gd name="T12" fmla="*/ 204 w 694"/>
                <a:gd name="T13" fmla="*/ 468 h 695"/>
                <a:gd name="T14" fmla="*/ 252 w 694"/>
                <a:gd name="T15" fmla="*/ 508 h 695"/>
                <a:gd name="T16" fmla="*/ 313 w 694"/>
                <a:gd name="T17" fmla="*/ 530 h 695"/>
                <a:gd name="T18" fmla="*/ 380 w 694"/>
                <a:gd name="T19" fmla="*/ 530 h 695"/>
                <a:gd name="T20" fmla="*/ 441 w 694"/>
                <a:gd name="T21" fmla="*/ 508 h 695"/>
                <a:gd name="T22" fmla="*/ 490 w 694"/>
                <a:gd name="T23" fmla="*/ 468 h 695"/>
                <a:gd name="T24" fmla="*/ 521 w 694"/>
                <a:gd name="T25" fmla="*/ 412 h 695"/>
                <a:gd name="T26" fmla="*/ 534 w 694"/>
                <a:gd name="T27" fmla="*/ 347 h 695"/>
                <a:gd name="T28" fmla="*/ 521 w 694"/>
                <a:gd name="T29" fmla="*/ 282 h 695"/>
                <a:gd name="T30" fmla="*/ 490 w 694"/>
                <a:gd name="T31" fmla="*/ 227 h 695"/>
                <a:gd name="T32" fmla="*/ 441 w 694"/>
                <a:gd name="T33" fmla="*/ 187 h 695"/>
                <a:gd name="T34" fmla="*/ 380 w 694"/>
                <a:gd name="T35" fmla="*/ 164 h 695"/>
                <a:gd name="T36" fmla="*/ 347 w 694"/>
                <a:gd name="T37" fmla="*/ 0 h 695"/>
                <a:gd name="T38" fmla="*/ 439 w 694"/>
                <a:gd name="T39" fmla="*/ 12 h 695"/>
                <a:gd name="T40" fmla="*/ 523 w 694"/>
                <a:gd name="T41" fmla="*/ 47 h 695"/>
                <a:gd name="T42" fmla="*/ 593 w 694"/>
                <a:gd name="T43" fmla="*/ 102 h 695"/>
                <a:gd name="T44" fmla="*/ 647 w 694"/>
                <a:gd name="T45" fmla="*/ 172 h 695"/>
                <a:gd name="T46" fmla="*/ 682 w 694"/>
                <a:gd name="T47" fmla="*/ 255 h 695"/>
                <a:gd name="T48" fmla="*/ 694 w 694"/>
                <a:gd name="T49" fmla="*/ 347 h 695"/>
                <a:gd name="T50" fmla="*/ 682 w 694"/>
                <a:gd name="T51" fmla="*/ 439 h 695"/>
                <a:gd name="T52" fmla="*/ 647 w 694"/>
                <a:gd name="T53" fmla="*/ 523 h 695"/>
                <a:gd name="T54" fmla="*/ 593 w 694"/>
                <a:gd name="T55" fmla="*/ 593 h 695"/>
                <a:gd name="T56" fmla="*/ 523 w 694"/>
                <a:gd name="T57" fmla="*/ 647 h 695"/>
                <a:gd name="T58" fmla="*/ 439 w 694"/>
                <a:gd name="T59" fmla="*/ 682 h 695"/>
                <a:gd name="T60" fmla="*/ 347 w 694"/>
                <a:gd name="T61" fmla="*/ 695 h 695"/>
                <a:gd name="T62" fmla="*/ 255 w 694"/>
                <a:gd name="T63" fmla="*/ 682 h 695"/>
                <a:gd name="T64" fmla="*/ 171 w 694"/>
                <a:gd name="T65" fmla="*/ 647 h 695"/>
                <a:gd name="T66" fmla="*/ 101 w 694"/>
                <a:gd name="T67" fmla="*/ 593 h 695"/>
                <a:gd name="T68" fmla="*/ 47 w 694"/>
                <a:gd name="T69" fmla="*/ 523 h 695"/>
                <a:gd name="T70" fmla="*/ 12 w 694"/>
                <a:gd name="T71" fmla="*/ 439 h 695"/>
                <a:gd name="T72" fmla="*/ 0 w 694"/>
                <a:gd name="T73" fmla="*/ 347 h 695"/>
                <a:gd name="T74" fmla="*/ 12 w 694"/>
                <a:gd name="T75" fmla="*/ 255 h 695"/>
                <a:gd name="T76" fmla="*/ 47 w 694"/>
                <a:gd name="T77" fmla="*/ 172 h 695"/>
                <a:gd name="T78" fmla="*/ 101 w 694"/>
                <a:gd name="T79" fmla="*/ 102 h 695"/>
                <a:gd name="T80" fmla="*/ 171 w 694"/>
                <a:gd name="T81" fmla="*/ 47 h 695"/>
                <a:gd name="T82" fmla="*/ 255 w 694"/>
                <a:gd name="T83" fmla="*/ 12 h 695"/>
                <a:gd name="T84" fmla="*/ 347 w 694"/>
                <a:gd name="T85"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4" h="695">
                  <a:moveTo>
                    <a:pt x="347" y="161"/>
                  </a:moveTo>
                  <a:lnTo>
                    <a:pt x="313" y="164"/>
                  </a:lnTo>
                  <a:lnTo>
                    <a:pt x="282" y="172"/>
                  </a:lnTo>
                  <a:lnTo>
                    <a:pt x="252" y="187"/>
                  </a:lnTo>
                  <a:lnTo>
                    <a:pt x="227" y="205"/>
                  </a:lnTo>
                  <a:lnTo>
                    <a:pt x="204" y="227"/>
                  </a:lnTo>
                  <a:lnTo>
                    <a:pt x="185" y="254"/>
                  </a:lnTo>
                  <a:lnTo>
                    <a:pt x="172" y="282"/>
                  </a:lnTo>
                  <a:lnTo>
                    <a:pt x="163" y="314"/>
                  </a:lnTo>
                  <a:lnTo>
                    <a:pt x="160" y="347"/>
                  </a:lnTo>
                  <a:lnTo>
                    <a:pt x="163" y="381"/>
                  </a:lnTo>
                  <a:lnTo>
                    <a:pt x="172" y="412"/>
                  </a:lnTo>
                  <a:lnTo>
                    <a:pt x="185" y="441"/>
                  </a:lnTo>
                  <a:lnTo>
                    <a:pt x="204" y="468"/>
                  </a:lnTo>
                  <a:lnTo>
                    <a:pt x="227" y="490"/>
                  </a:lnTo>
                  <a:lnTo>
                    <a:pt x="252" y="508"/>
                  </a:lnTo>
                  <a:lnTo>
                    <a:pt x="282" y="522"/>
                  </a:lnTo>
                  <a:lnTo>
                    <a:pt x="313" y="530"/>
                  </a:lnTo>
                  <a:lnTo>
                    <a:pt x="347" y="534"/>
                  </a:lnTo>
                  <a:lnTo>
                    <a:pt x="380" y="530"/>
                  </a:lnTo>
                  <a:lnTo>
                    <a:pt x="412" y="522"/>
                  </a:lnTo>
                  <a:lnTo>
                    <a:pt x="441" y="508"/>
                  </a:lnTo>
                  <a:lnTo>
                    <a:pt x="467" y="490"/>
                  </a:lnTo>
                  <a:lnTo>
                    <a:pt x="490" y="468"/>
                  </a:lnTo>
                  <a:lnTo>
                    <a:pt x="507" y="441"/>
                  </a:lnTo>
                  <a:lnTo>
                    <a:pt x="521" y="412"/>
                  </a:lnTo>
                  <a:lnTo>
                    <a:pt x="530" y="381"/>
                  </a:lnTo>
                  <a:lnTo>
                    <a:pt x="534" y="347"/>
                  </a:lnTo>
                  <a:lnTo>
                    <a:pt x="530" y="314"/>
                  </a:lnTo>
                  <a:lnTo>
                    <a:pt x="521" y="282"/>
                  </a:lnTo>
                  <a:lnTo>
                    <a:pt x="507" y="254"/>
                  </a:lnTo>
                  <a:lnTo>
                    <a:pt x="490" y="227"/>
                  </a:lnTo>
                  <a:lnTo>
                    <a:pt x="467" y="205"/>
                  </a:lnTo>
                  <a:lnTo>
                    <a:pt x="441" y="187"/>
                  </a:lnTo>
                  <a:lnTo>
                    <a:pt x="412" y="172"/>
                  </a:lnTo>
                  <a:lnTo>
                    <a:pt x="380" y="164"/>
                  </a:lnTo>
                  <a:lnTo>
                    <a:pt x="347" y="161"/>
                  </a:lnTo>
                  <a:close/>
                  <a:moveTo>
                    <a:pt x="347" y="0"/>
                  </a:moveTo>
                  <a:lnTo>
                    <a:pt x="394" y="3"/>
                  </a:lnTo>
                  <a:lnTo>
                    <a:pt x="439" y="12"/>
                  </a:lnTo>
                  <a:lnTo>
                    <a:pt x="482" y="27"/>
                  </a:lnTo>
                  <a:lnTo>
                    <a:pt x="523" y="47"/>
                  </a:lnTo>
                  <a:lnTo>
                    <a:pt x="559" y="72"/>
                  </a:lnTo>
                  <a:lnTo>
                    <a:pt x="593" y="102"/>
                  </a:lnTo>
                  <a:lnTo>
                    <a:pt x="621" y="135"/>
                  </a:lnTo>
                  <a:lnTo>
                    <a:pt x="647" y="172"/>
                  </a:lnTo>
                  <a:lnTo>
                    <a:pt x="666" y="212"/>
                  </a:lnTo>
                  <a:lnTo>
                    <a:pt x="682" y="255"/>
                  </a:lnTo>
                  <a:lnTo>
                    <a:pt x="691" y="300"/>
                  </a:lnTo>
                  <a:lnTo>
                    <a:pt x="694" y="347"/>
                  </a:lnTo>
                  <a:lnTo>
                    <a:pt x="691" y="394"/>
                  </a:lnTo>
                  <a:lnTo>
                    <a:pt x="682" y="439"/>
                  </a:lnTo>
                  <a:lnTo>
                    <a:pt x="666" y="482"/>
                  </a:lnTo>
                  <a:lnTo>
                    <a:pt x="647" y="523"/>
                  </a:lnTo>
                  <a:lnTo>
                    <a:pt x="621" y="560"/>
                  </a:lnTo>
                  <a:lnTo>
                    <a:pt x="593" y="593"/>
                  </a:lnTo>
                  <a:lnTo>
                    <a:pt x="559" y="623"/>
                  </a:lnTo>
                  <a:lnTo>
                    <a:pt x="523" y="647"/>
                  </a:lnTo>
                  <a:lnTo>
                    <a:pt x="482" y="668"/>
                  </a:lnTo>
                  <a:lnTo>
                    <a:pt x="439" y="682"/>
                  </a:lnTo>
                  <a:lnTo>
                    <a:pt x="394" y="692"/>
                  </a:lnTo>
                  <a:lnTo>
                    <a:pt x="347" y="695"/>
                  </a:lnTo>
                  <a:lnTo>
                    <a:pt x="300" y="692"/>
                  </a:lnTo>
                  <a:lnTo>
                    <a:pt x="255" y="682"/>
                  </a:lnTo>
                  <a:lnTo>
                    <a:pt x="212" y="668"/>
                  </a:lnTo>
                  <a:lnTo>
                    <a:pt x="171" y="647"/>
                  </a:lnTo>
                  <a:lnTo>
                    <a:pt x="135" y="623"/>
                  </a:lnTo>
                  <a:lnTo>
                    <a:pt x="101" y="593"/>
                  </a:lnTo>
                  <a:lnTo>
                    <a:pt x="72" y="560"/>
                  </a:lnTo>
                  <a:lnTo>
                    <a:pt x="47" y="523"/>
                  </a:lnTo>
                  <a:lnTo>
                    <a:pt x="26" y="482"/>
                  </a:lnTo>
                  <a:lnTo>
                    <a:pt x="12" y="439"/>
                  </a:lnTo>
                  <a:lnTo>
                    <a:pt x="2" y="394"/>
                  </a:lnTo>
                  <a:lnTo>
                    <a:pt x="0" y="347"/>
                  </a:lnTo>
                  <a:lnTo>
                    <a:pt x="2" y="300"/>
                  </a:lnTo>
                  <a:lnTo>
                    <a:pt x="12" y="255"/>
                  </a:lnTo>
                  <a:lnTo>
                    <a:pt x="26" y="212"/>
                  </a:lnTo>
                  <a:lnTo>
                    <a:pt x="47" y="172"/>
                  </a:lnTo>
                  <a:lnTo>
                    <a:pt x="72" y="135"/>
                  </a:lnTo>
                  <a:lnTo>
                    <a:pt x="101" y="102"/>
                  </a:lnTo>
                  <a:lnTo>
                    <a:pt x="135" y="72"/>
                  </a:lnTo>
                  <a:lnTo>
                    <a:pt x="171" y="47"/>
                  </a:lnTo>
                  <a:lnTo>
                    <a:pt x="212" y="27"/>
                  </a:lnTo>
                  <a:lnTo>
                    <a:pt x="255" y="12"/>
                  </a:lnTo>
                  <a:lnTo>
                    <a:pt x="300" y="3"/>
                  </a:lnTo>
                  <a:lnTo>
                    <a:pt x="347" y="0"/>
                  </a:lnTo>
                  <a:close/>
                </a:path>
              </a:pathLst>
            </a:custGeom>
            <a:grpFill/>
            <a:ln w="0">
              <a:noFill/>
              <a:prstDash val="solid"/>
              <a:round/>
              <a:headEnd/>
              <a:tailEnd/>
            </a:ln>
          </p:spPr>
          <p:txBody>
            <a:bodyPr vert="horz" wrap="square" lIns="121883" tIns="60943" rIns="121883" bIns="60943" numCol="1" anchor="t" anchorCtr="0" compatLnSpc="1">
              <a:prstTxWarp prst="textNoShape">
                <a:avLst/>
              </a:prstTxWarp>
            </a:bodyPr>
            <a:lstStyle/>
            <a:p>
              <a:pP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26"/>
            <p:cNvSpPr>
              <a:spLocks/>
            </p:cNvSpPr>
            <p:nvPr/>
          </p:nvSpPr>
          <p:spPr bwMode="auto">
            <a:xfrm>
              <a:off x="3178" y="7948"/>
              <a:ext cx="292" cy="20"/>
            </a:xfrm>
            <a:custGeom>
              <a:avLst/>
              <a:gdLst>
                <a:gd name="T0" fmla="*/ 80 w 2334"/>
                <a:gd name="T1" fmla="*/ 0 h 162"/>
                <a:gd name="T2" fmla="*/ 2254 w 2334"/>
                <a:gd name="T3" fmla="*/ 0 h 162"/>
                <a:gd name="T4" fmla="*/ 2275 w 2334"/>
                <a:gd name="T5" fmla="*/ 3 h 162"/>
                <a:gd name="T6" fmla="*/ 2295 w 2334"/>
                <a:gd name="T7" fmla="*/ 11 h 162"/>
                <a:gd name="T8" fmla="*/ 2311 w 2334"/>
                <a:gd name="T9" fmla="*/ 24 h 162"/>
                <a:gd name="T10" fmla="*/ 2323 w 2334"/>
                <a:gd name="T11" fmla="*/ 41 h 162"/>
                <a:gd name="T12" fmla="*/ 2332 w 2334"/>
                <a:gd name="T13" fmla="*/ 59 h 162"/>
                <a:gd name="T14" fmla="*/ 2334 w 2334"/>
                <a:gd name="T15" fmla="*/ 81 h 162"/>
                <a:gd name="T16" fmla="*/ 2332 w 2334"/>
                <a:gd name="T17" fmla="*/ 102 h 162"/>
                <a:gd name="T18" fmla="*/ 2323 w 2334"/>
                <a:gd name="T19" fmla="*/ 122 h 162"/>
                <a:gd name="T20" fmla="*/ 2311 w 2334"/>
                <a:gd name="T21" fmla="*/ 139 h 162"/>
                <a:gd name="T22" fmla="*/ 2295 w 2334"/>
                <a:gd name="T23" fmla="*/ 151 h 162"/>
                <a:gd name="T24" fmla="*/ 2275 w 2334"/>
                <a:gd name="T25" fmla="*/ 158 h 162"/>
                <a:gd name="T26" fmla="*/ 2254 w 2334"/>
                <a:gd name="T27" fmla="*/ 162 h 162"/>
                <a:gd name="T28" fmla="*/ 80 w 2334"/>
                <a:gd name="T29" fmla="*/ 162 h 162"/>
                <a:gd name="T30" fmla="*/ 59 w 2334"/>
                <a:gd name="T31" fmla="*/ 158 h 162"/>
                <a:gd name="T32" fmla="*/ 39 w 2334"/>
                <a:gd name="T33" fmla="*/ 151 h 162"/>
                <a:gd name="T34" fmla="*/ 23 w 2334"/>
                <a:gd name="T35" fmla="*/ 139 h 162"/>
                <a:gd name="T36" fmla="*/ 11 w 2334"/>
                <a:gd name="T37" fmla="*/ 122 h 162"/>
                <a:gd name="T38" fmla="*/ 3 w 2334"/>
                <a:gd name="T39" fmla="*/ 102 h 162"/>
                <a:gd name="T40" fmla="*/ 0 w 2334"/>
                <a:gd name="T41" fmla="*/ 81 h 162"/>
                <a:gd name="T42" fmla="*/ 3 w 2334"/>
                <a:gd name="T43" fmla="*/ 59 h 162"/>
                <a:gd name="T44" fmla="*/ 11 w 2334"/>
                <a:gd name="T45" fmla="*/ 41 h 162"/>
                <a:gd name="T46" fmla="*/ 23 w 2334"/>
                <a:gd name="T47" fmla="*/ 24 h 162"/>
                <a:gd name="T48" fmla="*/ 39 w 2334"/>
                <a:gd name="T49" fmla="*/ 11 h 162"/>
                <a:gd name="T50" fmla="*/ 59 w 2334"/>
                <a:gd name="T51" fmla="*/ 3 h 162"/>
                <a:gd name="T52" fmla="*/ 80 w 2334"/>
                <a:gd name="T53"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34" h="162">
                  <a:moveTo>
                    <a:pt x="80" y="0"/>
                  </a:moveTo>
                  <a:lnTo>
                    <a:pt x="2254" y="0"/>
                  </a:lnTo>
                  <a:lnTo>
                    <a:pt x="2275" y="3"/>
                  </a:lnTo>
                  <a:lnTo>
                    <a:pt x="2295" y="11"/>
                  </a:lnTo>
                  <a:lnTo>
                    <a:pt x="2311" y="24"/>
                  </a:lnTo>
                  <a:lnTo>
                    <a:pt x="2323" y="41"/>
                  </a:lnTo>
                  <a:lnTo>
                    <a:pt x="2332" y="59"/>
                  </a:lnTo>
                  <a:lnTo>
                    <a:pt x="2334" y="81"/>
                  </a:lnTo>
                  <a:lnTo>
                    <a:pt x="2332" y="102"/>
                  </a:lnTo>
                  <a:lnTo>
                    <a:pt x="2323" y="122"/>
                  </a:lnTo>
                  <a:lnTo>
                    <a:pt x="2311" y="139"/>
                  </a:lnTo>
                  <a:lnTo>
                    <a:pt x="2295" y="151"/>
                  </a:lnTo>
                  <a:lnTo>
                    <a:pt x="2275" y="158"/>
                  </a:lnTo>
                  <a:lnTo>
                    <a:pt x="2254" y="162"/>
                  </a:lnTo>
                  <a:lnTo>
                    <a:pt x="80" y="162"/>
                  </a:lnTo>
                  <a:lnTo>
                    <a:pt x="59" y="158"/>
                  </a:lnTo>
                  <a:lnTo>
                    <a:pt x="39" y="151"/>
                  </a:lnTo>
                  <a:lnTo>
                    <a:pt x="23" y="139"/>
                  </a:lnTo>
                  <a:lnTo>
                    <a:pt x="11" y="122"/>
                  </a:lnTo>
                  <a:lnTo>
                    <a:pt x="3" y="102"/>
                  </a:lnTo>
                  <a:lnTo>
                    <a:pt x="0" y="81"/>
                  </a:lnTo>
                  <a:lnTo>
                    <a:pt x="3" y="59"/>
                  </a:lnTo>
                  <a:lnTo>
                    <a:pt x="11" y="41"/>
                  </a:lnTo>
                  <a:lnTo>
                    <a:pt x="23" y="24"/>
                  </a:lnTo>
                  <a:lnTo>
                    <a:pt x="39" y="11"/>
                  </a:lnTo>
                  <a:lnTo>
                    <a:pt x="59" y="3"/>
                  </a:lnTo>
                  <a:lnTo>
                    <a:pt x="80" y="0"/>
                  </a:lnTo>
                  <a:close/>
                </a:path>
              </a:pathLst>
            </a:custGeom>
            <a:grpFill/>
            <a:ln w="0">
              <a:noFill/>
              <a:prstDash val="solid"/>
              <a:round/>
              <a:headEnd/>
              <a:tailEnd/>
            </a:ln>
          </p:spPr>
          <p:txBody>
            <a:bodyPr vert="horz" wrap="square" lIns="121883" tIns="60943" rIns="121883" bIns="60943" numCol="1" anchor="t" anchorCtr="0" compatLnSpc="1">
              <a:prstTxWarp prst="textNoShape">
                <a:avLst/>
              </a:prstTxWarp>
            </a:bodyPr>
            <a:lstStyle/>
            <a:p>
              <a:pP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27"/>
            <p:cNvSpPr>
              <a:spLocks noEditPoints="1"/>
            </p:cNvSpPr>
            <p:nvPr/>
          </p:nvSpPr>
          <p:spPr bwMode="auto">
            <a:xfrm>
              <a:off x="3103" y="7908"/>
              <a:ext cx="96" cy="98"/>
            </a:xfrm>
            <a:custGeom>
              <a:avLst/>
              <a:gdLst>
                <a:gd name="T0" fmla="*/ 164 w 771"/>
                <a:gd name="T1" fmla="*/ 162 h 782"/>
                <a:gd name="T2" fmla="*/ 161 w 771"/>
                <a:gd name="T3" fmla="*/ 162 h 782"/>
                <a:gd name="T4" fmla="*/ 160 w 771"/>
                <a:gd name="T5" fmla="*/ 164 h 782"/>
                <a:gd name="T6" fmla="*/ 160 w 771"/>
                <a:gd name="T7" fmla="*/ 619 h 782"/>
                <a:gd name="T8" fmla="*/ 161 w 771"/>
                <a:gd name="T9" fmla="*/ 620 h 782"/>
                <a:gd name="T10" fmla="*/ 163 w 771"/>
                <a:gd name="T11" fmla="*/ 621 h 782"/>
                <a:gd name="T12" fmla="*/ 164 w 771"/>
                <a:gd name="T13" fmla="*/ 622 h 782"/>
                <a:gd name="T14" fmla="*/ 608 w 771"/>
                <a:gd name="T15" fmla="*/ 622 h 782"/>
                <a:gd name="T16" fmla="*/ 610 w 771"/>
                <a:gd name="T17" fmla="*/ 621 h 782"/>
                <a:gd name="T18" fmla="*/ 610 w 771"/>
                <a:gd name="T19" fmla="*/ 619 h 782"/>
                <a:gd name="T20" fmla="*/ 610 w 771"/>
                <a:gd name="T21" fmla="*/ 164 h 782"/>
                <a:gd name="T22" fmla="*/ 610 w 771"/>
                <a:gd name="T23" fmla="*/ 162 h 782"/>
                <a:gd name="T24" fmla="*/ 608 w 771"/>
                <a:gd name="T25" fmla="*/ 162 h 782"/>
                <a:gd name="T26" fmla="*/ 164 w 771"/>
                <a:gd name="T27" fmla="*/ 162 h 782"/>
                <a:gd name="T28" fmla="*/ 164 w 771"/>
                <a:gd name="T29" fmla="*/ 0 h 782"/>
                <a:gd name="T30" fmla="*/ 608 w 771"/>
                <a:gd name="T31" fmla="*/ 0 h 782"/>
                <a:gd name="T32" fmla="*/ 640 w 771"/>
                <a:gd name="T33" fmla="*/ 4 h 782"/>
                <a:gd name="T34" fmla="*/ 671 w 771"/>
                <a:gd name="T35" fmla="*/ 14 h 782"/>
                <a:gd name="T36" fmla="*/ 699 w 771"/>
                <a:gd name="T37" fmla="*/ 29 h 782"/>
                <a:gd name="T38" fmla="*/ 723 w 771"/>
                <a:gd name="T39" fmla="*/ 49 h 782"/>
                <a:gd name="T40" fmla="*/ 743 w 771"/>
                <a:gd name="T41" fmla="*/ 73 h 782"/>
                <a:gd name="T42" fmla="*/ 758 w 771"/>
                <a:gd name="T43" fmla="*/ 100 h 782"/>
                <a:gd name="T44" fmla="*/ 768 w 771"/>
                <a:gd name="T45" fmla="*/ 131 h 782"/>
                <a:gd name="T46" fmla="*/ 771 w 771"/>
                <a:gd name="T47" fmla="*/ 164 h 782"/>
                <a:gd name="T48" fmla="*/ 771 w 771"/>
                <a:gd name="T49" fmla="*/ 619 h 782"/>
                <a:gd name="T50" fmla="*/ 768 w 771"/>
                <a:gd name="T51" fmla="*/ 652 h 782"/>
                <a:gd name="T52" fmla="*/ 758 w 771"/>
                <a:gd name="T53" fmla="*/ 682 h 782"/>
                <a:gd name="T54" fmla="*/ 743 w 771"/>
                <a:gd name="T55" fmla="*/ 711 h 782"/>
                <a:gd name="T56" fmla="*/ 723 w 771"/>
                <a:gd name="T57" fmla="*/ 735 h 782"/>
                <a:gd name="T58" fmla="*/ 699 w 771"/>
                <a:gd name="T59" fmla="*/ 755 h 782"/>
                <a:gd name="T60" fmla="*/ 671 w 771"/>
                <a:gd name="T61" fmla="*/ 770 h 782"/>
                <a:gd name="T62" fmla="*/ 640 w 771"/>
                <a:gd name="T63" fmla="*/ 779 h 782"/>
                <a:gd name="T64" fmla="*/ 608 w 771"/>
                <a:gd name="T65" fmla="*/ 782 h 782"/>
                <a:gd name="T66" fmla="*/ 164 w 771"/>
                <a:gd name="T67" fmla="*/ 782 h 782"/>
                <a:gd name="T68" fmla="*/ 131 w 771"/>
                <a:gd name="T69" fmla="*/ 779 h 782"/>
                <a:gd name="T70" fmla="*/ 100 w 771"/>
                <a:gd name="T71" fmla="*/ 770 h 782"/>
                <a:gd name="T72" fmla="*/ 71 w 771"/>
                <a:gd name="T73" fmla="*/ 755 h 782"/>
                <a:gd name="T74" fmla="*/ 47 w 771"/>
                <a:gd name="T75" fmla="*/ 735 h 782"/>
                <a:gd name="T76" fmla="*/ 27 w 771"/>
                <a:gd name="T77" fmla="*/ 711 h 782"/>
                <a:gd name="T78" fmla="*/ 12 w 771"/>
                <a:gd name="T79" fmla="*/ 682 h 782"/>
                <a:gd name="T80" fmla="*/ 3 w 771"/>
                <a:gd name="T81" fmla="*/ 652 h 782"/>
                <a:gd name="T82" fmla="*/ 0 w 771"/>
                <a:gd name="T83" fmla="*/ 619 h 782"/>
                <a:gd name="T84" fmla="*/ 0 w 771"/>
                <a:gd name="T85" fmla="*/ 164 h 782"/>
                <a:gd name="T86" fmla="*/ 3 w 771"/>
                <a:gd name="T87" fmla="*/ 131 h 782"/>
                <a:gd name="T88" fmla="*/ 12 w 771"/>
                <a:gd name="T89" fmla="*/ 100 h 782"/>
                <a:gd name="T90" fmla="*/ 27 w 771"/>
                <a:gd name="T91" fmla="*/ 73 h 782"/>
                <a:gd name="T92" fmla="*/ 47 w 771"/>
                <a:gd name="T93" fmla="*/ 49 h 782"/>
                <a:gd name="T94" fmla="*/ 71 w 771"/>
                <a:gd name="T95" fmla="*/ 29 h 782"/>
                <a:gd name="T96" fmla="*/ 100 w 771"/>
                <a:gd name="T97" fmla="*/ 14 h 782"/>
                <a:gd name="T98" fmla="*/ 131 w 771"/>
                <a:gd name="T99" fmla="*/ 4 h 782"/>
                <a:gd name="T100" fmla="*/ 164 w 771"/>
                <a:gd name="T101" fmla="*/ 0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1" h="782">
                  <a:moveTo>
                    <a:pt x="164" y="162"/>
                  </a:moveTo>
                  <a:lnTo>
                    <a:pt x="161" y="162"/>
                  </a:lnTo>
                  <a:lnTo>
                    <a:pt x="160" y="164"/>
                  </a:lnTo>
                  <a:lnTo>
                    <a:pt x="160" y="619"/>
                  </a:lnTo>
                  <a:lnTo>
                    <a:pt x="161" y="620"/>
                  </a:lnTo>
                  <a:lnTo>
                    <a:pt x="163" y="621"/>
                  </a:lnTo>
                  <a:lnTo>
                    <a:pt x="164" y="622"/>
                  </a:lnTo>
                  <a:lnTo>
                    <a:pt x="608" y="622"/>
                  </a:lnTo>
                  <a:lnTo>
                    <a:pt x="610" y="621"/>
                  </a:lnTo>
                  <a:lnTo>
                    <a:pt x="610" y="619"/>
                  </a:lnTo>
                  <a:lnTo>
                    <a:pt x="610" y="164"/>
                  </a:lnTo>
                  <a:lnTo>
                    <a:pt x="610" y="162"/>
                  </a:lnTo>
                  <a:lnTo>
                    <a:pt x="608" y="162"/>
                  </a:lnTo>
                  <a:lnTo>
                    <a:pt x="164" y="162"/>
                  </a:lnTo>
                  <a:close/>
                  <a:moveTo>
                    <a:pt x="164" y="0"/>
                  </a:moveTo>
                  <a:lnTo>
                    <a:pt x="608" y="0"/>
                  </a:lnTo>
                  <a:lnTo>
                    <a:pt x="640" y="4"/>
                  </a:lnTo>
                  <a:lnTo>
                    <a:pt x="671" y="14"/>
                  </a:lnTo>
                  <a:lnTo>
                    <a:pt x="699" y="29"/>
                  </a:lnTo>
                  <a:lnTo>
                    <a:pt x="723" y="49"/>
                  </a:lnTo>
                  <a:lnTo>
                    <a:pt x="743" y="73"/>
                  </a:lnTo>
                  <a:lnTo>
                    <a:pt x="758" y="100"/>
                  </a:lnTo>
                  <a:lnTo>
                    <a:pt x="768" y="131"/>
                  </a:lnTo>
                  <a:lnTo>
                    <a:pt x="771" y="164"/>
                  </a:lnTo>
                  <a:lnTo>
                    <a:pt x="771" y="619"/>
                  </a:lnTo>
                  <a:lnTo>
                    <a:pt x="768" y="652"/>
                  </a:lnTo>
                  <a:lnTo>
                    <a:pt x="758" y="682"/>
                  </a:lnTo>
                  <a:lnTo>
                    <a:pt x="743" y="711"/>
                  </a:lnTo>
                  <a:lnTo>
                    <a:pt x="723" y="735"/>
                  </a:lnTo>
                  <a:lnTo>
                    <a:pt x="699" y="755"/>
                  </a:lnTo>
                  <a:lnTo>
                    <a:pt x="671" y="770"/>
                  </a:lnTo>
                  <a:lnTo>
                    <a:pt x="640" y="779"/>
                  </a:lnTo>
                  <a:lnTo>
                    <a:pt x="608" y="782"/>
                  </a:lnTo>
                  <a:lnTo>
                    <a:pt x="164" y="782"/>
                  </a:lnTo>
                  <a:lnTo>
                    <a:pt x="131" y="779"/>
                  </a:lnTo>
                  <a:lnTo>
                    <a:pt x="100" y="770"/>
                  </a:lnTo>
                  <a:lnTo>
                    <a:pt x="71" y="755"/>
                  </a:lnTo>
                  <a:lnTo>
                    <a:pt x="47" y="735"/>
                  </a:lnTo>
                  <a:lnTo>
                    <a:pt x="27" y="711"/>
                  </a:lnTo>
                  <a:lnTo>
                    <a:pt x="12" y="682"/>
                  </a:lnTo>
                  <a:lnTo>
                    <a:pt x="3" y="652"/>
                  </a:lnTo>
                  <a:lnTo>
                    <a:pt x="0" y="619"/>
                  </a:lnTo>
                  <a:lnTo>
                    <a:pt x="0" y="164"/>
                  </a:lnTo>
                  <a:lnTo>
                    <a:pt x="3" y="131"/>
                  </a:lnTo>
                  <a:lnTo>
                    <a:pt x="12" y="100"/>
                  </a:lnTo>
                  <a:lnTo>
                    <a:pt x="27" y="73"/>
                  </a:lnTo>
                  <a:lnTo>
                    <a:pt x="47" y="49"/>
                  </a:lnTo>
                  <a:lnTo>
                    <a:pt x="71" y="29"/>
                  </a:lnTo>
                  <a:lnTo>
                    <a:pt x="100" y="14"/>
                  </a:lnTo>
                  <a:lnTo>
                    <a:pt x="131" y="4"/>
                  </a:lnTo>
                  <a:lnTo>
                    <a:pt x="164" y="0"/>
                  </a:lnTo>
                  <a:close/>
                </a:path>
              </a:pathLst>
            </a:custGeom>
            <a:grpFill/>
            <a:ln w="0">
              <a:noFill/>
              <a:prstDash val="solid"/>
              <a:round/>
              <a:headEnd/>
              <a:tailEnd/>
            </a:ln>
          </p:spPr>
          <p:txBody>
            <a:bodyPr vert="horz" wrap="square" lIns="121883" tIns="60943" rIns="121883" bIns="60943" numCol="1" anchor="t" anchorCtr="0" compatLnSpc="1">
              <a:prstTxWarp prst="textNoShape">
                <a:avLst/>
              </a:prstTxWarp>
            </a:bodyPr>
            <a:lstStyle/>
            <a:p>
              <a:pP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28"/>
            <p:cNvSpPr>
              <a:spLocks noEditPoints="1"/>
            </p:cNvSpPr>
            <p:nvPr/>
          </p:nvSpPr>
          <p:spPr bwMode="auto">
            <a:xfrm>
              <a:off x="3449" y="7907"/>
              <a:ext cx="96" cy="98"/>
            </a:xfrm>
            <a:custGeom>
              <a:avLst/>
              <a:gdLst>
                <a:gd name="T0" fmla="*/ 164 w 772"/>
                <a:gd name="T1" fmla="*/ 162 h 782"/>
                <a:gd name="T2" fmla="*/ 163 w 772"/>
                <a:gd name="T3" fmla="*/ 162 h 782"/>
                <a:gd name="T4" fmla="*/ 162 w 772"/>
                <a:gd name="T5" fmla="*/ 163 h 782"/>
                <a:gd name="T6" fmla="*/ 162 w 772"/>
                <a:gd name="T7" fmla="*/ 164 h 782"/>
                <a:gd name="T8" fmla="*/ 162 w 772"/>
                <a:gd name="T9" fmla="*/ 620 h 782"/>
                <a:gd name="T10" fmla="*/ 162 w 772"/>
                <a:gd name="T11" fmla="*/ 621 h 782"/>
                <a:gd name="T12" fmla="*/ 163 w 772"/>
                <a:gd name="T13" fmla="*/ 621 h 782"/>
                <a:gd name="T14" fmla="*/ 164 w 772"/>
                <a:gd name="T15" fmla="*/ 622 h 782"/>
                <a:gd name="T16" fmla="*/ 608 w 772"/>
                <a:gd name="T17" fmla="*/ 622 h 782"/>
                <a:gd name="T18" fmla="*/ 609 w 772"/>
                <a:gd name="T19" fmla="*/ 621 h 782"/>
                <a:gd name="T20" fmla="*/ 610 w 772"/>
                <a:gd name="T21" fmla="*/ 621 h 782"/>
                <a:gd name="T22" fmla="*/ 611 w 772"/>
                <a:gd name="T23" fmla="*/ 620 h 782"/>
                <a:gd name="T24" fmla="*/ 611 w 772"/>
                <a:gd name="T25" fmla="*/ 164 h 782"/>
                <a:gd name="T26" fmla="*/ 610 w 772"/>
                <a:gd name="T27" fmla="*/ 163 h 782"/>
                <a:gd name="T28" fmla="*/ 609 w 772"/>
                <a:gd name="T29" fmla="*/ 162 h 782"/>
                <a:gd name="T30" fmla="*/ 608 w 772"/>
                <a:gd name="T31" fmla="*/ 162 h 782"/>
                <a:gd name="T32" fmla="*/ 164 w 772"/>
                <a:gd name="T33" fmla="*/ 162 h 782"/>
                <a:gd name="T34" fmla="*/ 164 w 772"/>
                <a:gd name="T35" fmla="*/ 0 h 782"/>
                <a:gd name="T36" fmla="*/ 608 w 772"/>
                <a:gd name="T37" fmla="*/ 0 h 782"/>
                <a:gd name="T38" fmla="*/ 641 w 772"/>
                <a:gd name="T39" fmla="*/ 4 h 782"/>
                <a:gd name="T40" fmla="*/ 672 w 772"/>
                <a:gd name="T41" fmla="*/ 14 h 782"/>
                <a:gd name="T42" fmla="*/ 700 w 772"/>
                <a:gd name="T43" fmla="*/ 29 h 782"/>
                <a:gd name="T44" fmla="*/ 724 w 772"/>
                <a:gd name="T45" fmla="*/ 49 h 782"/>
                <a:gd name="T46" fmla="*/ 744 w 772"/>
                <a:gd name="T47" fmla="*/ 73 h 782"/>
                <a:gd name="T48" fmla="*/ 760 w 772"/>
                <a:gd name="T49" fmla="*/ 100 h 782"/>
                <a:gd name="T50" fmla="*/ 768 w 772"/>
                <a:gd name="T51" fmla="*/ 131 h 782"/>
                <a:gd name="T52" fmla="*/ 772 w 772"/>
                <a:gd name="T53" fmla="*/ 164 h 782"/>
                <a:gd name="T54" fmla="*/ 772 w 772"/>
                <a:gd name="T55" fmla="*/ 620 h 782"/>
                <a:gd name="T56" fmla="*/ 768 w 772"/>
                <a:gd name="T57" fmla="*/ 652 h 782"/>
                <a:gd name="T58" fmla="*/ 760 w 772"/>
                <a:gd name="T59" fmla="*/ 682 h 782"/>
                <a:gd name="T60" fmla="*/ 744 w 772"/>
                <a:gd name="T61" fmla="*/ 711 h 782"/>
                <a:gd name="T62" fmla="*/ 724 w 772"/>
                <a:gd name="T63" fmla="*/ 735 h 782"/>
                <a:gd name="T64" fmla="*/ 700 w 772"/>
                <a:gd name="T65" fmla="*/ 755 h 782"/>
                <a:gd name="T66" fmla="*/ 672 w 772"/>
                <a:gd name="T67" fmla="*/ 770 h 782"/>
                <a:gd name="T68" fmla="*/ 641 w 772"/>
                <a:gd name="T69" fmla="*/ 779 h 782"/>
                <a:gd name="T70" fmla="*/ 608 w 772"/>
                <a:gd name="T71" fmla="*/ 782 h 782"/>
                <a:gd name="T72" fmla="*/ 164 w 772"/>
                <a:gd name="T73" fmla="*/ 782 h 782"/>
                <a:gd name="T74" fmla="*/ 131 w 772"/>
                <a:gd name="T75" fmla="*/ 779 h 782"/>
                <a:gd name="T76" fmla="*/ 100 w 772"/>
                <a:gd name="T77" fmla="*/ 770 h 782"/>
                <a:gd name="T78" fmla="*/ 73 w 772"/>
                <a:gd name="T79" fmla="*/ 755 h 782"/>
                <a:gd name="T80" fmla="*/ 49 w 772"/>
                <a:gd name="T81" fmla="*/ 735 h 782"/>
                <a:gd name="T82" fmla="*/ 28 w 772"/>
                <a:gd name="T83" fmla="*/ 711 h 782"/>
                <a:gd name="T84" fmla="*/ 14 w 772"/>
                <a:gd name="T85" fmla="*/ 682 h 782"/>
                <a:gd name="T86" fmla="*/ 4 w 772"/>
                <a:gd name="T87" fmla="*/ 652 h 782"/>
                <a:gd name="T88" fmla="*/ 0 w 772"/>
                <a:gd name="T89" fmla="*/ 620 h 782"/>
                <a:gd name="T90" fmla="*/ 0 w 772"/>
                <a:gd name="T91" fmla="*/ 164 h 782"/>
                <a:gd name="T92" fmla="*/ 4 w 772"/>
                <a:gd name="T93" fmla="*/ 131 h 782"/>
                <a:gd name="T94" fmla="*/ 14 w 772"/>
                <a:gd name="T95" fmla="*/ 100 h 782"/>
                <a:gd name="T96" fmla="*/ 28 w 772"/>
                <a:gd name="T97" fmla="*/ 73 h 782"/>
                <a:gd name="T98" fmla="*/ 49 w 772"/>
                <a:gd name="T99" fmla="*/ 49 h 782"/>
                <a:gd name="T100" fmla="*/ 73 w 772"/>
                <a:gd name="T101" fmla="*/ 29 h 782"/>
                <a:gd name="T102" fmla="*/ 100 w 772"/>
                <a:gd name="T103" fmla="*/ 14 h 782"/>
                <a:gd name="T104" fmla="*/ 131 w 772"/>
                <a:gd name="T105" fmla="*/ 4 h 782"/>
                <a:gd name="T106" fmla="*/ 164 w 772"/>
                <a:gd name="T107" fmla="*/ 0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2" h="782">
                  <a:moveTo>
                    <a:pt x="164" y="162"/>
                  </a:moveTo>
                  <a:lnTo>
                    <a:pt x="163" y="162"/>
                  </a:lnTo>
                  <a:lnTo>
                    <a:pt x="162" y="163"/>
                  </a:lnTo>
                  <a:lnTo>
                    <a:pt x="162" y="164"/>
                  </a:lnTo>
                  <a:lnTo>
                    <a:pt x="162" y="620"/>
                  </a:lnTo>
                  <a:lnTo>
                    <a:pt x="162" y="621"/>
                  </a:lnTo>
                  <a:lnTo>
                    <a:pt x="163" y="621"/>
                  </a:lnTo>
                  <a:lnTo>
                    <a:pt x="164" y="622"/>
                  </a:lnTo>
                  <a:lnTo>
                    <a:pt x="608" y="622"/>
                  </a:lnTo>
                  <a:lnTo>
                    <a:pt x="609" y="621"/>
                  </a:lnTo>
                  <a:lnTo>
                    <a:pt x="610" y="621"/>
                  </a:lnTo>
                  <a:lnTo>
                    <a:pt x="611" y="620"/>
                  </a:lnTo>
                  <a:lnTo>
                    <a:pt x="611" y="164"/>
                  </a:lnTo>
                  <a:lnTo>
                    <a:pt x="610" y="163"/>
                  </a:lnTo>
                  <a:lnTo>
                    <a:pt x="609" y="162"/>
                  </a:lnTo>
                  <a:lnTo>
                    <a:pt x="608" y="162"/>
                  </a:lnTo>
                  <a:lnTo>
                    <a:pt x="164" y="162"/>
                  </a:lnTo>
                  <a:close/>
                  <a:moveTo>
                    <a:pt x="164" y="0"/>
                  </a:moveTo>
                  <a:lnTo>
                    <a:pt x="608" y="0"/>
                  </a:lnTo>
                  <a:lnTo>
                    <a:pt x="641" y="4"/>
                  </a:lnTo>
                  <a:lnTo>
                    <a:pt x="672" y="14"/>
                  </a:lnTo>
                  <a:lnTo>
                    <a:pt x="700" y="29"/>
                  </a:lnTo>
                  <a:lnTo>
                    <a:pt x="724" y="49"/>
                  </a:lnTo>
                  <a:lnTo>
                    <a:pt x="744" y="73"/>
                  </a:lnTo>
                  <a:lnTo>
                    <a:pt x="760" y="100"/>
                  </a:lnTo>
                  <a:lnTo>
                    <a:pt x="768" y="131"/>
                  </a:lnTo>
                  <a:lnTo>
                    <a:pt x="772" y="164"/>
                  </a:lnTo>
                  <a:lnTo>
                    <a:pt x="772" y="620"/>
                  </a:lnTo>
                  <a:lnTo>
                    <a:pt x="768" y="652"/>
                  </a:lnTo>
                  <a:lnTo>
                    <a:pt x="760" y="682"/>
                  </a:lnTo>
                  <a:lnTo>
                    <a:pt x="744" y="711"/>
                  </a:lnTo>
                  <a:lnTo>
                    <a:pt x="724" y="735"/>
                  </a:lnTo>
                  <a:lnTo>
                    <a:pt x="700" y="755"/>
                  </a:lnTo>
                  <a:lnTo>
                    <a:pt x="672" y="770"/>
                  </a:lnTo>
                  <a:lnTo>
                    <a:pt x="641" y="779"/>
                  </a:lnTo>
                  <a:lnTo>
                    <a:pt x="608" y="782"/>
                  </a:lnTo>
                  <a:lnTo>
                    <a:pt x="164" y="782"/>
                  </a:lnTo>
                  <a:lnTo>
                    <a:pt x="131" y="779"/>
                  </a:lnTo>
                  <a:lnTo>
                    <a:pt x="100" y="770"/>
                  </a:lnTo>
                  <a:lnTo>
                    <a:pt x="73" y="755"/>
                  </a:lnTo>
                  <a:lnTo>
                    <a:pt x="49" y="735"/>
                  </a:lnTo>
                  <a:lnTo>
                    <a:pt x="28" y="711"/>
                  </a:lnTo>
                  <a:lnTo>
                    <a:pt x="14" y="682"/>
                  </a:lnTo>
                  <a:lnTo>
                    <a:pt x="4" y="652"/>
                  </a:lnTo>
                  <a:lnTo>
                    <a:pt x="0" y="620"/>
                  </a:lnTo>
                  <a:lnTo>
                    <a:pt x="0" y="164"/>
                  </a:lnTo>
                  <a:lnTo>
                    <a:pt x="4" y="131"/>
                  </a:lnTo>
                  <a:lnTo>
                    <a:pt x="14" y="100"/>
                  </a:lnTo>
                  <a:lnTo>
                    <a:pt x="28" y="73"/>
                  </a:lnTo>
                  <a:lnTo>
                    <a:pt x="49" y="49"/>
                  </a:lnTo>
                  <a:lnTo>
                    <a:pt x="73" y="29"/>
                  </a:lnTo>
                  <a:lnTo>
                    <a:pt x="100" y="14"/>
                  </a:lnTo>
                  <a:lnTo>
                    <a:pt x="131" y="4"/>
                  </a:lnTo>
                  <a:lnTo>
                    <a:pt x="164" y="0"/>
                  </a:lnTo>
                  <a:close/>
                </a:path>
              </a:pathLst>
            </a:custGeom>
            <a:grpFill/>
            <a:ln w="0">
              <a:noFill/>
              <a:prstDash val="solid"/>
              <a:round/>
              <a:headEnd/>
              <a:tailEnd/>
            </a:ln>
          </p:spPr>
          <p:txBody>
            <a:bodyPr vert="horz" wrap="square" lIns="121883" tIns="60943" rIns="121883" bIns="60943" numCol="1" anchor="t" anchorCtr="0" compatLnSpc="1">
              <a:prstTxWarp prst="textNoShape">
                <a:avLst/>
              </a:prstTxWarp>
            </a:bodyPr>
            <a:lstStyle/>
            <a:p>
              <a:pP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1" name="Group 31"/>
          <p:cNvGrpSpPr>
            <a:grpSpLocks noChangeAspect="1"/>
          </p:cNvGrpSpPr>
          <p:nvPr/>
        </p:nvGrpSpPr>
        <p:grpSpPr bwMode="auto">
          <a:xfrm>
            <a:off x="11089161" y="4679097"/>
            <a:ext cx="299132" cy="355560"/>
            <a:chOff x="5612" y="7678"/>
            <a:chExt cx="377" cy="448"/>
          </a:xfrm>
          <a:solidFill>
            <a:schemeClr val="tx2"/>
          </a:solidFill>
        </p:grpSpPr>
        <p:sp>
          <p:nvSpPr>
            <p:cNvPr id="54" name="Freeform 33"/>
            <p:cNvSpPr>
              <a:spLocks/>
            </p:cNvSpPr>
            <p:nvPr/>
          </p:nvSpPr>
          <p:spPr bwMode="auto">
            <a:xfrm>
              <a:off x="5687" y="7678"/>
              <a:ext cx="20" cy="89"/>
            </a:xfrm>
            <a:custGeom>
              <a:avLst/>
              <a:gdLst>
                <a:gd name="T0" fmla="*/ 79 w 158"/>
                <a:gd name="T1" fmla="*/ 0 h 708"/>
                <a:gd name="T2" fmla="*/ 79 w 158"/>
                <a:gd name="T3" fmla="*/ 0 h 708"/>
                <a:gd name="T4" fmla="*/ 100 w 158"/>
                <a:gd name="T5" fmla="*/ 2 h 708"/>
                <a:gd name="T6" fmla="*/ 119 w 158"/>
                <a:gd name="T7" fmla="*/ 10 h 708"/>
                <a:gd name="T8" fmla="*/ 135 w 158"/>
                <a:gd name="T9" fmla="*/ 23 h 708"/>
                <a:gd name="T10" fmla="*/ 148 w 158"/>
                <a:gd name="T11" fmla="*/ 39 h 708"/>
                <a:gd name="T12" fmla="*/ 155 w 158"/>
                <a:gd name="T13" fmla="*/ 57 h 708"/>
                <a:gd name="T14" fmla="*/ 158 w 158"/>
                <a:gd name="T15" fmla="*/ 78 h 708"/>
                <a:gd name="T16" fmla="*/ 158 w 158"/>
                <a:gd name="T17" fmla="*/ 628 h 708"/>
                <a:gd name="T18" fmla="*/ 155 w 158"/>
                <a:gd name="T19" fmla="*/ 649 h 708"/>
                <a:gd name="T20" fmla="*/ 148 w 158"/>
                <a:gd name="T21" fmla="*/ 668 h 708"/>
                <a:gd name="T22" fmla="*/ 135 w 158"/>
                <a:gd name="T23" fmla="*/ 685 h 708"/>
                <a:gd name="T24" fmla="*/ 119 w 158"/>
                <a:gd name="T25" fmla="*/ 697 h 708"/>
                <a:gd name="T26" fmla="*/ 100 w 158"/>
                <a:gd name="T27" fmla="*/ 704 h 708"/>
                <a:gd name="T28" fmla="*/ 79 w 158"/>
                <a:gd name="T29" fmla="*/ 708 h 708"/>
                <a:gd name="T30" fmla="*/ 59 w 158"/>
                <a:gd name="T31" fmla="*/ 704 h 708"/>
                <a:gd name="T32" fmla="*/ 39 w 158"/>
                <a:gd name="T33" fmla="*/ 697 h 708"/>
                <a:gd name="T34" fmla="*/ 23 w 158"/>
                <a:gd name="T35" fmla="*/ 685 h 708"/>
                <a:gd name="T36" fmla="*/ 11 w 158"/>
                <a:gd name="T37" fmla="*/ 668 h 708"/>
                <a:gd name="T38" fmla="*/ 2 w 158"/>
                <a:gd name="T39" fmla="*/ 649 h 708"/>
                <a:gd name="T40" fmla="*/ 0 w 158"/>
                <a:gd name="T41" fmla="*/ 628 h 708"/>
                <a:gd name="T42" fmla="*/ 0 w 158"/>
                <a:gd name="T43" fmla="*/ 78 h 708"/>
                <a:gd name="T44" fmla="*/ 2 w 158"/>
                <a:gd name="T45" fmla="*/ 57 h 708"/>
                <a:gd name="T46" fmla="*/ 11 w 158"/>
                <a:gd name="T47" fmla="*/ 39 h 708"/>
                <a:gd name="T48" fmla="*/ 23 w 158"/>
                <a:gd name="T49" fmla="*/ 23 h 708"/>
                <a:gd name="T50" fmla="*/ 39 w 158"/>
                <a:gd name="T51" fmla="*/ 10 h 708"/>
                <a:gd name="T52" fmla="*/ 59 w 158"/>
                <a:gd name="T53" fmla="*/ 2 h 708"/>
                <a:gd name="T54" fmla="*/ 79 w 158"/>
                <a:gd name="T55"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708">
                  <a:moveTo>
                    <a:pt x="79" y="0"/>
                  </a:moveTo>
                  <a:lnTo>
                    <a:pt x="79" y="0"/>
                  </a:lnTo>
                  <a:lnTo>
                    <a:pt x="100" y="2"/>
                  </a:lnTo>
                  <a:lnTo>
                    <a:pt x="119" y="10"/>
                  </a:lnTo>
                  <a:lnTo>
                    <a:pt x="135" y="23"/>
                  </a:lnTo>
                  <a:lnTo>
                    <a:pt x="148" y="39"/>
                  </a:lnTo>
                  <a:lnTo>
                    <a:pt x="155" y="57"/>
                  </a:lnTo>
                  <a:lnTo>
                    <a:pt x="158" y="78"/>
                  </a:lnTo>
                  <a:lnTo>
                    <a:pt x="158" y="628"/>
                  </a:lnTo>
                  <a:lnTo>
                    <a:pt x="155" y="649"/>
                  </a:lnTo>
                  <a:lnTo>
                    <a:pt x="148" y="668"/>
                  </a:lnTo>
                  <a:lnTo>
                    <a:pt x="135" y="685"/>
                  </a:lnTo>
                  <a:lnTo>
                    <a:pt x="119" y="697"/>
                  </a:lnTo>
                  <a:lnTo>
                    <a:pt x="100" y="704"/>
                  </a:lnTo>
                  <a:lnTo>
                    <a:pt x="79" y="708"/>
                  </a:lnTo>
                  <a:lnTo>
                    <a:pt x="59" y="704"/>
                  </a:lnTo>
                  <a:lnTo>
                    <a:pt x="39" y="697"/>
                  </a:lnTo>
                  <a:lnTo>
                    <a:pt x="23" y="685"/>
                  </a:lnTo>
                  <a:lnTo>
                    <a:pt x="11" y="668"/>
                  </a:lnTo>
                  <a:lnTo>
                    <a:pt x="2" y="649"/>
                  </a:lnTo>
                  <a:lnTo>
                    <a:pt x="0" y="628"/>
                  </a:lnTo>
                  <a:lnTo>
                    <a:pt x="0" y="78"/>
                  </a:lnTo>
                  <a:lnTo>
                    <a:pt x="2" y="57"/>
                  </a:lnTo>
                  <a:lnTo>
                    <a:pt x="11" y="39"/>
                  </a:lnTo>
                  <a:lnTo>
                    <a:pt x="23" y="23"/>
                  </a:lnTo>
                  <a:lnTo>
                    <a:pt x="39" y="10"/>
                  </a:lnTo>
                  <a:lnTo>
                    <a:pt x="59" y="2"/>
                  </a:lnTo>
                  <a:lnTo>
                    <a:pt x="79" y="0"/>
                  </a:lnTo>
                  <a:close/>
                </a:path>
              </a:pathLst>
            </a:custGeom>
            <a:grpFill/>
            <a:ln w="0">
              <a:noFill/>
              <a:prstDash val="solid"/>
              <a:round/>
              <a:headEnd/>
              <a:tailEnd/>
            </a:ln>
          </p:spPr>
          <p:txBody>
            <a:bodyPr vert="horz" wrap="square" lIns="121883" tIns="60943" rIns="121883" bIns="60943" numCol="1" anchor="t" anchorCtr="0" compatLnSpc="1">
              <a:prstTxWarp prst="textNoShape">
                <a:avLst/>
              </a:prstTxWarp>
            </a:bodyPr>
            <a:lstStyle/>
            <a:p>
              <a:pP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34"/>
            <p:cNvSpPr>
              <a:spLocks/>
            </p:cNvSpPr>
            <p:nvPr/>
          </p:nvSpPr>
          <p:spPr bwMode="auto">
            <a:xfrm>
              <a:off x="5740" y="7678"/>
              <a:ext cx="19" cy="89"/>
            </a:xfrm>
            <a:custGeom>
              <a:avLst/>
              <a:gdLst>
                <a:gd name="T0" fmla="*/ 79 w 157"/>
                <a:gd name="T1" fmla="*/ 0 h 708"/>
                <a:gd name="T2" fmla="*/ 79 w 157"/>
                <a:gd name="T3" fmla="*/ 0 h 708"/>
                <a:gd name="T4" fmla="*/ 100 w 157"/>
                <a:gd name="T5" fmla="*/ 2 h 708"/>
                <a:gd name="T6" fmla="*/ 119 w 157"/>
                <a:gd name="T7" fmla="*/ 10 h 708"/>
                <a:gd name="T8" fmla="*/ 134 w 157"/>
                <a:gd name="T9" fmla="*/ 23 h 708"/>
                <a:gd name="T10" fmla="*/ 147 w 157"/>
                <a:gd name="T11" fmla="*/ 39 h 708"/>
                <a:gd name="T12" fmla="*/ 155 w 157"/>
                <a:gd name="T13" fmla="*/ 57 h 708"/>
                <a:gd name="T14" fmla="*/ 157 w 157"/>
                <a:gd name="T15" fmla="*/ 78 h 708"/>
                <a:gd name="T16" fmla="*/ 157 w 157"/>
                <a:gd name="T17" fmla="*/ 628 h 708"/>
                <a:gd name="T18" fmla="*/ 155 w 157"/>
                <a:gd name="T19" fmla="*/ 649 h 708"/>
                <a:gd name="T20" fmla="*/ 147 w 157"/>
                <a:gd name="T21" fmla="*/ 668 h 708"/>
                <a:gd name="T22" fmla="*/ 134 w 157"/>
                <a:gd name="T23" fmla="*/ 685 h 708"/>
                <a:gd name="T24" fmla="*/ 119 w 157"/>
                <a:gd name="T25" fmla="*/ 697 h 708"/>
                <a:gd name="T26" fmla="*/ 100 w 157"/>
                <a:gd name="T27" fmla="*/ 704 h 708"/>
                <a:gd name="T28" fmla="*/ 79 w 157"/>
                <a:gd name="T29" fmla="*/ 708 h 708"/>
                <a:gd name="T30" fmla="*/ 58 w 157"/>
                <a:gd name="T31" fmla="*/ 704 h 708"/>
                <a:gd name="T32" fmla="*/ 38 w 157"/>
                <a:gd name="T33" fmla="*/ 697 h 708"/>
                <a:gd name="T34" fmla="*/ 23 w 157"/>
                <a:gd name="T35" fmla="*/ 685 h 708"/>
                <a:gd name="T36" fmla="*/ 11 w 157"/>
                <a:gd name="T37" fmla="*/ 668 h 708"/>
                <a:gd name="T38" fmla="*/ 3 w 157"/>
                <a:gd name="T39" fmla="*/ 649 h 708"/>
                <a:gd name="T40" fmla="*/ 0 w 157"/>
                <a:gd name="T41" fmla="*/ 628 h 708"/>
                <a:gd name="T42" fmla="*/ 0 w 157"/>
                <a:gd name="T43" fmla="*/ 78 h 708"/>
                <a:gd name="T44" fmla="*/ 3 w 157"/>
                <a:gd name="T45" fmla="*/ 57 h 708"/>
                <a:gd name="T46" fmla="*/ 11 w 157"/>
                <a:gd name="T47" fmla="*/ 39 h 708"/>
                <a:gd name="T48" fmla="*/ 23 w 157"/>
                <a:gd name="T49" fmla="*/ 23 h 708"/>
                <a:gd name="T50" fmla="*/ 38 w 157"/>
                <a:gd name="T51" fmla="*/ 10 h 708"/>
                <a:gd name="T52" fmla="*/ 58 w 157"/>
                <a:gd name="T53" fmla="*/ 2 h 708"/>
                <a:gd name="T54" fmla="*/ 79 w 157"/>
                <a:gd name="T55"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708">
                  <a:moveTo>
                    <a:pt x="79" y="0"/>
                  </a:moveTo>
                  <a:lnTo>
                    <a:pt x="79" y="0"/>
                  </a:lnTo>
                  <a:lnTo>
                    <a:pt x="100" y="2"/>
                  </a:lnTo>
                  <a:lnTo>
                    <a:pt x="119" y="10"/>
                  </a:lnTo>
                  <a:lnTo>
                    <a:pt x="134" y="23"/>
                  </a:lnTo>
                  <a:lnTo>
                    <a:pt x="147" y="39"/>
                  </a:lnTo>
                  <a:lnTo>
                    <a:pt x="155" y="57"/>
                  </a:lnTo>
                  <a:lnTo>
                    <a:pt x="157" y="78"/>
                  </a:lnTo>
                  <a:lnTo>
                    <a:pt x="157" y="628"/>
                  </a:lnTo>
                  <a:lnTo>
                    <a:pt x="155" y="649"/>
                  </a:lnTo>
                  <a:lnTo>
                    <a:pt x="147" y="668"/>
                  </a:lnTo>
                  <a:lnTo>
                    <a:pt x="134" y="685"/>
                  </a:lnTo>
                  <a:lnTo>
                    <a:pt x="119" y="697"/>
                  </a:lnTo>
                  <a:lnTo>
                    <a:pt x="100" y="704"/>
                  </a:lnTo>
                  <a:lnTo>
                    <a:pt x="79" y="708"/>
                  </a:lnTo>
                  <a:lnTo>
                    <a:pt x="58" y="704"/>
                  </a:lnTo>
                  <a:lnTo>
                    <a:pt x="38" y="697"/>
                  </a:lnTo>
                  <a:lnTo>
                    <a:pt x="23" y="685"/>
                  </a:lnTo>
                  <a:lnTo>
                    <a:pt x="11" y="668"/>
                  </a:lnTo>
                  <a:lnTo>
                    <a:pt x="3" y="649"/>
                  </a:lnTo>
                  <a:lnTo>
                    <a:pt x="0" y="628"/>
                  </a:lnTo>
                  <a:lnTo>
                    <a:pt x="0" y="78"/>
                  </a:lnTo>
                  <a:lnTo>
                    <a:pt x="3" y="57"/>
                  </a:lnTo>
                  <a:lnTo>
                    <a:pt x="11" y="39"/>
                  </a:lnTo>
                  <a:lnTo>
                    <a:pt x="23" y="23"/>
                  </a:lnTo>
                  <a:lnTo>
                    <a:pt x="38" y="10"/>
                  </a:lnTo>
                  <a:lnTo>
                    <a:pt x="58" y="2"/>
                  </a:lnTo>
                  <a:lnTo>
                    <a:pt x="79" y="0"/>
                  </a:lnTo>
                  <a:close/>
                </a:path>
              </a:pathLst>
            </a:custGeom>
            <a:grpFill/>
            <a:ln w="0">
              <a:noFill/>
              <a:prstDash val="solid"/>
              <a:round/>
              <a:headEnd/>
              <a:tailEnd/>
            </a:ln>
          </p:spPr>
          <p:txBody>
            <a:bodyPr vert="horz" wrap="square" lIns="121883" tIns="60943" rIns="121883" bIns="60943" numCol="1" anchor="t" anchorCtr="0" compatLnSpc="1">
              <a:prstTxWarp prst="textNoShape">
                <a:avLst/>
              </a:prstTxWarp>
            </a:bodyPr>
            <a:lstStyle/>
            <a:p>
              <a:pP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35"/>
            <p:cNvSpPr>
              <a:spLocks/>
            </p:cNvSpPr>
            <p:nvPr/>
          </p:nvSpPr>
          <p:spPr bwMode="auto">
            <a:xfrm>
              <a:off x="5794" y="7678"/>
              <a:ext cx="19" cy="89"/>
            </a:xfrm>
            <a:custGeom>
              <a:avLst/>
              <a:gdLst>
                <a:gd name="T0" fmla="*/ 80 w 159"/>
                <a:gd name="T1" fmla="*/ 0 h 708"/>
                <a:gd name="T2" fmla="*/ 80 w 159"/>
                <a:gd name="T3" fmla="*/ 0 h 708"/>
                <a:gd name="T4" fmla="*/ 100 w 159"/>
                <a:gd name="T5" fmla="*/ 2 h 708"/>
                <a:gd name="T6" fmla="*/ 119 w 159"/>
                <a:gd name="T7" fmla="*/ 10 h 708"/>
                <a:gd name="T8" fmla="*/ 136 w 159"/>
                <a:gd name="T9" fmla="*/ 23 h 708"/>
                <a:gd name="T10" fmla="*/ 148 w 159"/>
                <a:gd name="T11" fmla="*/ 39 h 708"/>
                <a:gd name="T12" fmla="*/ 156 w 159"/>
                <a:gd name="T13" fmla="*/ 57 h 708"/>
                <a:gd name="T14" fmla="*/ 159 w 159"/>
                <a:gd name="T15" fmla="*/ 78 h 708"/>
                <a:gd name="T16" fmla="*/ 159 w 159"/>
                <a:gd name="T17" fmla="*/ 628 h 708"/>
                <a:gd name="T18" fmla="*/ 156 w 159"/>
                <a:gd name="T19" fmla="*/ 649 h 708"/>
                <a:gd name="T20" fmla="*/ 148 w 159"/>
                <a:gd name="T21" fmla="*/ 668 h 708"/>
                <a:gd name="T22" fmla="*/ 136 w 159"/>
                <a:gd name="T23" fmla="*/ 685 h 708"/>
                <a:gd name="T24" fmla="*/ 119 w 159"/>
                <a:gd name="T25" fmla="*/ 697 h 708"/>
                <a:gd name="T26" fmla="*/ 100 w 159"/>
                <a:gd name="T27" fmla="*/ 704 h 708"/>
                <a:gd name="T28" fmla="*/ 80 w 159"/>
                <a:gd name="T29" fmla="*/ 708 h 708"/>
                <a:gd name="T30" fmla="*/ 59 w 159"/>
                <a:gd name="T31" fmla="*/ 704 h 708"/>
                <a:gd name="T32" fmla="*/ 40 w 159"/>
                <a:gd name="T33" fmla="*/ 697 h 708"/>
                <a:gd name="T34" fmla="*/ 23 w 159"/>
                <a:gd name="T35" fmla="*/ 685 h 708"/>
                <a:gd name="T36" fmla="*/ 11 w 159"/>
                <a:gd name="T37" fmla="*/ 668 h 708"/>
                <a:gd name="T38" fmla="*/ 4 w 159"/>
                <a:gd name="T39" fmla="*/ 649 h 708"/>
                <a:gd name="T40" fmla="*/ 0 w 159"/>
                <a:gd name="T41" fmla="*/ 628 h 708"/>
                <a:gd name="T42" fmla="*/ 0 w 159"/>
                <a:gd name="T43" fmla="*/ 78 h 708"/>
                <a:gd name="T44" fmla="*/ 4 w 159"/>
                <a:gd name="T45" fmla="*/ 57 h 708"/>
                <a:gd name="T46" fmla="*/ 11 w 159"/>
                <a:gd name="T47" fmla="*/ 39 h 708"/>
                <a:gd name="T48" fmla="*/ 23 w 159"/>
                <a:gd name="T49" fmla="*/ 23 h 708"/>
                <a:gd name="T50" fmla="*/ 40 w 159"/>
                <a:gd name="T51" fmla="*/ 10 h 708"/>
                <a:gd name="T52" fmla="*/ 59 w 159"/>
                <a:gd name="T53" fmla="*/ 2 h 708"/>
                <a:gd name="T54" fmla="*/ 80 w 159"/>
                <a:gd name="T55"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708">
                  <a:moveTo>
                    <a:pt x="80" y="0"/>
                  </a:moveTo>
                  <a:lnTo>
                    <a:pt x="80" y="0"/>
                  </a:lnTo>
                  <a:lnTo>
                    <a:pt x="100" y="2"/>
                  </a:lnTo>
                  <a:lnTo>
                    <a:pt x="119" y="10"/>
                  </a:lnTo>
                  <a:lnTo>
                    <a:pt x="136" y="23"/>
                  </a:lnTo>
                  <a:lnTo>
                    <a:pt x="148" y="39"/>
                  </a:lnTo>
                  <a:lnTo>
                    <a:pt x="156" y="57"/>
                  </a:lnTo>
                  <a:lnTo>
                    <a:pt x="159" y="78"/>
                  </a:lnTo>
                  <a:lnTo>
                    <a:pt x="159" y="628"/>
                  </a:lnTo>
                  <a:lnTo>
                    <a:pt x="156" y="649"/>
                  </a:lnTo>
                  <a:lnTo>
                    <a:pt x="148" y="668"/>
                  </a:lnTo>
                  <a:lnTo>
                    <a:pt x="136" y="685"/>
                  </a:lnTo>
                  <a:lnTo>
                    <a:pt x="119" y="697"/>
                  </a:lnTo>
                  <a:lnTo>
                    <a:pt x="100" y="704"/>
                  </a:lnTo>
                  <a:lnTo>
                    <a:pt x="80" y="708"/>
                  </a:lnTo>
                  <a:lnTo>
                    <a:pt x="59" y="704"/>
                  </a:lnTo>
                  <a:lnTo>
                    <a:pt x="40" y="697"/>
                  </a:lnTo>
                  <a:lnTo>
                    <a:pt x="23" y="685"/>
                  </a:lnTo>
                  <a:lnTo>
                    <a:pt x="11" y="668"/>
                  </a:lnTo>
                  <a:lnTo>
                    <a:pt x="4" y="649"/>
                  </a:lnTo>
                  <a:lnTo>
                    <a:pt x="0" y="628"/>
                  </a:lnTo>
                  <a:lnTo>
                    <a:pt x="0" y="78"/>
                  </a:lnTo>
                  <a:lnTo>
                    <a:pt x="4" y="57"/>
                  </a:lnTo>
                  <a:lnTo>
                    <a:pt x="11" y="39"/>
                  </a:lnTo>
                  <a:lnTo>
                    <a:pt x="23" y="23"/>
                  </a:lnTo>
                  <a:lnTo>
                    <a:pt x="40" y="10"/>
                  </a:lnTo>
                  <a:lnTo>
                    <a:pt x="59" y="2"/>
                  </a:lnTo>
                  <a:lnTo>
                    <a:pt x="80" y="0"/>
                  </a:lnTo>
                  <a:close/>
                </a:path>
              </a:pathLst>
            </a:custGeom>
            <a:grpFill/>
            <a:ln w="0">
              <a:noFill/>
              <a:prstDash val="solid"/>
              <a:round/>
              <a:headEnd/>
              <a:tailEnd/>
            </a:ln>
          </p:spPr>
          <p:txBody>
            <a:bodyPr vert="horz" wrap="square" lIns="121883" tIns="60943" rIns="121883" bIns="60943" numCol="1" anchor="t" anchorCtr="0" compatLnSpc="1">
              <a:prstTxWarp prst="textNoShape">
                <a:avLst/>
              </a:prstTxWarp>
            </a:bodyPr>
            <a:lstStyle/>
            <a:p>
              <a:pP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36"/>
            <p:cNvSpPr>
              <a:spLocks/>
            </p:cNvSpPr>
            <p:nvPr/>
          </p:nvSpPr>
          <p:spPr bwMode="auto">
            <a:xfrm>
              <a:off x="5612" y="8106"/>
              <a:ext cx="277" cy="20"/>
            </a:xfrm>
            <a:custGeom>
              <a:avLst/>
              <a:gdLst>
                <a:gd name="T0" fmla="*/ 79 w 2214"/>
                <a:gd name="T1" fmla="*/ 0 h 157"/>
                <a:gd name="T2" fmla="*/ 2135 w 2214"/>
                <a:gd name="T3" fmla="*/ 0 h 157"/>
                <a:gd name="T4" fmla="*/ 2156 w 2214"/>
                <a:gd name="T5" fmla="*/ 2 h 157"/>
                <a:gd name="T6" fmla="*/ 2174 w 2214"/>
                <a:gd name="T7" fmla="*/ 10 h 157"/>
                <a:gd name="T8" fmla="*/ 2191 w 2214"/>
                <a:gd name="T9" fmla="*/ 23 h 157"/>
                <a:gd name="T10" fmla="*/ 2203 w 2214"/>
                <a:gd name="T11" fmla="*/ 39 h 157"/>
                <a:gd name="T12" fmla="*/ 2211 w 2214"/>
                <a:gd name="T13" fmla="*/ 57 h 157"/>
                <a:gd name="T14" fmla="*/ 2214 w 2214"/>
                <a:gd name="T15" fmla="*/ 78 h 157"/>
                <a:gd name="T16" fmla="*/ 2211 w 2214"/>
                <a:gd name="T17" fmla="*/ 99 h 157"/>
                <a:gd name="T18" fmla="*/ 2203 w 2214"/>
                <a:gd name="T19" fmla="*/ 119 h 157"/>
                <a:gd name="T20" fmla="*/ 2190 w 2214"/>
                <a:gd name="T21" fmla="*/ 134 h 157"/>
                <a:gd name="T22" fmla="*/ 2174 w 2214"/>
                <a:gd name="T23" fmla="*/ 146 h 157"/>
                <a:gd name="T24" fmla="*/ 2156 w 2214"/>
                <a:gd name="T25" fmla="*/ 155 h 157"/>
                <a:gd name="T26" fmla="*/ 2135 w 2214"/>
                <a:gd name="T27" fmla="*/ 157 h 157"/>
                <a:gd name="T28" fmla="*/ 79 w 2214"/>
                <a:gd name="T29" fmla="*/ 157 h 157"/>
                <a:gd name="T30" fmla="*/ 58 w 2214"/>
                <a:gd name="T31" fmla="*/ 155 h 157"/>
                <a:gd name="T32" fmla="*/ 40 w 2214"/>
                <a:gd name="T33" fmla="*/ 146 h 157"/>
                <a:gd name="T34" fmla="*/ 23 w 2214"/>
                <a:gd name="T35" fmla="*/ 134 h 157"/>
                <a:gd name="T36" fmla="*/ 11 w 2214"/>
                <a:gd name="T37" fmla="*/ 119 h 157"/>
                <a:gd name="T38" fmla="*/ 3 w 2214"/>
                <a:gd name="T39" fmla="*/ 99 h 157"/>
                <a:gd name="T40" fmla="*/ 0 w 2214"/>
                <a:gd name="T41" fmla="*/ 78 h 157"/>
                <a:gd name="T42" fmla="*/ 0 w 2214"/>
                <a:gd name="T43" fmla="*/ 78 h 157"/>
                <a:gd name="T44" fmla="*/ 3 w 2214"/>
                <a:gd name="T45" fmla="*/ 57 h 157"/>
                <a:gd name="T46" fmla="*/ 11 w 2214"/>
                <a:gd name="T47" fmla="*/ 39 h 157"/>
                <a:gd name="T48" fmla="*/ 23 w 2214"/>
                <a:gd name="T49" fmla="*/ 23 h 157"/>
                <a:gd name="T50" fmla="*/ 40 w 2214"/>
                <a:gd name="T51" fmla="*/ 10 h 157"/>
                <a:gd name="T52" fmla="*/ 58 w 2214"/>
                <a:gd name="T53" fmla="*/ 2 h 157"/>
                <a:gd name="T54" fmla="*/ 79 w 2214"/>
                <a:gd name="T5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4" h="157">
                  <a:moveTo>
                    <a:pt x="79" y="0"/>
                  </a:moveTo>
                  <a:lnTo>
                    <a:pt x="2135" y="0"/>
                  </a:lnTo>
                  <a:lnTo>
                    <a:pt x="2156" y="2"/>
                  </a:lnTo>
                  <a:lnTo>
                    <a:pt x="2174" y="10"/>
                  </a:lnTo>
                  <a:lnTo>
                    <a:pt x="2191" y="23"/>
                  </a:lnTo>
                  <a:lnTo>
                    <a:pt x="2203" y="39"/>
                  </a:lnTo>
                  <a:lnTo>
                    <a:pt x="2211" y="57"/>
                  </a:lnTo>
                  <a:lnTo>
                    <a:pt x="2214" y="78"/>
                  </a:lnTo>
                  <a:lnTo>
                    <a:pt x="2211" y="99"/>
                  </a:lnTo>
                  <a:lnTo>
                    <a:pt x="2203" y="119"/>
                  </a:lnTo>
                  <a:lnTo>
                    <a:pt x="2190" y="134"/>
                  </a:lnTo>
                  <a:lnTo>
                    <a:pt x="2174" y="146"/>
                  </a:lnTo>
                  <a:lnTo>
                    <a:pt x="2156" y="155"/>
                  </a:lnTo>
                  <a:lnTo>
                    <a:pt x="2135" y="157"/>
                  </a:lnTo>
                  <a:lnTo>
                    <a:pt x="79" y="157"/>
                  </a:lnTo>
                  <a:lnTo>
                    <a:pt x="58" y="155"/>
                  </a:lnTo>
                  <a:lnTo>
                    <a:pt x="40" y="146"/>
                  </a:lnTo>
                  <a:lnTo>
                    <a:pt x="23" y="134"/>
                  </a:lnTo>
                  <a:lnTo>
                    <a:pt x="11" y="119"/>
                  </a:lnTo>
                  <a:lnTo>
                    <a:pt x="3" y="99"/>
                  </a:lnTo>
                  <a:lnTo>
                    <a:pt x="0" y="78"/>
                  </a:lnTo>
                  <a:lnTo>
                    <a:pt x="0" y="78"/>
                  </a:lnTo>
                  <a:lnTo>
                    <a:pt x="3" y="57"/>
                  </a:lnTo>
                  <a:lnTo>
                    <a:pt x="11" y="39"/>
                  </a:lnTo>
                  <a:lnTo>
                    <a:pt x="23" y="23"/>
                  </a:lnTo>
                  <a:lnTo>
                    <a:pt x="40" y="10"/>
                  </a:lnTo>
                  <a:lnTo>
                    <a:pt x="58" y="2"/>
                  </a:lnTo>
                  <a:lnTo>
                    <a:pt x="79" y="0"/>
                  </a:lnTo>
                  <a:close/>
                </a:path>
              </a:pathLst>
            </a:custGeom>
            <a:grpFill/>
            <a:ln w="0">
              <a:noFill/>
              <a:prstDash val="solid"/>
              <a:round/>
              <a:headEnd/>
              <a:tailEnd/>
            </a:ln>
          </p:spPr>
          <p:txBody>
            <a:bodyPr vert="horz" wrap="square" lIns="121883" tIns="60943" rIns="121883" bIns="60943" numCol="1" anchor="t" anchorCtr="0" compatLnSpc="1">
              <a:prstTxWarp prst="textNoShape">
                <a:avLst/>
              </a:prstTxWarp>
            </a:bodyPr>
            <a:lstStyle/>
            <a:p>
              <a:pP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37"/>
            <p:cNvSpPr>
              <a:spLocks/>
            </p:cNvSpPr>
            <p:nvPr/>
          </p:nvSpPr>
          <p:spPr bwMode="auto">
            <a:xfrm>
              <a:off x="5882" y="7833"/>
              <a:ext cx="107" cy="160"/>
            </a:xfrm>
            <a:custGeom>
              <a:avLst/>
              <a:gdLst>
                <a:gd name="T0" fmla="*/ 222 w 860"/>
                <a:gd name="T1" fmla="*/ 0 h 1274"/>
                <a:gd name="T2" fmla="*/ 351 w 860"/>
                <a:gd name="T3" fmla="*/ 14 h 1274"/>
                <a:gd name="T4" fmla="*/ 470 w 860"/>
                <a:gd name="T5" fmla="*/ 51 h 1274"/>
                <a:gd name="T6" fmla="*/ 578 w 860"/>
                <a:gd name="T7" fmla="*/ 109 h 1274"/>
                <a:gd name="T8" fmla="*/ 673 w 860"/>
                <a:gd name="T9" fmla="*/ 187 h 1274"/>
                <a:gd name="T10" fmla="*/ 751 w 860"/>
                <a:gd name="T11" fmla="*/ 282 h 1274"/>
                <a:gd name="T12" fmla="*/ 809 w 860"/>
                <a:gd name="T13" fmla="*/ 390 h 1274"/>
                <a:gd name="T14" fmla="*/ 847 w 860"/>
                <a:gd name="T15" fmla="*/ 509 h 1274"/>
                <a:gd name="T16" fmla="*/ 860 w 860"/>
                <a:gd name="T17" fmla="*/ 638 h 1274"/>
                <a:gd name="T18" fmla="*/ 847 w 860"/>
                <a:gd name="T19" fmla="*/ 765 h 1274"/>
                <a:gd name="T20" fmla="*/ 809 w 860"/>
                <a:gd name="T21" fmla="*/ 885 h 1274"/>
                <a:gd name="T22" fmla="*/ 751 w 860"/>
                <a:gd name="T23" fmla="*/ 993 h 1274"/>
                <a:gd name="T24" fmla="*/ 673 w 860"/>
                <a:gd name="T25" fmla="*/ 1088 h 1274"/>
                <a:gd name="T26" fmla="*/ 578 w 860"/>
                <a:gd name="T27" fmla="*/ 1165 h 1274"/>
                <a:gd name="T28" fmla="*/ 470 w 860"/>
                <a:gd name="T29" fmla="*/ 1224 h 1274"/>
                <a:gd name="T30" fmla="*/ 351 w 860"/>
                <a:gd name="T31" fmla="*/ 1261 h 1274"/>
                <a:gd name="T32" fmla="*/ 222 w 860"/>
                <a:gd name="T33" fmla="*/ 1274 h 1274"/>
                <a:gd name="T34" fmla="*/ 0 w 860"/>
                <a:gd name="T35" fmla="*/ 1116 h 1274"/>
                <a:gd name="T36" fmla="*/ 279 w 860"/>
                <a:gd name="T37" fmla="*/ 1113 h 1274"/>
                <a:gd name="T38" fmla="*/ 384 w 860"/>
                <a:gd name="T39" fmla="*/ 1088 h 1274"/>
                <a:gd name="T40" fmla="*/ 479 w 860"/>
                <a:gd name="T41" fmla="*/ 1042 h 1274"/>
                <a:gd name="T42" fmla="*/ 562 w 860"/>
                <a:gd name="T43" fmla="*/ 976 h 1274"/>
                <a:gd name="T44" fmla="*/ 627 w 860"/>
                <a:gd name="T45" fmla="*/ 894 h 1274"/>
                <a:gd name="T46" fmla="*/ 674 w 860"/>
                <a:gd name="T47" fmla="*/ 798 h 1274"/>
                <a:gd name="T48" fmla="*/ 698 w 860"/>
                <a:gd name="T49" fmla="*/ 693 h 1274"/>
                <a:gd name="T50" fmla="*/ 698 w 860"/>
                <a:gd name="T51" fmla="*/ 582 h 1274"/>
                <a:gd name="T52" fmla="*/ 674 w 860"/>
                <a:gd name="T53" fmla="*/ 476 h 1274"/>
                <a:gd name="T54" fmla="*/ 627 w 860"/>
                <a:gd name="T55" fmla="*/ 381 h 1274"/>
                <a:gd name="T56" fmla="*/ 562 w 860"/>
                <a:gd name="T57" fmla="*/ 299 h 1274"/>
                <a:gd name="T58" fmla="*/ 479 w 860"/>
                <a:gd name="T59" fmla="*/ 234 h 1274"/>
                <a:gd name="T60" fmla="*/ 384 w 860"/>
                <a:gd name="T61" fmla="*/ 186 h 1274"/>
                <a:gd name="T62" fmla="*/ 279 w 860"/>
                <a:gd name="T63" fmla="*/ 162 h 1274"/>
                <a:gd name="T64" fmla="*/ 0 w 860"/>
                <a:gd name="T65" fmla="*/ 159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0" h="1274">
                  <a:moveTo>
                    <a:pt x="0" y="0"/>
                  </a:moveTo>
                  <a:lnTo>
                    <a:pt x="222" y="0"/>
                  </a:lnTo>
                  <a:lnTo>
                    <a:pt x="287" y="4"/>
                  </a:lnTo>
                  <a:lnTo>
                    <a:pt x="351" y="14"/>
                  </a:lnTo>
                  <a:lnTo>
                    <a:pt x="412" y="29"/>
                  </a:lnTo>
                  <a:lnTo>
                    <a:pt x="470" y="51"/>
                  </a:lnTo>
                  <a:lnTo>
                    <a:pt x="526" y="77"/>
                  </a:lnTo>
                  <a:lnTo>
                    <a:pt x="578" y="109"/>
                  </a:lnTo>
                  <a:lnTo>
                    <a:pt x="628" y="147"/>
                  </a:lnTo>
                  <a:lnTo>
                    <a:pt x="673" y="187"/>
                  </a:lnTo>
                  <a:lnTo>
                    <a:pt x="714" y="233"/>
                  </a:lnTo>
                  <a:lnTo>
                    <a:pt x="751" y="282"/>
                  </a:lnTo>
                  <a:lnTo>
                    <a:pt x="783" y="334"/>
                  </a:lnTo>
                  <a:lnTo>
                    <a:pt x="809" y="390"/>
                  </a:lnTo>
                  <a:lnTo>
                    <a:pt x="831" y="448"/>
                  </a:lnTo>
                  <a:lnTo>
                    <a:pt x="847" y="509"/>
                  </a:lnTo>
                  <a:lnTo>
                    <a:pt x="857" y="573"/>
                  </a:lnTo>
                  <a:lnTo>
                    <a:pt x="860" y="638"/>
                  </a:lnTo>
                  <a:lnTo>
                    <a:pt x="857" y="703"/>
                  </a:lnTo>
                  <a:lnTo>
                    <a:pt x="847" y="765"/>
                  </a:lnTo>
                  <a:lnTo>
                    <a:pt x="831" y="827"/>
                  </a:lnTo>
                  <a:lnTo>
                    <a:pt x="809" y="885"/>
                  </a:lnTo>
                  <a:lnTo>
                    <a:pt x="783" y="940"/>
                  </a:lnTo>
                  <a:lnTo>
                    <a:pt x="751" y="993"/>
                  </a:lnTo>
                  <a:lnTo>
                    <a:pt x="714" y="1043"/>
                  </a:lnTo>
                  <a:lnTo>
                    <a:pt x="673" y="1088"/>
                  </a:lnTo>
                  <a:lnTo>
                    <a:pt x="628" y="1129"/>
                  </a:lnTo>
                  <a:lnTo>
                    <a:pt x="578" y="1165"/>
                  </a:lnTo>
                  <a:lnTo>
                    <a:pt x="526" y="1197"/>
                  </a:lnTo>
                  <a:lnTo>
                    <a:pt x="470" y="1224"/>
                  </a:lnTo>
                  <a:lnTo>
                    <a:pt x="412" y="1245"/>
                  </a:lnTo>
                  <a:lnTo>
                    <a:pt x="351" y="1261"/>
                  </a:lnTo>
                  <a:lnTo>
                    <a:pt x="287" y="1270"/>
                  </a:lnTo>
                  <a:lnTo>
                    <a:pt x="222" y="1274"/>
                  </a:lnTo>
                  <a:lnTo>
                    <a:pt x="0" y="1274"/>
                  </a:lnTo>
                  <a:lnTo>
                    <a:pt x="0" y="1116"/>
                  </a:lnTo>
                  <a:lnTo>
                    <a:pt x="222" y="1116"/>
                  </a:lnTo>
                  <a:lnTo>
                    <a:pt x="279" y="1113"/>
                  </a:lnTo>
                  <a:lnTo>
                    <a:pt x="333" y="1103"/>
                  </a:lnTo>
                  <a:lnTo>
                    <a:pt x="384" y="1088"/>
                  </a:lnTo>
                  <a:lnTo>
                    <a:pt x="433" y="1067"/>
                  </a:lnTo>
                  <a:lnTo>
                    <a:pt x="479" y="1042"/>
                  </a:lnTo>
                  <a:lnTo>
                    <a:pt x="522" y="1011"/>
                  </a:lnTo>
                  <a:lnTo>
                    <a:pt x="562" y="976"/>
                  </a:lnTo>
                  <a:lnTo>
                    <a:pt x="597" y="937"/>
                  </a:lnTo>
                  <a:lnTo>
                    <a:pt x="627" y="894"/>
                  </a:lnTo>
                  <a:lnTo>
                    <a:pt x="653" y="848"/>
                  </a:lnTo>
                  <a:lnTo>
                    <a:pt x="674" y="798"/>
                  </a:lnTo>
                  <a:lnTo>
                    <a:pt x="689" y="747"/>
                  </a:lnTo>
                  <a:lnTo>
                    <a:pt x="698" y="693"/>
                  </a:lnTo>
                  <a:lnTo>
                    <a:pt x="701" y="638"/>
                  </a:lnTo>
                  <a:lnTo>
                    <a:pt x="698" y="582"/>
                  </a:lnTo>
                  <a:lnTo>
                    <a:pt x="689" y="528"/>
                  </a:lnTo>
                  <a:lnTo>
                    <a:pt x="674" y="476"/>
                  </a:lnTo>
                  <a:lnTo>
                    <a:pt x="653" y="427"/>
                  </a:lnTo>
                  <a:lnTo>
                    <a:pt x="627" y="381"/>
                  </a:lnTo>
                  <a:lnTo>
                    <a:pt x="597" y="338"/>
                  </a:lnTo>
                  <a:lnTo>
                    <a:pt x="562" y="299"/>
                  </a:lnTo>
                  <a:lnTo>
                    <a:pt x="522" y="265"/>
                  </a:lnTo>
                  <a:lnTo>
                    <a:pt x="479" y="234"/>
                  </a:lnTo>
                  <a:lnTo>
                    <a:pt x="433" y="207"/>
                  </a:lnTo>
                  <a:lnTo>
                    <a:pt x="384" y="186"/>
                  </a:lnTo>
                  <a:lnTo>
                    <a:pt x="333" y="171"/>
                  </a:lnTo>
                  <a:lnTo>
                    <a:pt x="279" y="162"/>
                  </a:lnTo>
                  <a:lnTo>
                    <a:pt x="222" y="159"/>
                  </a:lnTo>
                  <a:lnTo>
                    <a:pt x="0" y="159"/>
                  </a:lnTo>
                  <a:lnTo>
                    <a:pt x="0" y="0"/>
                  </a:lnTo>
                  <a:close/>
                </a:path>
              </a:pathLst>
            </a:custGeom>
            <a:grpFill/>
            <a:ln w="0">
              <a:noFill/>
              <a:prstDash val="solid"/>
              <a:round/>
              <a:headEnd/>
              <a:tailEnd/>
            </a:ln>
          </p:spPr>
          <p:txBody>
            <a:bodyPr vert="horz" wrap="square" lIns="121883" tIns="60943" rIns="121883" bIns="60943" numCol="1" anchor="t" anchorCtr="0" compatLnSpc="1">
              <a:prstTxWarp prst="textNoShape">
                <a:avLst/>
              </a:prstTxWarp>
            </a:bodyPr>
            <a:lstStyle/>
            <a:p>
              <a:pP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38"/>
            <p:cNvSpPr>
              <a:spLocks noEditPoints="1"/>
            </p:cNvSpPr>
            <p:nvPr/>
          </p:nvSpPr>
          <p:spPr bwMode="auto">
            <a:xfrm>
              <a:off x="5612" y="7788"/>
              <a:ext cx="277" cy="307"/>
            </a:xfrm>
            <a:custGeom>
              <a:avLst/>
              <a:gdLst>
                <a:gd name="T0" fmla="*/ 157 w 2214"/>
                <a:gd name="T1" fmla="*/ 1343 h 2449"/>
                <a:gd name="T2" fmla="*/ 172 w 2214"/>
                <a:gd name="T3" fmla="*/ 1505 h 2449"/>
                <a:gd name="T4" fmla="*/ 211 w 2214"/>
                <a:gd name="T5" fmla="*/ 1657 h 2449"/>
                <a:gd name="T6" fmla="*/ 275 w 2214"/>
                <a:gd name="T7" fmla="*/ 1799 h 2449"/>
                <a:gd name="T8" fmla="*/ 360 w 2214"/>
                <a:gd name="T9" fmla="*/ 1928 h 2449"/>
                <a:gd name="T10" fmla="*/ 463 w 2214"/>
                <a:gd name="T11" fmla="*/ 2040 h 2449"/>
                <a:gd name="T12" fmla="*/ 585 w 2214"/>
                <a:gd name="T13" fmla="*/ 2135 h 2449"/>
                <a:gd name="T14" fmla="*/ 720 w 2214"/>
                <a:gd name="T15" fmla="*/ 2209 h 2449"/>
                <a:gd name="T16" fmla="*/ 868 w 2214"/>
                <a:gd name="T17" fmla="*/ 2261 h 2449"/>
                <a:gd name="T18" fmla="*/ 1025 w 2214"/>
                <a:gd name="T19" fmla="*/ 2288 h 2449"/>
                <a:gd name="T20" fmla="*/ 1188 w 2214"/>
                <a:gd name="T21" fmla="*/ 2288 h 2449"/>
                <a:gd name="T22" fmla="*/ 1346 w 2214"/>
                <a:gd name="T23" fmla="*/ 2261 h 2449"/>
                <a:gd name="T24" fmla="*/ 1494 w 2214"/>
                <a:gd name="T25" fmla="*/ 2209 h 2449"/>
                <a:gd name="T26" fmla="*/ 1628 w 2214"/>
                <a:gd name="T27" fmla="*/ 2135 h 2449"/>
                <a:gd name="T28" fmla="*/ 1749 w 2214"/>
                <a:gd name="T29" fmla="*/ 2040 h 2449"/>
                <a:gd name="T30" fmla="*/ 1854 w 2214"/>
                <a:gd name="T31" fmla="*/ 1928 h 2449"/>
                <a:gd name="T32" fmla="*/ 1939 w 2214"/>
                <a:gd name="T33" fmla="*/ 1799 h 2449"/>
                <a:gd name="T34" fmla="*/ 2002 w 2214"/>
                <a:gd name="T35" fmla="*/ 1657 h 2449"/>
                <a:gd name="T36" fmla="*/ 2041 w 2214"/>
                <a:gd name="T37" fmla="*/ 1505 h 2449"/>
                <a:gd name="T38" fmla="*/ 2056 w 2214"/>
                <a:gd name="T39" fmla="*/ 1343 h 2449"/>
                <a:gd name="T40" fmla="*/ 157 w 2214"/>
                <a:gd name="T41" fmla="*/ 159 h 2449"/>
                <a:gd name="T42" fmla="*/ 2214 w 2214"/>
                <a:gd name="T43" fmla="*/ 0 h 2449"/>
                <a:gd name="T44" fmla="*/ 2211 w 2214"/>
                <a:gd name="T45" fmla="*/ 1429 h 2449"/>
                <a:gd name="T46" fmla="*/ 2184 w 2214"/>
                <a:gd name="T47" fmla="*/ 1596 h 2449"/>
                <a:gd name="T48" fmla="*/ 2135 w 2214"/>
                <a:gd name="T49" fmla="*/ 1755 h 2449"/>
                <a:gd name="T50" fmla="*/ 2062 w 2214"/>
                <a:gd name="T51" fmla="*/ 1901 h 2449"/>
                <a:gd name="T52" fmla="*/ 1970 w 2214"/>
                <a:gd name="T53" fmla="*/ 2034 h 2449"/>
                <a:gd name="T54" fmla="*/ 1860 w 2214"/>
                <a:gd name="T55" fmla="*/ 2153 h 2449"/>
                <a:gd name="T56" fmla="*/ 1734 w 2214"/>
                <a:gd name="T57" fmla="*/ 2255 h 2449"/>
                <a:gd name="T58" fmla="*/ 1593 w 2214"/>
                <a:gd name="T59" fmla="*/ 2337 h 2449"/>
                <a:gd name="T60" fmla="*/ 1440 w 2214"/>
                <a:gd name="T61" fmla="*/ 2398 h 2449"/>
                <a:gd name="T62" fmla="*/ 1277 w 2214"/>
                <a:gd name="T63" fmla="*/ 2436 h 2449"/>
                <a:gd name="T64" fmla="*/ 1106 w 2214"/>
                <a:gd name="T65" fmla="*/ 2449 h 2449"/>
                <a:gd name="T66" fmla="*/ 936 w 2214"/>
                <a:gd name="T67" fmla="*/ 2436 h 2449"/>
                <a:gd name="T68" fmla="*/ 773 w 2214"/>
                <a:gd name="T69" fmla="*/ 2398 h 2449"/>
                <a:gd name="T70" fmla="*/ 621 w 2214"/>
                <a:gd name="T71" fmla="*/ 2337 h 2449"/>
                <a:gd name="T72" fmla="*/ 480 w 2214"/>
                <a:gd name="T73" fmla="*/ 2255 h 2449"/>
                <a:gd name="T74" fmla="*/ 353 w 2214"/>
                <a:gd name="T75" fmla="*/ 2153 h 2449"/>
                <a:gd name="T76" fmla="*/ 243 w 2214"/>
                <a:gd name="T77" fmla="*/ 2034 h 2449"/>
                <a:gd name="T78" fmla="*/ 151 w 2214"/>
                <a:gd name="T79" fmla="*/ 1901 h 2449"/>
                <a:gd name="T80" fmla="*/ 79 w 2214"/>
                <a:gd name="T81" fmla="*/ 1755 h 2449"/>
                <a:gd name="T82" fmla="*/ 30 w 2214"/>
                <a:gd name="T83" fmla="*/ 1596 h 2449"/>
                <a:gd name="T84" fmla="*/ 3 w 2214"/>
                <a:gd name="T85" fmla="*/ 1429 h 2449"/>
                <a:gd name="T86" fmla="*/ 0 w 2214"/>
                <a:gd name="T87" fmla="*/ 921 h 2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14" h="2449">
                  <a:moveTo>
                    <a:pt x="157" y="159"/>
                  </a:moveTo>
                  <a:lnTo>
                    <a:pt x="157" y="1343"/>
                  </a:lnTo>
                  <a:lnTo>
                    <a:pt x="162" y="1425"/>
                  </a:lnTo>
                  <a:lnTo>
                    <a:pt x="172" y="1505"/>
                  </a:lnTo>
                  <a:lnTo>
                    <a:pt x="188" y="1582"/>
                  </a:lnTo>
                  <a:lnTo>
                    <a:pt x="211" y="1657"/>
                  </a:lnTo>
                  <a:lnTo>
                    <a:pt x="240" y="1730"/>
                  </a:lnTo>
                  <a:lnTo>
                    <a:pt x="275" y="1799"/>
                  </a:lnTo>
                  <a:lnTo>
                    <a:pt x="315" y="1865"/>
                  </a:lnTo>
                  <a:lnTo>
                    <a:pt x="360" y="1928"/>
                  </a:lnTo>
                  <a:lnTo>
                    <a:pt x="409" y="1986"/>
                  </a:lnTo>
                  <a:lnTo>
                    <a:pt x="463" y="2040"/>
                  </a:lnTo>
                  <a:lnTo>
                    <a:pt x="522" y="2089"/>
                  </a:lnTo>
                  <a:lnTo>
                    <a:pt x="585" y="2135"/>
                  </a:lnTo>
                  <a:lnTo>
                    <a:pt x="651" y="2174"/>
                  </a:lnTo>
                  <a:lnTo>
                    <a:pt x="720" y="2209"/>
                  </a:lnTo>
                  <a:lnTo>
                    <a:pt x="793" y="2238"/>
                  </a:lnTo>
                  <a:lnTo>
                    <a:pt x="868" y="2261"/>
                  </a:lnTo>
                  <a:lnTo>
                    <a:pt x="945" y="2278"/>
                  </a:lnTo>
                  <a:lnTo>
                    <a:pt x="1025" y="2288"/>
                  </a:lnTo>
                  <a:lnTo>
                    <a:pt x="1106" y="2292"/>
                  </a:lnTo>
                  <a:lnTo>
                    <a:pt x="1188" y="2288"/>
                  </a:lnTo>
                  <a:lnTo>
                    <a:pt x="1268" y="2278"/>
                  </a:lnTo>
                  <a:lnTo>
                    <a:pt x="1346" y="2261"/>
                  </a:lnTo>
                  <a:lnTo>
                    <a:pt x="1421" y="2238"/>
                  </a:lnTo>
                  <a:lnTo>
                    <a:pt x="1494" y="2209"/>
                  </a:lnTo>
                  <a:lnTo>
                    <a:pt x="1563" y="2174"/>
                  </a:lnTo>
                  <a:lnTo>
                    <a:pt x="1628" y="2135"/>
                  </a:lnTo>
                  <a:lnTo>
                    <a:pt x="1691" y="2089"/>
                  </a:lnTo>
                  <a:lnTo>
                    <a:pt x="1749" y="2040"/>
                  </a:lnTo>
                  <a:lnTo>
                    <a:pt x="1803" y="1986"/>
                  </a:lnTo>
                  <a:lnTo>
                    <a:pt x="1854" y="1928"/>
                  </a:lnTo>
                  <a:lnTo>
                    <a:pt x="1898" y="1865"/>
                  </a:lnTo>
                  <a:lnTo>
                    <a:pt x="1939" y="1799"/>
                  </a:lnTo>
                  <a:lnTo>
                    <a:pt x="1973" y="1730"/>
                  </a:lnTo>
                  <a:lnTo>
                    <a:pt x="2002" y="1657"/>
                  </a:lnTo>
                  <a:lnTo>
                    <a:pt x="2025" y="1582"/>
                  </a:lnTo>
                  <a:lnTo>
                    <a:pt x="2041" y="1505"/>
                  </a:lnTo>
                  <a:lnTo>
                    <a:pt x="2052" y="1425"/>
                  </a:lnTo>
                  <a:lnTo>
                    <a:pt x="2056" y="1343"/>
                  </a:lnTo>
                  <a:lnTo>
                    <a:pt x="2056" y="159"/>
                  </a:lnTo>
                  <a:lnTo>
                    <a:pt x="157" y="159"/>
                  </a:lnTo>
                  <a:close/>
                  <a:moveTo>
                    <a:pt x="0" y="0"/>
                  </a:moveTo>
                  <a:lnTo>
                    <a:pt x="2214" y="0"/>
                  </a:lnTo>
                  <a:lnTo>
                    <a:pt x="2214" y="1343"/>
                  </a:lnTo>
                  <a:lnTo>
                    <a:pt x="2211" y="1429"/>
                  </a:lnTo>
                  <a:lnTo>
                    <a:pt x="2201" y="1514"/>
                  </a:lnTo>
                  <a:lnTo>
                    <a:pt x="2184" y="1596"/>
                  </a:lnTo>
                  <a:lnTo>
                    <a:pt x="2162" y="1677"/>
                  </a:lnTo>
                  <a:lnTo>
                    <a:pt x="2135" y="1755"/>
                  </a:lnTo>
                  <a:lnTo>
                    <a:pt x="2101" y="1830"/>
                  </a:lnTo>
                  <a:lnTo>
                    <a:pt x="2062" y="1901"/>
                  </a:lnTo>
                  <a:lnTo>
                    <a:pt x="2018" y="1969"/>
                  </a:lnTo>
                  <a:lnTo>
                    <a:pt x="1970" y="2034"/>
                  </a:lnTo>
                  <a:lnTo>
                    <a:pt x="1917" y="2096"/>
                  </a:lnTo>
                  <a:lnTo>
                    <a:pt x="1860" y="2153"/>
                  </a:lnTo>
                  <a:lnTo>
                    <a:pt x="1799" y="2206"/>
                  </a:lnTo>
                  <a:lnTo>
                    <a:pt x="1734" y="2255"/>
                  </a:lnTo>
                  <a:lnTo>
                    <a:pt x="1665" y="2299"/>
                  </a:lnTo>
                  <a:lnTo>
                    <a:pt x="1593" y="2337"/>
                  </a:lnTo>
                  <a:lnTo>
                    <a:pt x="1518" y="2370"/>
                  </a:lnTo>
                  <a:lnTo>
                    <a:pt x="1440" y="2398"/>
                  </a:lnTo>
                  <a:lnTo>
                    <a:pt x="1360" y="2421"/>
                  </a:lnTo>
                  <a:lnTo>
                    <a:pt x="1277" y="2436"/>
                  </a:lnTo>
                  <a:lnTo>
                    <a:pt x="1193" y="2446"/>
                  </a:lnTo>
                  <a:lnTo>
                    <a:pt x="1106" y="2449"/>
                  </a:lnTo>
                  <a:lnTo>
                    <a:pt x="1021" y="2446"/>
                  </a:lnTo>
                  <a:lnTo>
                    <a:pt x="936" y="2436"/>
                  </a:lnTo>
                  <a:lnTo>
                    <a:pt x="853" y="2421"/>
                  </a:lnTo>
                  <a:lnTo>
                    <a:pt x="773" y="2398"/>
                  </a:lnTo>
                  <a:lnTo>
                    <a:pt x="696" y="2370"/>
                  </a:lnTo>
                  <a:lnTo>
                    <a:pt x="621" y="2337"/>
                  </a:lnTo>
                  <a:lnTo>
                    <a:pt x="548" y="2299"/>
                  </a:lnTo>
                  <a:lnTo>
                    <a:pt x="480" y="2255"/>
                  </a:lnTo>
                  <a:lnTo>
                    <a:pt x="415" y="2206"/>
                  </a:lnTo>
                  <a:lnTo>
                    <a:pt x="353" y="2153"/>
                  </a:lnTo>
                  <a:lnTo>
                    <a:pt x="296" y="2096"/>
                  </a:lnTo>
                  <a:lnTo>
                    <a:pt x="243" y="2034"/>
                  </a:lnTo>
                  <a:lnTo>
                    <a:pt x="195" y="1969"/>
                  </a:lnTo>
                  <a:lnTo>
                    <a:pt x="151" y="1901"/>
                  </a:lnTo>
                  <a:lnTo>
                    <a:pt x="112" y="1830"/>
                  </a:lnTo>
                  <a:lnTo>
                    <a:pt x="79" y="1755"/>
                  </a:lnTo>
                  <a:lnTo>
                    <a:pt x="52" y="1677"/>
                  </a:lnTo>
                  <a:lnTo>
                    <a:pt x="30" y="1596"/>
                  </a:lnTo>
                  <a:lnTo>
                    <a:pt x="13" y="1514"/>
                  </a:lnTo>
                  <a:lnTo>
                    <a:pt x="3" y="1429"/>
                  </a:lnTo>
                  <a:lnTo>
                    <a:pt x="0" y="1343"/>
                  </a:lnTo>
                  <a:lnTo>
                    <a:pt x="0" y="921"/>
                  </a:lnTo>
                  <a:lnTo>
                    <a:pt x="0" y="0"/>
                  </a:lnTo>
                  <a:close/>
                </a:path>
              </a:pathLst>
            </a:custGeom>
            <a:grpFill/>
            <a:ln w="0">
              <a:noFill/>
              <a:prstDash val="solid"/>
              <a:round/>
              <a:headEnd/>
              <a:tailEnd/>
            </a:ln>
          </p:spPr>
          <p:txBody>
            <a:bodyPr vert="horz" wrap="square" lIns="121883" tIns="60943" rIns="121883" bIns="60943" numCol="1" anchor="t" anchorCtr="0" compatLnSpc="1">
              <a:prstTxWarp prst="textNoShape">
                <a:avLst/>
              </a:prstTxWarp>
            </a:bodyPr>
            <a:lstStyle/>
            <a:p>
              <a:pPr defTabSz="1176321"/>
              <a:endParaRPr lang="es-SV" sz="933">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0" name="矩形 59"/>
          <p:cNvSpPr/>
          <p:nvPr/>
        </p:nvSpPr>
        <p:spPr>
          <a:xfrm>
            <a:off x="13335"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1" name="组合 60">
            <a:extLst>
              <a:ext uri="{FF2B5EF4-FFF2-40B4-BE49-F238E27FC236}">
                <a16:creationId xmlns:a16="http://schemas.microsoft.com/office/drawing/2014/main" id="{6FE20671-7607-4E40-AEB8-B7B3AC6EC97D}"/>
              </a:ext>
            </a:extLst>
          </p:cNvPr>
          <p:cNvGrpSpPr/>
          <p:nvPr>
            <p:custDataLst>
              <p:tags r:id="rId1"/>
            </p:custDataLst>
          </p:nvPr>
        </p:nvGrpSpPr>
        <p:grpSpPr>
          <a:xfrm>
            <a:off x="8314328" y="258964"/>
            <a:ext cx="3593293" cy="646277"/>
            <a:chOff x="3159125" y="2914650"/>
            <a:chExt cx="5867400" cy="1031876"/>
          </a:xfrm>
        </p:grpSpPr>
        <p:sp>
          <p:nvSpPr>
            <p:cNvPr id="62" name="Freeform 5">
              <a:extLst>
                <a:ext uri="{FF2B5EF4-FFF2-40B4-BE49-F238E27FC236}">
                  <a16:creationId xmlns:a16="http://schemas.microsoft.com/office/drawing/2014/main" id="{536B0972-9655-42D1-8913-75DE306E0DAC}"/>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6">
              <a:extLst>
                <a:ext uri="{FF2B5EF4-FFF2-40B4-BE49-F238E27FC236}">
                  <a16:creationId xmlns:a16="http://schemas.microsoft.com/office/drawing/2014/main" id="{08C91224-BD76-447D-84AE-B023002CF760}"/>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7">
              <a:extLst>
                <a:ext uri="{FF2B5EF4-FFF2-40B4-BE49-F238E27FC236}">
                  <a16:creationId xmlns:a16="http://schemas.microsoft.com/office/drawing/2014/main" id="{A4E5D256-E3FB-450E-8BA3-2335E2536E3A}"/>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8">
              <a:extLst>
                <a:ext uri="{FF2B5EF4-FFF2-40B4-BE49-F238E27FC236}">
                  <a16:creationId xmlns:a16="http://schemas.microsoft.com/office/drawing/2014/main" id="{7369E7AB-BA6B-4F2A-97B7-709428CC2EA9}"/>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9">
              <a:extLst>
                <a:ext uri="{FF2B5EF4-FFF2-40B4-BE49-F238E27FC236}">
                  <a16:creationId xmlns:a16="http://schemas.microsoft.com/office/drawing/2014/main" id="{0A6DA806-779B-44E5-B098-637193E555AD}"/>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10">
              <a:extLst>
                <a:ext uri="{FF2B5EF4-FFF2-40B4-BE49-F238E27FC236}">
                  <a16:creationId xmlns:a16="http://schemas.microsoft.com/office/drawing/2014/main" id="{A4962165-A025-4301-A540-DE926B090A29}"/>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11">
              <a:extLst>
                <a:ext uri="{FF2B5EF4-FFF2-40B4-BE49-F238E27FC236}">
                  <a16:creationId xmlns:a16="http://schemas.microsoft.com/office/drawing/2014/main" id="{4F274F83-2B48-4ACD-A40E-0A7492EAA009}"/>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2">
              <a:extLst>
                <a:ext uri="{FF2B5EF4-FFF2-40B4-BE49-F238E27FC236}">
                  <a16:creationId xmlns:a16="http://schemas.microsoft.com/office/drawing/2014/main" id="{4C390D97-B402-413B-A67E-06358C93ECB3}"/>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13">
              <a:extLst>
                <a:ext uri="{FF2B5EF4-FFF2-40B4-BE49-F238E27FC236}">
                  <a16:creationId xmlns:a16="http://schemas.microsoft.com/office/drawing/2014/main" id="{DA58D4C0-16DF-4988-BC97-AF09ECEBC7CE}"/>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14">
              <a:extLst>
                <a:ext uri="{FF2B5EF4-FFF2-40B4-BE49-F238E27FC236}">
                  <a16:creationId xmlns:a16="http://schemas.microsoft.com/office/drawing/2014/main" id="{F4FCC9DF-7C0F-4E89-B985-7D46ABA80B48}"/>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15">
              <a:extLst>
                <a:ext uri="{FF2B5EF4-FFF2-40B4-BE49-F238E27FC236}">
                  <a16:creationId xmlns:a16="http://schemas.microsoft.com/office/drawing/2014/main" id="{96F8D256-76EA-42FE-862D-BEF7C2D10A0B}"/>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6">
              <a:extLst>
                <a:ext uri="{FF2B5EF4-FFF2-40B4-BE49-F238E27FC236}">
                  <a16:creationId xmlns:a16="http://schemas.microsoft.com/office/drawing/2014/main" id="{C1104D98-64A2-42DA-8F5F-831D1747A349}"/>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7">
              <a:extLst>
                <a:ext uri="{FF2B5EF4-FFF2-40B4-BE49-F238E27FC236}">
                  <a16:creationId xmlns:a16="http://schemas.microsoft.com/office/drawing/2014/main" id="{39B1C23B-B033-4DBD-811E-11AC1D476CCC}"/>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8">
              <a:extLst>
                <a:ext uri="{FF2B5EF4-FFF2-40B4-BE49-F238E27FC236}">
                  <a16:creationId xmlns:a16="http://schemas.microsoft.com/office/drawing/2014/main" id="{43CF6447-7986-4AF8-AAB9-96D3AA387ADF}"/>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19">
              <a:extLst>
                <a:ext uri="{FF2B5EF4-FFF2-40B4-BE49-F238E27FC236}">
                  <a16:creationId xmlns:a16="http://schemas.microsoft.com/office/drawing/2014/main" id="{F6A1C56C-ED99-4F8E-B061-BFC0FCE2600A}"/>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6128267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250"/>
                                        <p:tgtEl>
                                          <p:spTgt spid="20"/>
                                        </p:tgtEl>
                                      </p:cBhvr>
                                    </p:animEffect>
                                    <p:anim calcmode="lin" valueType="num">
                                      <p:cBhvr>
                                        <p:cTn id="8" dur="1250" fill="hold"/>
                                        <p:tgtEl>
                                          <p:spTgt spid="20"/>
                                        </p:tgtEl>
                                        <p:attrNameLst>
                                          <p:attrName>style.rotation</p:attrName>
                                        </p:attrNameLst>
                                      </p:cBhvr>
                                      <p:tavLst>
                                        <p:tav tm="0">
                                          <p:val>
                                            <p:fltVal val="720"/>
                                          </p:val>
                                        </p:tav>
                                        <p:tav tm="100000">
                                          <p:val>
                                            <p:fltVal val="0"/>
                                          </p:val>
                                        </p:tav>
                                      </p:tavLst>
                                    </p:anim>
                                    <p:anim calcmode="lin" valueType="num">
                                      <p:cBhvr>
                                        <p:cTn id="9" dur="1250" fill="hold"/>
                                        <p:tgtEl>
                                          <p:spTgt spid="20"/>
                                        </p:tgtEl>
                                        <p:attrNameLst>
                                          <p:attrName>ppt_h</p:attrName>
                                        </p:attrNameLst>
                                      </p:cBhvr>
                                      <p:tavLst>
                                        <p:tav tm="0">
                                          <p:val>
                                            <p:fltVal val="0"/>
                                          </p:val>
                                        </p:tav>
                                        <p:tav tm="100000">
                                          <p:val>
                                            <p:strVal val="#ppt_h"/>
                                          </p:val>
                                        </p:tav>
                                      </p:tavLst>
                                    </p:anim>
                                    <p:anim calcmode="lin" valueType="num">
                                      <p:cBhvr>
                                        <p:cTn id="10" dur="1250" fill="hold"/>
                                        <p:tgtEl>
                                          <p:spTgt spid="20"/>
                                        </p:tgtEl>
                                        <p:attrNameLst>
                                          <p:attrName>ppt_w</p:attrName>
                                        </p:attrNameLst>
                                      </p:cBhvr>
                                      <p:tavLst>
                                        <p:tav tm="0">
                                          <p:val>
                                            <p:fltVal val="0"/>
                                          </p:val>
                                        </p:tav>
                                        <p:tav tm="100000">
                                          <p:val>
                                            <p:strVal val="#ppt_w"/>
                                          </p:val>
                                        </p:tav>
                                      </p:tavLst>
                                    </p:anim>
                                  </p:childTnLst>
                                </p:cTn>
                              </p:par>
                              <p:par>
                                <p:cTn id="11" presetID="35" presetClass="entr" presetSubtype="0"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250"/>
                                        <p:tgtEl>
                                          <p:spTgt spid="17"/>
                                        </p:tgtEl>
                                      </p:cBhvr>
                                    </p:animEffect>
                                    <p:anim calcmode="lin" valueType="num">
                                      <p:cBhvr>
                                        <p:cTn id="14" dur="1250" fill="hold"/>
                                        <p:tgtEl>
                                          <p:spTgt spid="17"/>
                                        </p:tgtEl>
                                        <p:attrNameLst>
                                          <p:attrName>style.rotation</p:attrName>
                                        </p:attrNameLst>
                                      </p:cBhvr>
                                      <p:tavLst>
                                        <p:tav tm="0">
                                          <p:val>
                                            <p:fltVal val="720"/>
                                          </p:val>
                                        </p:tav>
                                        <p:tav tm="100000">
                                          <p:val>
                                            <p:fltVal val="0"/>
                                          </p:val>
                                        </p:tav>
                                      </p:tavLst>
                                    </p:anim>
                                    <p:anim calcmode="lin" valueType="num">
                                      <p:cBhvr>
                                        <p:cTn id="15" dur="1250" fill="hold"/>
                                        <p:tgtEl>
                                          <p:spTgt spid="17"/>
                                        </p:tgtEl>
                                        <p:attrNameLst>
                                          <p:attrName>ppt_h</p:attrName>
                                        </p:attrNameLst>
                                      </p:cBhvr>
                                      <p:tavLst>
                                        <p:tav tm="0">
                                          <p:val>
                                            <p:fltVal val="0"/>
                                          </p:val>
                                        </p:tav>
                                        <p:tav tm="100000">
                                          <p:val>
                                            <p:strVal val="#ppt_h"/>
                                          </p:val>
                                        </p:tav>
                                      </p:tavLst>
                                    </p:anim>
                                    <p:anim calcmode="lin" valueType="num">
                                      <p:cBhvr>
                                        <p:cTn id="16" dur="1250" fill="hold"/>
                                        <p:tgtEl>
                                          <p:spTgt spid="17"/>
                                        </p:tgtEl>
                                        <p:attrNameLst>
                                          <p:attrName>ppt_w</p:attrName>
                                        </p:attrNameLst>
                                      </p:cBhvr>
                                      <p:tavLst>
                                        <p:tav tm="0">
                                          <p:val>
                                            <p:fltVal val="0"/>
                                          </p:val>
                                        </p:tav>
                                        <p:tav tm="100000">
                                          <p:val>
                                            <p:strVal val="#ppt_w"/>
                                          </p:val>
                                        </p:tav>
                                      </p:tavLst>
                                    </p:anim>
                                  </p:childTnLst>
                                </p:cTn>
                              </p:par>
                              <p:par>
                                <p:cTn id="17" presetID="35" presetClass="entr" presetSubtype="0" fill="hold" nodeType="withEffect">
                                  <p:stCondLst>
                                    <p:cond delay="5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250"/>
                                        <p:tgtEl>
                                          <p:spTgt spid="14"/>
                                        </p:tgtEl>
                                      </p:cBhvr>
                                    </p:animEffect>
                                    <p:anim calcmode="lin" valueType="num">
                                      <p:cBhvr>
                                        <p:cTn id="20" dur="1250" fill="hold"/>
                                        <p:tgtEl>
                                          <p:spTgt spid="14"/>
                                        </p:tgtEl>
                                        <p:attrNameLst>
                                          <p:attrName>style.rotation</p:attrName>
                                        </p:attrNameLst>
                                      </p:cBhvr>
                                      <p:tavLst>
                                        <p:tav tm="0">
                                          <p:val>
                                            <p:fltVal val="720"/>
                                          </p:val>
                                        </p:tav>
                                        <p:tav tm="100000">
                                          <p:val>
                                            <p:fltVal val="0"/>
                                          </p:val>
                                        </p:tav>
                                      </p:tavLst>
                                    </p:anim>
                                    <p:anim calcmode="lin" valueType="num">
                                      <p:cBhvr>
                                        <p:cTn id="21" dur="1250" fill="hold"/>
                                        <p:tgtEl>
                                          <p:spTgt spid="14"/>
                                        </p:tgtEl>
                                        <p:attrNameLst>
                                          <p:attrName>ppt_h</p:attrName>
                                        </p:attrNameLst>
                                      </p:cBhvr>
                                      <p:tavLst>
                                        <p:tav tm="0">
                                          <p:val>
                                            <p:fltVal val="0"/>
                                          </p:val>
                                        </p:tav>
                                        <p:tav tm="100000">
                                          <p:val>
                                            <p:strVal val="#ppt_h"/>
                                          </p:val>
                                        </p:tav>
                                      </p:tavLst>
                                    </p:anim>
                                    <p:anim calcmode="lin" valueType="num">
                                      <p:cBhvr>
                                        <p:cTn id="22" dur="1250" fill="hold"/>
                                        <p:tgtEl>
                                          <p:spTgt spid="14"/>
                                        </p:tgtEl>
                                        <p:attrNameLst>
                                          <p:attrName>ppt_w</p:attrName>
                                        </p:attrNameLst>
                                      </p:cBhvr>
                                      <p:tavLst>
                                        <p:tav tm="0">
                                          <p:val>
                                            <p:fltVal val="0"/>
                                          </p:val>
                                        </p:tav>
                                        <p:tav tm="100000">
                                          <p:val>
                                            <p:strVal val="#ppt_w"/>
                                          </p:val>
                                        </p:tav>
                                      </p:tavLst>
                                    </p:anim>
                                  </p:childTnLst>
                                </p:cTn>
                              </p:par>
                              <p:par>
                                <p:cTn id="23" presetID="35" presetClass="entr" presetSubtype="0" fill="hold"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250"/>
                                        <p:tgtEl>
                                          <p:spTgt spid="11"/>
                                        </p:tgtEl>
                                      </p:cBhvr>
                                    </p:animEffect>
                                    <p:anim calcmode="lin" valueType="num">
                                      <p:cBhvr>
                                        <p:cTn id="26" dur="1250" fill="hold"/>
                                        <p:tgtEl>
                                          <p:spTgt spid="11"/>
                                        </p:tgtEl>
                                        <p:attrNameLst>
                                          <p:attrName>style.rotation</p:attrName>
                                        </p:attrNameLst>
                                      </p:cBhvr>
                                      <p:tavLst>
                                        <p:tav tm="0">
                                          <p:val>
                                            <p:fltVal val="720"/>
                                          </p:val>
                                        </p:tav>
                                        <p:tav tm="100000">
                                          <p:val>
                                            <p:fltVal val="0"/>
                                          </p:val>
                                        </p:tav>
                                      </p:tavLst>
                                    </p:anim>
                                    <p:anim calcmode="lin" valueType="num">
                                      <p:cBhvr>
                                        <p:cTn id="27" dur="1250" fill="hold"/>
                                        <p:tgtEl>
                                          <p:spTgt spid="11"/>
                                        </p:tgtEl>
                                        <p:attrNameLst>
                                          <p:attrName>ppt_h</p:attrName>
                                        </p:attrNameLst>
                                      </p:cBhvr>
                                      <p:tavLst>
                                        <p:tav tm="0">
                                          <p:val>
                                            <p:fltVal val="0"/>
                                          </p:val>
                                        </p:tav>
                                        <p:tav tm="100000">
                                          <p:val>
                                            <p:strVal val="#ppt_h"/>
                                          </p:val>
                                        </p:tav>
                                      </p:tavLst>
                                    </p:anim>
                                    <p:anim calcmode="lin" valueType="num">
                                      <p:cBhvr>
                                        <p:cTn id="28" dur="1250" fill="hold"/>
                                        <p:tgtEl>
                                          <p:spTgt spid="11"/>
                                        </p:tgtEl>
                                        <p:attrNameLst>
                                          <p:attrName>ppt_w</p:attrName>
                                        </p:attrNameLst>
                                      </p:cBhvr>
                                      <p:tavLst>
                                        <p:tav tm="0">
                                          <p:val>
                                            <p:fltVal val="0"/>
                                          </p:val>
                                        </p:tav>
                                        <p:tav tm="100000">
                                          <p:val>
                                            <p:strVal val="#ppt_w"/>
                                          </p:val>
                                        </p:tav>
                                      </p:tavLst>
                                    </p:anim>
                                  </p:childTnLst>
                                </p:cTn>
                              </p:par>
                              <p:par>
                                <p:cTn id="29" presetID="35" presetClass="entr" presetSubtype="0" fill="hold" nodeType="withEffect">
                                  <p:stCondLst>
                                    <p:cond delay="10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250"/>
                                        <p:tgtEl>
                                          <p:spTgt spid="8"/>
                                        </p:tgtEl>
                                      </p:cBhvr>
                                    </p:animEffect>
                                    <p:anim calcmode="lin" valueType="num">
                                      <p:cBhvr>
                                        <p:cTn id="32" dur="1250" fill="hold"/>
                                        <p:tgtEl>
                                          <p:spTgt spid="8"/>
                                        </p:tgtEl>
                                        <p:attrNameLst>
                                          <p:attrName>style.rotation</p:attrName>
                                        </p:attrNameLst>
                                      </p:cBhvr>
                                      <p:tavLst>
                                        <p:tav tm="0">
                                          <p:val>
                                            <p:fltVal val="720"/>
                                          </p:val>
                                        </p:tav>
                                        <p:tav tm="100000">
                                          <p:val>
                                            <p:fltVal val="0"/>
                                          </p:val>
                                        </p:tav>
                                      </p:tavLst>
                                    </p:anim>
                                    <p:anim calcmode="lin" valueType="num">
                                      <p:cBhvr>
                                        <p:cTn id="33" dur="1250" fill="hold"/>
                                        <p:tgtEl>
                                          <p:spTgt spid="8"/>
                                        </p:tgtEl>
                                        <p:attrNameLst>
                                          <p:attrName>ppt_h</p:attrName>
                                        </p:attrNameLst>
                                      </p:cBhvr>
                                      <p:tavLst>
                                        <p:tav tm="0">
                                          <p:val>
                                            <p:fltVal val="0"/>
                                          </p:val>
                                        </p:tav>
                                        <p:tav tm="100000">
                                          <p:val>
                                            <p:strVal val="#ppt_h"/>
                                          </p:val>
                                        </p:tav>
                                      </p:tavLst>
                                    </p:anim>
                                    <p:anim calcmode="lin" valueType="num">
                                      <p:cBhvr>
                                        <p:cTn id="34" dur="1250" fill="hold"/>
                                        <p:tgtEl>
                                          <p:spTgt spid="8"/>
                                        </p:tgtEl>
                                        <p:attrNameLst>
                                          <p:attrName>ppt_w</p:attrName>
                                        </p:attrNameLst>
                                      </p:cBhvr>
                                      <p:tavLst>
                                        <p:tav tm="0">
                                          <p:val>
                                            <p:fltVal val="0"/>
                                          </p:val>
                                        </p:tav>
                                        <p:tav tm="100000">
                                          <p:val>
                                            <p:strVal val="#ppt_w"/>
                                          </p:val>
                                        </p:tav>
                                      </p:tavLst>
                                    </p:anim>
                                  </p:childTnLst>
                                </p:cTn>
                              </p:par>
                            </p:childTnLst>
                          </p:cTn>
                        </p:par>
                        <p:par>
                          <p:cTn id="35" fill="hold">
                            <p:stCondLst>
                              <p:cond delay="2250"/>
                            </p:stCondLst>
                            <p:childTnLst>
                              <p:par>
                                <p:cTn id="36" presetID="10"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2750"/>
                            </p:stCondLst>
                            <p:childTnLst>
                              <p:par>
                                <p:cTn id="40" presetID="10" presetClass="entr" presetSubtype="0" fill="hold" nodeType="after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65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650"/>
                                        <p:tgtEl>
                                          <p:spTgt spid="24"/>
                                        </p:tgtEl>
                                      </p:cBhvr>
                                    </p:animEffect>
                                  </p:childTnLst>
                                </p:cTn>
                              </p:par>
                            </p:childTnLst>
                          </p:cTn>
                        </p:par>
                        <p:par>
                          <p:cTn id="46" fill="hold">
                            <p:stCondLst>
                              <p:cond delay="3400"/>
                            </p:stCondLst>
                            <p:childTnLst>
                              <p:par>
                                <p:cTn id="47" presetID="10" presetClass="entr" presetSubtype="0" fill="hold"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65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650"/>
                                        <p:tgtEl>
                                          <p:spTgt spid="25"/>
                                        </p:tgtEl>
                                      </p:cBhvr>
                                    </p:animEffect>
                                  </p:childTnLst>
                                </p:cTn>
                              </p:par>
                            </p:childTnLst>
                          </p:cTn>
                        </p:par>
                        <p:par>
                          <p:cTn id="53" fill="hold">
                            <p:stCondLst>
                              <p:cond delay="4050"/>
                            </p:stCondLst>
                            <p:childTnLst>
                              <p:par>
                                <p:cTn id="54" presetID="10" presetClass="entr" presetSubtype="0" fill="hold" nodeType="after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650"/>
                                        <p:tgtEl>
                                          <p:spTgt spid="4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650"/>
                                        <p:tgtEl>
                                          <p:spTgt spid="26"/>
                                        </p:tgtEl>
                                      </p:cBhvr>
                                    </p:animEffect>
                                  </p:childTnLst>
                                </p:cTn>
                              </p:par>
                            </p:childTnLst>
                          </p:cTn>
                        </p:par>
                        <p:par>
                          <p:cTn id="60" fill="hold">
                            <p:stCondLst>
                              <p:cond delay="4700"/>
                            </p:stCondLst>
                            <p:childTnLst>
                              <p:par>
                                <p:cTn id="61" presetID="10" presetClass="entr" presetSubtype="0" fill="hold"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650"/>
                                        <p:tgtEl>
                                          <p:spTgt spid="2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650"/>
                                        <p:tgtEl>
                                          <p:spTgt spid="27"/>
                                        </p:tgtEl>
                                      </p:cBhvr>
                                    </p:animEffect>
                                  </p:childTnLst>
                                </p:cTn>
                              </p:par>
                            </p:childTnLst>
                          </p:cTn>
                        </p:par>
                        <p:par>
                          <p:cTn id="67" fill="hold">
                            <p:stCondLst>
                              <p:cond delay="5350"/>
                            </p:stCondLst>
                            <p:childTnLst>
                              <p:par>
                                <p:cTn id="68" presetID="10" presetClass="entr" presetSubtype="0" fill="hold" nodeType="after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650"/>
                                        <p:tgtEl>
                                          <p:spTgt spid="5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6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26" grpId="0"/>
      <p:bldP spid="27"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989377" y="327095"/>
            <a:ext cx="1800493" cy="369332"/>
          </a:xfrm>
          <a:prstGeom prst="rect">
            <a:avLst/>
          </a:prstGeom>
          <a:noFill/>
        </p:spPr>
        <p:txBody>
          <a:bodyPr wrap="none" rtlCol="0">
            <a:spAutoFit/>
          </a:bodyPr>
          <a:lstStyle/>
          <a:p>
            <a:pPr defTabSz="914377"/>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点击添加小标题</a:t>
            </a:r>
            <a:endParaRPr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a:spLocks noEditPoints="1"/>
          </p:cNvSpPr>
          <p:nvPr/>
        </p:nvSpPr>
        <p:spPr bwMode="auto">
          <a:xfrm>
            <a:off x="511177" y="303531"/>
            <a:ext cx="307975" cy="523875"/>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accent1"/>
            </a:solidFill>
          </a:ln>
        </p:spPr>
        <p:txBody>
          <a:bodyPr vert="horz" wrap="square" lIns="121920" tIns="60960" rIns="121920" bIns="60960" numCol="1" anchor="t" anchorCtr="0" compatLnSpc="1"/>
          <a:lstStyle/>
          <a:p>
            <a:pPr defTabSz="914377"/>
            <a:endParaRPr lang="zh-CN" altLang="en-US" sz="320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 220"/>
          <p:cNvSpPr/>
          <p:nvPr/>
        </p:nvSpPr>
        <p:spPr>
          <a:xfrm rot="5400000">
            <a:off x="10981056" y="115571"/>
            <a:ext cx="791845" cy="5765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a:off x="994410" y="802006"/>
            <a:ext cx="9998711" cy="349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51"/>
          <p:cNvSpPr txBox="1"/>
          <p:nvPr/>
        </p:nvSpPr>
        <p:spPr>
          <a:xfrm>
            <a:off x="11075082" y="165171"/>
            <a:ext cx="639919" cy="276999"/>
          </a:xfrm>
          <a:prstGeom prst="rect">
            <a:avLst/>
          </a:prstGeom>
          <a:noFill/>
        </p:spPr>
        <p:txBody>
          <a:bodyPr wrap="none" rtlCol="0">
            <a:spAutoFit/>
          </a:bodyPr>
          <a:lstStyle/>
          <a:p>
            <a:pPr defTabSz="914377"/>
            <a:r>
              <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LOGO</a:t>
            </a:r>
          </a:p>
        </p:txBody>
      </p:sp>
      <p:sp>
        <p:nvSpPr>
          <p:cNvPr id="4" name="矩形 3"/>
          <p:cNvSpPr/>
          <p:nvPr/>
        </p:nvSpPr>
        <p:spPr>
          <a:xfrm>
            <a:off x="-55880" y="6744970"/>
            <a:ext cx="12261215" cy="118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7" name="矩形 66"/>
          <p:cNvSpPr/>
          <p:nvPr/>
        </p:nvSpPr>
        <p:spPr>
          <a:xfrm>
            <a:off x="13335" y="-2033"/>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Rectangle 9"/>
          <p:cNvSpPr/>
          <p:nvPr/>
        </p:nvSpPr>
        <p:spPr>
          <a:xfrm>
            <a:off x="4349896" y="1753384"/>
            <a:ext cx="1368152" cy="1368152"/>
          </a:xfrm>
          <a:prstGeom prst="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4377"/>
            <a:endParaRPr lang="zh-CN" alt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9" name="组合 68"/>
          <p:cNvGrpSpPr/>
          <p:nvPr/>
        </p:nvGrpSpPr>
        <p:grpSpPr>
          <a:xfrm>
            <a:off x="5785761" y="1946644"/>
            <a:ext cx="3620089" cy="939708"/>
            <a:chOff x="6685961" y="2819082"/>
            <a:chExt cx="3620089" cy="939708"/>
          </a:xfrm>
        </p:grpSpPr>
        <p:sp>
          <p:nvSpPr>
            <p:cNvPr id="70" name="矩形 69"/>
            <p:cNvSpPr/>
            <p:nvPr/>
          </p:nvSpPr>
          <p:spPr>
            <a:xfrm>
              <a:off x="6685961" y="3171706"/>
              <a:ext cx="3620089" cy="587084"/>
            </a:xfrm>
            <a:prstGeom prst="rect">
              <a:avLst/>
            </a:prstGeom>
          </p:spPr>
          <p:txBody>
            <a:bodyPr wrap="square">
              <a:spAutoFit/>
              <a:scene3d>
                <a:camera prst="orthographicFront"/>
                <a:lightRig rig="threePt" dir="t"/>
              </a:scene3d>
              <a:sp3d contourW="12700"/>
            </a:bodyPr>
            <a:lstStyle/>
            <a:p>
              <a:pPr algn="just" defTabSz="914377">
                <a:lnSpc>
                  <a:spcPct val="120000"/>
                </a:lnSpc>
              </a:pPr>
              <a:r>
                <a:rPr lang="zh-CN" altLang="en-US" sz="1400"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用户可以在投影仪或者计算机上进行演示也可以将演示文稿打印出来制作成胶片</a:t>
              </a:r>
            </a:p>
          </p:txBody>
        </p:sp>
        <p:sp>
          <p:nvSpPr>
            <p:cNvPr id="71" name="矩形 70"/>
            <p:cNvSpPr/>
            <p:nvPr/>
          </p:nvSpPr>
          <p:spPr>
            <a:xfrm>
              <a:off x="6685961" y="2819082"/>
              <a:ext cx="2241974" cy="429861"/>
            </a:xfrm>
            <a:prstGeom prst="rect">
              <a:avLst/>
            </a:prstGeom>
          </p:spPr>
          <p:txBody>
            <a:bodyPr wrap="square">
              <a:spAutoFit/>
              <a:scene3d>
                <a:camera prst="orthographicFront"/>
                <a:lightRig rig="threePt" dir="t"/>
              </a:scene3d>
              <a:sp3d contourW="12700"/>
            </a:bodyPr>
            <a:lstStyle/>
            <a:p>
              <a:pPr algn="just" defTabSz="914377">
                <a:lnSpc>
                  <a:spcPct val="120000"/>
                </a:lnSpc>
              </a:pPr>
              <a:r>
                <a:rPr lang="zh-CN" altLang="en-US" sz="2000" b="1" dirty="0">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rPr>
                <a:t>标题文字添加</a:t>
              </a:r>
            </a:p>
          </p:txBody>
        </p:sp>
      </p:grpSp>
      <p:sp>
        <p:nvSpPr>
          <p:cNvPr id="72" name="Rectangle 1"/>
          <p:cNvSpPr/>
          <p:nvPr/>
        </p:nvSpPr>
        <p:spPr>
          <a:xfrm>
            <a:off x="1613592" y="4489688"/>
            <a:ext cx="1368152" cy="1368152"/>
          </a:xfrm>
          <a:prstGeom prst="rect">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4377"/>
            <a:endParaRPr lang="zh-CN" alt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Rectangle 6"/>
          <p:cNvSpPr/>
          <p:nvPr/>
        </p:nvSpPr>
        <p:spPr>
          <a:xfrm>
            <a:off x="2981745" y="3121536"/>
            <a:ext cx="1377404" cy="1368152"/>
          </a:xfrm>
          <a:prstGeom prst="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4377"/>
            <a:endParaRPr lang="zh-CN" alt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Rectangle 4"/>
          <p:cNvSpPr/>
          <p:nvPr/>
        </p:nvSpPr>
        <p:spPr>
          <a:xfrm>
            <a:off x="7086200" y="4488973"/>
            <a:ext cx="1368152" cy="1368868"/>
          </a:xfrm>
          <a:prstGeom prst="rect">
            <a:avLst/>
          </a:prstGeom>
          <a:blipFill>
            <a:blip r:embed="rId3"/>
            <a:stretch>
              <a:fillRect l="-56997" r="-4901"/>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4377"/>
            <a:endParaRPr lang="zh-CN" alt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Rectangle 3"/>
          <p:cNvSpPr/>
          <p:nvPr/>
        </p:nvSpPr>
        <p:spPr>
          <a:xfrm>
            <a:off x="5718048" y="4488973"/>
            <a:ext cx="1368152" cy="1368868"/>
          </a:xfrm>
          <a:prstGeom prst="rect">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defTabSz="914377"/>
            <a:endParaRPr lang="zh-CN" alt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6" name="组合 75"/>
          <p:cNvGrpSpPr/>
          <p:nvPr/>
        </p:nvGrpSpPr>
        <p:grpSpPr>
          <a:xfrm>
            <a:off x="7150956" y="3325141"/>
            <a:ext cx="3620089" cy="939708"/>
            <a:chOff x="6685961" y="2819082"/>
            <a:chExt cx="3620089" cy="939708"/>
          </a:xfrm>
        </p:grpSpPr>
        <p:sp>
          <p:nvSpPr>
            <p:cNvPr id="77" name="矩形 76"/>
            <p:cNvSpPr/>
            <p:nvPr/>
          </p:nvSpPr>
          <p:spPr>
            <a:xfrm>
              <a:off x="6685961" y="3171706"/>
              <a:ext cx="3620089" cy="587084"/>
            </a:xfrm>
            <a:prstGeom prst="rect">
              <a:avLst/>
            </a:prstGeom>
          </p:spPr>
          <p:txBody>
            <a:bodyPr wrap="square">
              <a:spAutoFit/>
              <a:scene3d>
                <a:camera prst="orthographicFront"/>
                <a:lightRig rig="threePt" dir="t"/>
              </a:scene3d>
              <a:sp3d contourW="12700"/>
            </a:bodyPr>
            <a:lstStyle/>
            <a:p>
              <a:pPr algn="just" defTabSz="914377">
                <a:lnSpc>
                  <a:spcPct val="120000"/>
                </a:lnSpc>
              </a:pPr>
              <a:r>
                <a:rPr lang="zh-CN" altLang="en-US" sz="1400"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用户可以在投影仪或者计算机上进行演示也可以将演示文稿打印出来制作成胶片</a:t>
              </a:r>
            </a:p>
          </p:txBody>
        </p:sp>
        <p:sp>
          <p:nvSpPr>
            <p:cNvPr id="78" name="矩形 77"/>
            <p:cNvSpPr/>
            <p:nvPr/>
          </p:nvSpPr>
          <p:spPr>
            <a:xfrm>
              <a:off x="6685961" y="2819082"/>
              <a:ext cx="2241974" cy="429861"/>
            </a:xfrm>
            <a:prstGeom prst="rect">
              <a:avLst/>
            </a:prstGeom>
          </p:spPr>
          <p:txBody>
            <a:bodyPr wrap="square">
              <a:spAutoFit/>
              <a:scene3d>
                <a:camera prst="orthographicFront"/>
                <a:lightRig rig="threePt" dir="t"/>
              </a:scene3d>
              <a:sp3d contourW="12700"/>
            </a:bodyPr>
            <a:lstStyle/>
            <a:p>
              <a:pPr algn="just" defTabSz="914377">
                <a:lnSpc>
                  <a:spcPct val="120000"/>
                </a:lnSpc>
              </a:pPr>
              <a:r>
                <a:rPr lang="zh-CN" altLang="en-US" sz="2000" b="1" dirty="0">
                  <a:solidFill>
                    <a:srgbClr val="000000">
                      <a:lumMod val="65000"/>
                      <a:lumOff val="35000"/>
                    </a:srgbClr>
                  </a:solidFill>
                  <a:latin typeface="Arial" panose="020B0604020202020204" pitchFamily="34" charset="0"/>
                  <a:ea typeface="微软雅黑" panose="020B0503020204020204" pitchFamily="34" charset="-122"/>
                  <a:sym typeface="Arial" panose="020B0604020202020204" pitchFamily="34" charset="0"/>
                </a:rPr>
                <a:t>标题文字添加</a:t>
              </a:r>
            </a:p>
          </p:txBody>
        </p:sp>
      </p:grpSp>
      <p:sp>
        <p:nvSpPr>
          <p:cNvPr id="79" name="矩形 78"/>
          <p:cNvSpPr/>
          <p:nvPr/>
        </p:nvSpPr>
        <p:spPr>
          <a:xfrm>
            <a:off x="2237948" y="1814253"/>
            <a:ext cx="2016224" cy="1186057"/>
          </a:xfrm>
          <a:prstGeom prst="rect">
            <a:avLst/>
          </a:prstGeom>
          <a:blipFill>
            <a:blip r:embed="rId4"/>
            <a:stretch>
              <a:fillRect l="-56997" r="-490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等线" panose="020F0502020204030204"/>
              <a:ea typeface="等线" panose="02010600030101010101" pitchFamily="2" charset="-122"/>
            </a:endParaRPr>
          </a:p>
        </p:txBody>
      </p:sp>
      <p:sp>
        <p:nvSpPr>
          <p:cNvPr id="80" name="矩形 79"/>
          <p:cNvSpPr/>
          <p:nvPr/>
        </p:nvSpPr>
        <p:spPr>
          <a:xfrm>
            <a:off x="4437904" y="3212226"/>
            <a:ext cx="2016224" cy="1186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等线" panose="020F0502020204030204"/>
              <a:ea typeface="等线" panose="02010600030101010101" pitchFamily="2" charset="-122"/>
            </a:endParaRPr>
          </a:p>
        </p:txBody>
      </p:sp>
      <p:sp>
        <p:nvSpPr>
          <p:cNvPr id="81" name="矩形 80"/>
          <p:cNvSpPr/>
          <p:nvPr/>
        </p:nvSpPr>
        <p:spPr>
          <a:xfrm>
            <a:off x="3265375" y="4527518"/>
            <a:ext cx="2029699" cy="1261265"/>
          </a:xfrm>
          <a:prstGeom prst="rect">
            <a:avLst/>
          </a:prstGeom>
          <a:blipFill>
            <a:blip r:embed="rId5"/>
            <a:stretch>
              <a:fillRect l="-56997" r="-490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等线" panose="020F0502020204030204"/>
              <a:ea typeface="等线" panose="02010600030101010101" pitchFamily="2" charset="-122"/>
            </a:endParaRPr>
          </a:p>
        </p:txBody>
      </p:sp>
      <p:sp>
        <p:nvSpPr>
          <p:cNvPr id="82" name="矩形 81"/>
          <p:cNvSpPr/>
          <p:nvPr/>
        </p:nvSpPr>
        <p:spPr>
          <a:xfrm>
            <a:off x="8511940" y="4542773"/>
            <a:ext cx="2029699" cy="1261265"/>
          </a:xfrm>
          <a:prstGeom prst="rect">
            <a:avLst/>
          </a:prstGeom>
          <a:blipFill>
            <a:blip r:embed="rId6"/>
            <a:stretch>
              <a:fillRect l="-56997" r="-490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等线" panose="020F0502020204030204"/>
              <a:ea typeface="等线" panose="02010600030101010101" pitchFamily="2" charset="-122"/>
            </a:endParaRPr>
          </a:p>
        </p:txBody>
      </p:sp>
      <p:grpSp>
        <p:nvGrpSpPr>
          <p:cNvPr id="24" name="组合 23">
            <a:extLst>
              <a:ext uri="{FF2B5EF4-FFF2-40B4-BE49-F238E27FC236}">
                <a16:creationId xmlns:a16="http://schemas.microsoft.com/office/drawing/2014/main" id="{9C89642A-37D1-4768-AF76-58EFA0A426FE}"/>
              </a:ext>
            </a:extLst>
          </p:cNvPr>
          <p:cNvGrpSpPr/>
          <p:nvPr>
            <p:custDataLst>
              <p:tags r:id="rId1"/>
            </p:custDataLst>
          </p:nvPr>
        </p:nvGrpSpPr>
        <p:grpSpPr>
          <a:xfrm>
            <a:off x="8314328" y="258964"/>
            <a:ext cx="3593293" cy="646277"/>
            <a:chOff x="3159125" y="2914650"/>
            <a:chExt cx="5867400" cy="1031876"/>
          </a:xfrm>
        </p:grpSpPr>
        <p:sp>
          <p:nvSpPr>
            <p:cNvPr id="25" name="Freeform 5">
              <a:extLst>
                <a:ext uri="{FF2B5EF4-FFF2-40B4-BE49-F238E27FC236}">
                  <a16:creationId xmlns:a16="http://schemas.microsoft.com/office/drawing/2014/main" id="{537B8AD4-D8B3-4BDC-97E0-C3D9000F0C55}"/>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6">
              <a:extLst>
                <a:ext uri="{FF2B5EF4-FFF2-40B4-BE49-F238E27FC236}">
                  <a16:creationId xmlns:a16="http://schemas.microsoft.com/office/drawing/2014/main" id="{68914548-8CE2-40EF-914D-52185DDF5C35}"/>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7">
              <a:extLst>
                <a:ext uri="{FF2B5EF4-FFF2-40B4-BE49-F238E27FC236}">
                  <a16:creationId xmlns:a16="http://schemas.microsoft.com/office/drawing/2014/main" id="{35B7954A-A1A0-47AB-9765-11E52656D4B4}"/>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8">
              <a:extLst>
                <a:ext uri="{FF2B5EF4-FFF2-40B4-BE49-F238E27FC236}">
                  <a16:creationId xmlns:a16="http://schemas.microsoft.com/office/drawing/2014/main" id="{4ED5DC2A-1F86-40B9-8E51-D339F9CCB93F}"/>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9">
              <a:extLst>
                <a:ext uri="{FF2B5EF4-FFF2-40B4-BE49-F238E27FC236}">
                  <a16:creationId xmlns:a16="http://schemas.microsoft.com/office/drawing/2014/main" id="{EECE17E5-901C-40A8-ADA9-C4F819C8364A}"/>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0">
              <a:extLst>
                <a:ext uri="{FF2B5EF4-FFF2-40B4-BE49-F238E27FC236}">
                  <a16:creationId xmlns:a16="http://schemas.microsoft.com/office/drawing/2014/main" id="{31D8AFD0-29F4-4D95-87C5-9886F3310E9C}"/>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1">
              <a:extLst>
                <a:ext uri="{FF2B5EF4-FFF2-40B4-BE49-F238E27FC236}">
                  <a16:creationId xmlns:a16="http://schemas.microsoft.com/office/drawing/2014/main" id="{23A776C3-5A3A-41BC-9E69-FD0F6039E477}"/>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2">
              <a:extLst>
                <a:ext uri="{FF2B5EF4-FFF2-40B4-BE49-F238E27FC236}">
                  <a16:creationId xmlns:a16="http://schemas.microsoft.com/office/drawing/2014/main" id="{87587120-5754-439F-975F-CAF775DED930}"/>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3">
              <a:extLst>
                <a:ext uri="{FF2B5EF4-FFF2-40B4-BE49-F238E27FC236}">
                  <a16:creationId xmlns:a16="http://schemas.microsoft.com/office/drawing/2014/main" id="{88A45399-F684-4D49-A5B9-07535C9B496E}"/>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4">
              <a:extLst>
                <a:ext uri="{FF2B5EF4-FFF2-40B4-BE49-F238E27FC236}">
                  <a16:creationId xmlns:a16="http://schemas.microsoft.com/office/drawing/2014/main" id="{9D98BD95-7C45-49EF-B18B-4FCA49698B04}"/>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5">
              <a:extLst>
                <a:ext uri="{FF2B5EF4-FFF2-40B4-BE49-F238E27FC236}">
                  <a16:creationId xmlns:a16="http://schemas.microsoft.com/office/drawing/2014/main" id="{8F4D6FCA-B271-463A-9268-0218F754A2AC}"/>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6">
              <a:extLst>
                <a:ext uri="{FF2B5EF4-FFF2-40B4-BE49-F238E27FC236}">
                  <a16:creationId xmlns:a16="http://schemas.microsoft.com/office/drawing/2014/main" id="{F05DEF99-008C-468A-AFE6-FDB5CF0C5AF3}"/>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7">
              <a:extLst>
                <a:ext uri="{FF2B5EF4-FFF2-40B4-BE49-F238E27FC236}">
                  <a16:creationId xmlns:a16="http://schemas.microsoft.com/office/drawing/2014/main" id="{E908EE26-C160-45AF-A4B7-82AD506F5C09}"/>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8">
              <a:extLst>
                <a:ext uri="{FF2B5EF4-FFF2-40B4-BE49-F238E27FC236}">
                  <a16:creationId xmlns:a16="http://schemas.microsoft.com/office/drawing/2014/main" id="{695220BB-CCE1-4314-8D6D-843670689687}"/>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9">
              <a:extLst>
                <a:ext uri="{FF2B5EF4-FFF2-40B4-BE49-F238E27FC236}">
                  <a16:creationId xmlns:a16="http://schemas.microsoft.com/office/drawing/2014/main" id="{72564A69-6964-4C0B-9372-38B107211382}"/>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06320405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par>
                          <p:cTn id="8" fill="hold">
                            <p:stCondLst>
                              <p:cond delay="750"/>
                            </p:stCondLst>
                            <p:childTnLst>
                              <p:par>
                                <p:cTn id="9" presetID="12" presetClass="entr" presetSubtype="8"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500"/>
                                        <p:tgtEl>
                                          <p:spTgt spid="69"/>
                                        </p:tgtEl>
                                        <p:attrNameLst>
                                          <p:attrName>ppt_x</p:attrName>
                                        </p:attrNameLst>
                                      </p:cBhvr>
                                      <p:tavLst>
                                        <p:tav tm="0">
                                          <p:val>
                                            <p:strVal val="#ppt_x-#ppt_w*1.125000"/>
                                          </p:val>
                                        </p:tav>
                                        <p:tav tm="100000">
                                          <p:val>
                                            <p:strVal val="#ppt_x"/>
                                          </p:val>
                                        </p:tav>
                                      </p:tavLst>
                                    </p:anim>
                                    <p:animEffect transition="in" filter="wipe(right)">
                                      <p:cBhvr>
                                        <p:cTn id="12" dur="500"/>
                                        <p:tgtEl>
                                          <p:spTgt spid="69"/>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childTnLst>
                          </p:cTn>
                        </p:par>
                        <p:par>
                          <p:cTn id="17" fill="hold">
                            <p:stCondLst>
                              <p:cond delay="1750"/>
                            </p:stCondLst>
                            <p:childTnLst>
                              <p:par>
                                <p:cTn id="18" presetID="22" presetClass="entr" presetSubtype="4" fill="hold" grpId="0" nodeType="after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wipe(down)">
                                      <p:cBhvr>
                                        <p:cTn id="20" dur="500"/>
                                        <p:tgtEl>
                                          <p:spTgt spid="82"/>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500"/>
                                        <p:tgtEl>
                                          <p:spTgt spid="72"/>
                                        </p:tgtEl>
                                      </p:cBhvr>
                                    </p:animEffect>
                                  </p:childTnLst>
                                </p:cTn>
                              </p:par>
                            </p:childTnLst>
                          </p:cTn>
                        </p:par>
                        <p:par>
                          <p:cTn id="27" fill="hold">
                            <p:stCondLst>
                              <p:cond delay="3250"/>
                            </p:stCondLst>
                            <p:childTnLst>
                              <p:par>
                                <p:cTn id="28" presetID="16" presetClass="entr" presetSubtype="21" fill="hold" grpId="0" nodeType="after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barn(inVertical)">
                                      <p:cBhvr>
                                        <p:cTn id="30" dur="500"/>
                                        <p:tgtEl>
                                          <p:spTgt spid="80"/>
                                        </p:tgtEl>
                                      </p:cBhvr>
                                    </p:animEffect>
                                  </p:childTnLst>
                                </p:cTn>
                              </p:par>
                            </p:childTnLst>
                          </p:cTn>
                        </p:par>
                        <p:par>
                          <p:cTn id="31" fill="hold">
                            <p:stCondLst>
                              <p:cond delay="3750"/>
                            </p:stCondLst>
                            <p:childTnLst>
                              <p:par>
                                <p:cTn id="32" presetID="16" presetClass="entr" presetSubtype="21" fill="hold" grpId="0" nodeType="after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barn(inVertical)">
                                      <p:cBhvr>
                                        <p:cTn id="34" dur="500"/>
                                        <p:tgtEl>
                                          <p:spTgt spid="81"/>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par>
                                <p:cTn id="38" presetID="10" presetClass="entr" presetSubtype="0" fill="hold" grpId="0" nodeType="withEffect">
                                  <p:stCondLst>
                                    <p:cond delay="175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childTnLst>
                          </p:cTn>
                        </p:par>
                        <p:par>
                          <p:cTn id="41" fill="hold">
                            <p:stCondLst>
                              <p:cond delay="6000"/>
                            </p:stCondLst>
                            <p:childTnLst>
                              <p:par>
                                <p:cTn id="42" presetID="12" presetClass="entr" presetSubtype="8" fill="hold" nodeType="afterEffect">
                                  <p:stCondLst>
                                    <p:cond delay="0"/>
                                  </p:stCondLst>
                                  <p:childTnLst>
                                    <p:set>
                                      <p:cBhvr>
                                        <p:cTn id="43" dur="1" fill="hold">
                                          <p:stCondLst>
                                            <p:cond delay="0"/>
                                          </p:stCondLst>
                                        </p:cTn>
                                        <p:tgtEl>
                                          <p:spTgt spid="76"/>
                                        </p:tgtEl>
                                        <p:attrNameLst>
                                          <p:attrName>style.visibility</p:attrName>
                                        </p:attrNameLst>
                                      </p:cBhvr>
                                      <p:to>
                                        <p:strVal val="visible"/>
                                      </p:to>
                                    </p:set>
                                    <p:anim calcmode="lin" valueType="num">
                                      <p:cBhvr additive="base">
                                        <p:cTn id="44" dur="500"/>
                                        <p:tgtEl>
                                          <p:spTgt spid="76"/>
                                        </p:tgtEl>
                                        <p:attrNameLst>
                                          <p:attrName>ppt_x</p:attrName>
                                        </p:attrNameLst>
                                      </p:cBhvr>
                                      <p:tavLst>
                                        <p:tav tm="0">
                                          <p:val>
                                            <p:strVal val="#ppt_x-#ppt_w*1.125000"/>
                                          </p:val>
                                        </p:tav>
                                        <p:tav tm="100000">
                                          <p:val>
                                            <p:strVal val="#ppt_x"/>
                                          </p:val>
                                        </p:tav>
                                      </p:tavLst>
                                    </p:anim>
                                    <p:animEffect transition="in" filter="wipe(right)">
                                      <p:cBhvr>
                                        <p:cTn id="4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2" grpId="0" animBg="1"/>
      <p:bldP spid="73" grpId="0" animBg="1"/>
      <p:bldP spid="74" grpId="0" animBg="1"/>
      <p:bldP spid="75" grpId="0" animBg="1"/>
      <p:bldP spid="79" grpId="0" animBg="1"/>
      <p:bldP spid="80" grpId="0" animBg="1"/>
      <p:bldP spid="81" grpId="0" animBg="1"/>
      <p:bldP spid="8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71" y="567"/>
            <a:ext cx="12190663" cy="6856869"/>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zh-CN" altLang="en-US" sz="1707">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nvSpPr>
        <p:spPr>
          <a:xfrm>
            <a:off x="2853331" y="2131933"/>
            <a:ext cx="6485341" cy="2594137"/>
          </a:xfrm>
          <a:prstGeom prst="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zh-CN" altLang="en-US" sz="1707">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5970691" y="2786609"/>
            <a:ext cx="3018960" cy="583365"/>
          </a:xfrm>
          <a:prstGeom prst="rect">
            <a:avLst/>
          </a:prstGeom>
        </p:spPr>
        <p:txBody>
          <a:bodyPr wrap="square" lIns="0" tIns="0" rIns="0" bIns="0">
            <a:spAutoFit/>
          </a:bodyPr>
          <a:lstStyle/>
          <a:p>
            <a:pPr defTabSz="914377"/>
            <a:r>
              <a:rPr lang="zh-CN" altLang="en-US" sz="3791" b="1">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添加标题</a:t>
            </a:r>
          </a:p>
        </p:txBody>
      </p:sp>
      <p:sp>
        <p:nvSpPr>
          <p:cNvPr id="11" name="TextBox 11"/>
          <p:cNvSpPr txBox="1"/>
          <p:nvPr/>
        </p:nvSpPr>
        <p:spPr>
          <a:xfrm>
            <a:off x="5916174" y="3581434"/>
            <a:ext cx="1413207" cy="252826"/>
          </a:xfrm>
          <a:prstGeom prst="rect">
            <a:avLst/>
          </a:prstGeom>
          <a:noFill/>
        </p:spPr>
        <p:txBody>
          <a:bodyPr wrap="none" rtlCol="0">
            <a:spAutoFit/>
          </a:bodyPr>
          <a:lstStyle/>
          <a:p>
            <a:pPr marL="162509" lvl="1" indent="-162509" defTabSz="914377">
              <a:buFont typeface="Arial" panose="020B0604020202020204" pitchFamily="34" charset="0"/>
              <a:buChar char="•"/>
            </a:pPr>
            <a:r>
              <a:rPr lang="zh-CN" altLang="en-US" sz="1043">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43">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7539787" y="3581434"/>
            <a:ext cx="1413207" cy="252826"/>
          </a:xfrm>
          <a:prstGeom prst="rect">
            <a:avLst/>
          </a:prstGeom>
          <a:noFill/>
        </p:spPr>
        <p:txBody>
          <a:bodyPr wrap="none" rtlCol="0">
            <a:spAutoFit/>
          </a:bodyPr>
          <a:lstStyle/>
          <a:p>
            <a:pPr marL="162509" lvl="1" indent="-162509" defTabSz="914377">
              <a:buFont typeface="Arial" panose="020B0604020202020204" pitchFamily="34" charset="0"/>
              <a:buChar char="•"/>
            </a:pPr>
            <a:r>
              <a:rPr lang="zh-CN" altLang="en-US" sz="1043">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43">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TextBox 11"/>
          <p:cNvSpPr txBox="1"/>
          <p:nvPr/>
        </p:nvSpPr>
        <p:spPr>
          <a:xfrm>
            <a:off x="5916174" y="3840090"/>
            <a:ext cx="1413207" cy="252826"/>
          </a:xfrm>
          <a:prstGeom prst="rect">
            <a:avLst/>
          </a:prstGeom>
          <a:noFill/>
        </p:spPr>
        <p:txBody>
          <a:bodyPr wrap="none" rtlCol="0">
            <a:spAutoFit/>
          </a:bodyPr>
          <a:lstStyle/>
          <a:p>
            <a:pPr marL="162509" lvl="1" indent="-162509" defTabSz="914377">
              <a:buFont typeface="Arial" panose="020B0604020202020204" pitchFamily="34" charset="0"/>
              <a:buChar char="•"/>
            </a:pPr>
            <a:r>
              <a:rPr lang="zh-CN" altLang="en-US" sz="1043">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43">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extBox 11"/>
          <p:cNvSpPr txBox="1"/>
          <p:nvPr/>
        </p:nvSpPr>
        <p:spPr>
          <a:xfrm>
            <a:off x="7539787" y="3840090"/>
            <a:ext cx="1413207" cy="252826"/>
          </a:xfrm>
          <a:prstGeom prst="rect">
            <a:avLst/>
          </a:prstGeom>
          <a:noFill/>
        </p:spPr>
        <p:txBody>
          <a:bodyPr wrap="none" rtlCol="0">
            <a:spAutoFit/>
          </a:bodyPr>
          <a:lstStyle/>
          <a:p>
            <a:pPr marL="162509" lvl="1" indent="-162509" defTabSz="914377">
              <a:buFont typeface="Arial" panose="020B0604020202020204" pitchFamily="34" charset="0"/>
              <a:buChar char="•"/>
            </a:pPr>
            <a:r>
              <a:rPr lang="zh-CN" altLang="en-US" sz="1043">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043">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259"/>
          <p:cNvSpPr>
            <a:spLocks noChangeArrowheads="1"/>
          </p:cNvSpPr>
          <p:nvPr/>
        </p:nvSpPr>
        <p:spPr bwMode="auto">
          <a:xfrm>
            <a:off x="2959520" y="2076533"/>
            <a:ext cx="2255869" cy="2573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377">
              <a:buNone/>
            </a:pPr>
            <a:r>
              <a:rPr lang="en-US" altLang="zh-CN" sz="13080" cap="all">
                <a:solidFill>
                  <a:srgbClr val="FFFFFF"/>
                </a:solidFill>
                <a:latin typeface="Arial" panose="020B0604020202020204" pitchFamily="34" charset="0"/>
                <a:cs typeface="Arial" panose="020B0604020202020204" pitchFamily="34" charset="0"/>
                <a:sym typeface="Arial" panose="020B0604020202020204" pitchFamily="34" charset="0"/>
              </a:rPr>
              <a:t>02</a:t>
            </a:r>
          </a:p>
          <a:p>
            <a:pPr algn="ctr" defTabSz="914377">
              <a:buNone/>
            </a:pPr>
            <a:r>
              <a:rPr lang="en-US" altLang="zh-CN" sz="3035" cap="all">
                <a:solidFill>
                  <a:srgbClr val="FFFFFF"/>
                </a:solidFill>
                <a:latin typeface="Arial" panose="020B0604020202020204" pitchFamily="34" charset="0"/>
                <a:cs typeface="Arial" panose="020B0604020202020204" pitchFamily="34" charset="0"/>
                <a:sym typeface="Arial" panose="020B0604020202020204" pitchFamily="34" charset="0"/>
              </a:rPr>
              <a:t>chapter</a:t>
            </a:r>
            <a:endParaRPr lang="zh-CN" altLang="en-US" sz="3035" cap="all">
              <a:solidFill>
                <a:srgbClr val="FFFFFF"/>
              </a:solidFill>
              <a:latin typeface="Arial" panose="020B0604020202020204" pitchFamily="34" charset="0"/>
              <a:cs typeface="Arial" panose="020B0604020202020204" pitchFamily="34" charset="0"/>
              <a:sym typeface="Arial" panose="020B0604020202020204" pitchFamily="34" charset="0"/>
            </a:endParaRPr>
          </a:p>
        </p:txBody>
      </p:sp>
      <p:cxnSp>
        <p:nvCxnSpPr>
          <p:cNvPr id="16" name="直接连接符 15"/>
          <p:cNvCxnSpPr/>
          <p:nvPr/>
        </p:nvCxnSpPr>
        <p:spPr>
          <a:xfrm>
            <a:off x="5424556" y="2281597"/>
            <a:ext cx="0" cy="2211679"/>
          </a:xfrm>
          <a:prstGeom prst="line">
            <a:avLst/>
          </a:prstGeom>
          <a:ln>
            <a:solidFill>
              <a:schemeClr val="bg1"/>
            </a:solidFill>
          </a:ln>
        </p:spPr>
        <p:style>
          <a:lnRef idx="1">
            <a:schemeClr val="accent2"/>
          </a:lnRef>
          <a:fillRef idx="0">
            <a:schemeClr val="accent2"/>
          </a:fillRef>
          <a:effectRef idx="0">
            <a:schemeClr val="accent2"/>
          </a:effectRef>
          <a:fontRef idx="minor">
            <a:schemeClr val="tx1"/>
          </a:fontRef>
        </p:style>
      </p:cxnSp>
      <p:grpSp>
        <p:nvGrpSpPr>
          <p:cNvPr id="17" name="组合 16">
            <a:extLst>
              <a:ext uri="{FF2B5EF4-FFF2-40B4-BE49-F238E27FC236}">
                <a16:creationId xmlns:a16="http://schemas.microsoft.com/office/drawing/2014/main" id="{ABC3178B-D66E-4026-9169-5EC94CC363D3}"/>
              </a:ext>
            </a:extLst>
          </p:cNvPr>
          <p:cNvGrpSpPr/>
          <p:nvPr>
            <p:custDataLst>
              <p:tags r:id="rId1"/>
            </p:custDataLst>
          </p:nvPr>
        </p:nvGrpSpPr>
        <p:grpSpPr>
          <a:xfrm>
            <a:off x="8314328" y="258964"/>
            <a:ext cx="3593293" cy="646277"/>
            <a:chOff x="3159125" y="2914650"/>
            <a:chExt cx="5867400" cy="1031876"/>
          </a:xfrm>
        </p:grpSpPr>
        <p:sp>
          <p:nvSpPr>
            <p:cNvPr id="18" name="Freeform 5">
              <a:extLst>
                <a:ext uri="{FF2B5EF4-FFF2-40B4-BE49-F238E27FC236}">
                  <a16:creationId xmlns:a16="http://schemas.microsoft.com/office/drawing/2014/main" id="{54E7BD04-5970-4560-B27D-D94B8C4B5C0E}"/>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6">
              <a:extLst>
                <a:ext uri="{FF2B5EF4-FFF2-40B4-BE49-F238E27FC236}">
                  <a16:creationId xmlns:a16="http://schemas.microsoft.com/office/drawing/2014/main" id="{225909BF-5B4C-4AF4-B28E-FEAA2B5FF1BC}"/>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7">
              <a:extLst>
                <a:ext uri="{FF2B5EF4-FFF2-40B4-BE49-F238E27FC236}">
                  <a16:creationId xmlns:a16="http://schemas.microsoft.com/office/drawing/2014/main" id="{D8F35283-14BD-483A-A680-8352FC704C0D}"/>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8">
              <a:extLst>
                <a:ext uri="{FF2B5EF4-FFF2-40B4-BE49-F238E27FC236}">
                  <a16:creationId xmlns:a16="http://schemas.microsoft.com/office/drawing/2014/main" id="{1A3390F0-0899-42C8-803C-8C39BE4E0D78}"/>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9">
              <a:extLst>
                <a:ext uri="{FF2B5EF4-FFF2-40B4-BE49-F238E27FC236}">
                  <a16:creationId xmlns:a16="http://schemas.microsoft.com/office/drawing/2014/main" id="{BA846766-4CEF-4203-86F1-6388E2C098AD}"/>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0">
              <a:extLst>
                <a:ext uri="{FF2B5EF4-FFF2-40B4-BE49-F238E27FC236}">
                  <a16:creationId xmlns:a16="http://schemas.microsoft.com/office/drawing/2014/main" id="{FC8CCBE1-9E0C-4E50-B2CE-2A7D81FC7EEA}"/>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1">
              <a:extLst>
                <a:ext uri="{FF2B5EF4-FFF2-40B4-BE49-F238E27FC236}">
                  <a16:creationId xmlns:a16="http://schemas.microsoft.com/office/drawing/2014/main" id="{B2E9E56B-A67B-45F3-AA99-6E8388B7E367}"/>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2">
              <a:extLst>
                <a:ext uri="{FF2B5EF4-FFF2-40B4-BE49-F238E27FC236}">
                  <a16:creationId xmlns:a16="http://schemas.microsoft.com/office/drawing/2014/main" id="{0093F4CB-4701-4828-B537-328A37912D5E}"/>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13">
              <a:extLst>
                <a:ext uri="{FF2B5EF4-FFF2-40B4-BE49-F238E27FC236}">
                  <a16:creationId xmlns:a16="http://schemas.microsoft.com/office/drawing/2014/main" id="{22B59AAC-BB0E-4173-BA68-D57F24F3A23F}"/>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13709505-F292-40EC-BB40-C6B0D7F4BF22}"/>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5">
              <a:extLst>
                <a:ext uri="{FF2B5EF4-FFF2-40B4-BE49-F238E27FC236}">
                  <a16:creationId xmlns:a16="http://schemas.microsoft.com/office/drawing/2014/main" id="{ED74C3E5-6409-4CB4-BCD3-2BEBB974B8D3}"/>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6">
              <a:extLst>
                <a:ext uri="{FF2B5EF4-FFF2-40B4-BE49-F238E27FC236}">
                  <a16:creationId xmlns:a16="http://schemas.microsoft.com/office/drawing/2014/main" id="{73497EEC-209A-4D48-B945-436850FCE58A}"/>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7">
              <a:extLst>
                <a:ext uri="{FF2B5EF4-FFF2-40B4-BE49-F238E27FC236}">
                  <a16:creationId xmlns:a16="http://schemas.microsoft.com/office/drawing/2014/main" id="{F9FD072F-C6C7-4D6B-909B-BC20C3F48F93}"/>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8">
              <a:extLst>
                <a:ext uri="{FF2B5EF4-FFF2-40B4-BE49-F238E27FC236}">
                  <a16:creationId xmlns:a16="http://schemas.microsoft.com/office/drawing/2014/main" id="{A9A7DEEB-5EAD-4D67-BD25-90931F752C63}"/>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9">
              <a:extLst>
                <a:ext uri="{FF2B5EF4-FFF2-40B4-BE49-F238E27FC236}">
                  <a16:creationId xmlns:a16="http://schemas.microsoft.com/office/drawing/2014/main" id="{8D0659D6-9C9E-4067-A69C-B50993A6BC19}"/>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3028438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15"/>
                                        </p:tgtEl>
                                        <p:attrNameLst>
                                          <p:attrName>style.visibility</p:attrName>
                                        </p:attrNameLst>
                                      </p:cBhvr>
                                      <p:to>
                                        <p:strVal val="visible"/>
                                      </p:to>
                                    </p:set>
                                    <p:anim by="(-#ppt_w*2)" calcmode="lin" valueType="num">
                                      <p:cBhvr rctx="PPT">
                                        <p:cTn id="17" dur="500" autoRev="1" fill="hold">
                                          <p:stCondLst>
                                            <p:cond delay="0"/>
                                          </p:stCondLst>
                                        </p:cTn>
                                        <p:tgtEl>
                                          <p:spTgt spid="15"/>
                                        </p:tgtEl>
                                        <p:attrNameLst>
                                          <p:attrName>ppt_w</p:attrName>
                                        </p:attrNameLst>
                                      </p:cBhvr>
                                    </p:anim>
                                    <p:anim by="(#ppt_w*0.50)" calcmode="lin" valueType="num">
                                      <p:cBhvr>
                                        <p:cTn id="18" dur="500" decel="50000" autoRev="1" fill="hold">
                                          <p:stCondLst>
                                            <p:cond delay="0"/>
                                          </p:stCondLst>
                                        </p:cTn>
                                        <p:tgtEl>
                                          <p:spTgt spid="15"/>
                                        </p:tgtEl>
                                        <p:attrNameLst>
                                          <p:attrName>ppt_x</p:attrName>
                                        </p:attrNameLst>
                                      </p:cBhvr>
                                    </p:anim>
                                    <p:anim from="(-#ppt_h/2)" to="(#ppt_y)" calcmode="lin" valueType="num">
                                      <p:cBhvr>
                                        <p:cTn id="19" dur="1000" fill="hold">
                                          <p:stCondLst>
                                            <p:cond delay="0"/>
                                          </p:stCondLst>
                                        </p:cTn>
                                        <p:tgtEl>
                                          <p:spTgt spid="15"/>
                                        </p:tgtEl>
                                        <p:attrNameLst>
                                          <p:attrName>ppt_y</p:attrName>
                                        </p:attrNameLst>
                                      </p:cBhvr>
                                    </p:anim>
                                    <p:animRot by="21600000">
                                      <p:cBhvr>
                                        <p:cTn id="20" dur="1000" fill="hold">
                                          <p:stCondLst>
                                            <p:cond delay="0"/>
                                          </p:stCondLst>
                                        </p:cTn>
                                        <p:tgtEl>
                                          <p:spTgt spid="15"/>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16" presetClass="entr" presetSubtype="4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outHorizont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3" presetClass="entr" presetSubtype="32"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strVal val="4*#ppt_w"/>
                                          </p:val>
                                        </p:tav>
                                        <p:tav tm="100000">
                                          <p:val>
                                            <p:strVal val="#ppt_w"/>
                                          </p:val>
                                        </p:tav>
                                      </p:tavLst>
                                    </p:anim>
                                    <p:anim calcmode="lin" valueType="num">
                                      <p:cBhvr>
                                        <p:cTn id="31" dur="500" fill="hold"/>
                                        <p:tgtEl>
                                          <p:spTgt spid="10"/>
                                        </p:tgtEl>
                                        <p:attrNameLst>
                                          <p:attrName>ppt_h</p:attrName>
                                        </p:attrNameLst>
                                      </p:cBhvr>
                                      <p:tavLst>
                                        <p:tav tm="0">
                                          <p:val>
                                            <p:strVal val="4*#ppt_h"/>
                                          </p:val>
                                        </p:tav>
                                        <p:tav tm="100000">
                                          <p:val>
                                            <p:strVal val="#ppt_h"/>
                                          </p:val>
                                        </p:tav>
                                      </p:tavLst>
                                    </p:anim>
                                  </p:childTnLst>
                                </p:cTn>
                              </p:par>
                            </p:childTnLst>
                          </p:cTn>
                        </p:par>
                        <p:par>
                          <p:cTn id="32" fill="hold">
                            <p:stCondLst>
                              <p:cond delay="500"/>
                            </p:stCondLst>
                            <p:childTnLst>
                              <p:par>
                                <p:cTn id="33" presetID="1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ppt_x</p:attrName>
                                        </p:attrNameLst>
                                      </p:cBhvr>
                                      <p:tavLst>
                                        <p:tav tm="0">
                                          <p:val>
                                            <p:strVal val="#ppt_x-#ppt_w*1.125000"/>
                                          </p:val>
                                        </p:tav>
                                        <p:tav tm="100000">
                                          <p:val>
                                            <p:strVal val="#ppt_x"/>
                                          </p:val>
                                        </p:tav>
                                      </p:tavLst>
                                    </p:anim>
                                    <p:animEffect transition="in" filter="wipe(right)">
                                      <p:cBhvr>
                                        <p:cTn id="36" dur="500"/>
                                        <p:tgtEl>
                                          <p:spTgt spid="11"/>
                                        </p:tgtEl>
                                      </p:cBhvr>
                                    </p:animEffect>
                                  </p:childTnLst>
                                </p:cTn>
                              </p:par>
                            </p:childTnLst>
                          </p:cTn>
                        </p:par>
                        <p:par>
                          <p:cTn id="37" fill="hold">
                            <p:stCondLst>
                              <p:cond delay="1000"/>
                            </p:stCondLst>
                            <p:childTnLst>
                              <p:par>
                                <p:cTn id="38" presetID="12" presetClass="entr" presetSubtype="8"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p:tgtEl>
                                          <p:spTgt spid="12"/>
                                        </p:tgtEl>
                                        <p:attrNameLst>
                                          <p:attrName>ppt_x</p:attrName>
                                        </p:attrNameLst>
                                      </p:cBhvr>
                                      <p:tavLst>
                                        <p:tav tm="0">
                                          <p:val>
                                            <p:strVal val="#ppt_x-#ppt_w*1.125000"/>
                                          </p:val>
                                        </p:tav>
                                        <p:tav tm="100000">
                                          <p:val>
                                            <p:strVal val="#ppt_x"/>
                                          </p:val>
                                        </p:tav>
                                      </p:tavLst>
                                    </p:anim>
                                    <p:animEffect transition="in" filter="wipe(right)">
                                      <p:cBhvr>
                                        <p:cTn id="41" dur="500"/>
                                        <p:tgtEl>
                                          <p:spTgt spid="12"/>
                                        </p:tgtEl>
                                      </p:cBhvr>
                                    </p:animEffect>
                                  </p:childTnLst>
                                </p:cTn>
                              </p:par>
                            </p:childTnLst>
                          </p:cTn>
                        </p:par>
                        <p:par>
                          <p:cTn id="42" fill="hold">
                            <p:stCondLst>
                              <p:cond delay="1500"/>
                            </p:stCondLst>
                            <p:childTnLst>
                              <p:par>
                                <p:cTn id="43" presetID="12" presetClass="entr" presetSubtype="8"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p:tgtEl>
                                          <p:spTgt spid="13"/>
                                        </p:tgtEl>
                                        <p:attrNameLst>
                                          <p:attrName>ppt_x</p:attrName>
                                        </p:attrNameLst>
                                      </p:cBhvr>
                                      <p:tavLst>
                                        <p:tav tm="0">
                                          <p:val>
                                            <p:strVal val="#ppt_x-#ppt_w*1.125000"/>
                                          </p:val>
                                        </p:tav>
                                        <p:tav tm="100000">
                                          <p:val>
                                            <p:strVal val="#ppt_x"/>
                                          </p:val>
                                        </p:tav>
                                      </p:tavLst>
                                    </p:anim>
                                    <p:animEffect transition="in" filter="wipe(right)">
                                      <p:cBhvr>
                                        <p:cTn id="46" dur="500"/>
                                        <p:tgtEl>
                                          <p:spTgt spid="13"/>
                                        </p:tgtEl>
                                      </p:cBhvr>
                                    </p:animEffect>
                                  </p:childTnLst>
                                </p:cTn>
                              </p:par>
                            </p:childTnLst>
                          </p:cTn>
                        </p:par>
                        <p:par>
                          <p:cTn id="47" fill="hold">
                            <p:stCondLst>
                              <p:cond delay="2000"/>
                            </p:stCondLst>
                            <p:childTnLst>
                              <p:par>
                                <p:cTn id="48" presetID="12" presetClass="entr" presetSubtype="8"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p:tgtEl>
                                          <p:spTgt spid="14"/>
                                        </p:tgtEl>
                                        <p:attrNameLst>
                                          <p:attrName>ppt_x</p:attrName>
                                        </p:attrNameLst>
                                      </p:cBhvr>
                                      <p:tavLst>
                                        <p:tav tm="0">
                                          <p:val>
                                            <p:strVal val="#ppt_x-#ppt_w*1.125000"/>
                                          </p:val>
                                        </p:tav>
                                        <p:tav tm="100000">
                                          <p:val>
                                            <p:strVal val="#ppt_x"/>
                                          </p:val>
                                        </p:tav>
                                      </p:tavLst>
                                    </p:anim>
                                    <p:animEffect transition="in" filter="wipe(right)">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p:bldP spid="11" grpId="0"/>
      <p:bldP spid="12" grpId="0"/>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989377" y="327095"/>
            <a:ext cx="1800493" cy="369332"/>
          </a:xfrm>
          <a:prstGeom prst="rect">
            <a:avLst/>
          </a:prstGeom>
          <a:noFill/>
        </p:spPr>
        <p:txBody>
          <a:bodyPr wrap="none" rtlCol="0">
            <a:spAutoFit/>
          </a:bodyPr>
          <a:lstStyle/>
          <a:p>
            <a:pPr defTabSz="914377"/>
            <a:r>
              <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rPr>
              <a:t>点击添加小标题</a:t>
            </a:r>
            <a:endParaRPr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40"/>
          <p:cNvSpPr>
            <a:spLocks noEditPoints="1"/>
          </p:cNvSpPr>
          <p:nvPr/>
        </p:nvSpPr>
        <p:spPr bwMode="auto">
          <a:xfrm>
            <a:off x="511177" y="303531"/>
            <a:ext cx="307975" cy="523875"/>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accent1"/>
            </a:solidFill>
          </a:ln>
        </p:spPr>
        <p:txBody>
          <a:bodyPr vert="horz" wrap="square" lIns="121920" tIns="60960" rIns="121920" bIns="60960" numCol="1" anchor="t" anchorCtr="0" compatLnSpc="1"/>
          <a:lstStyle/>
          <a:p>
            <a:pPr defTabSz="914377"/>
            <a:endParaRPr lang="zh-CN" altLang="en-US" sz="3200">
              <a:solidFill>
                <a:srgbClr val="9C353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 220"/>
          <p:cNvSpPr/>
          <p:nvPr/>
        </p:nvSpPr>
        <p:spPr>
          <a:xfrm rot="5400000">
            <a:off x="10981056" y="115571"/>
            <a:ext cx="791845" cy="57658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77" eaLnBrk="1" fontAlgn="auto" hangingPunct="1">
              <a:spcBef>
                <a:spcPts val="0"/>
              </a:spcBef>
              <a:spcAft>
                <a:spcPts val="0"/>
              </a:spcAft>
              <a:defRPr/>
            </a:pP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 name="直接连接符 1"/>
          <p:cNvCxnSpPr/>
          <p:nvPr/>
        </p:nvCxnSpPr>
        <p:spPr>
          <a:xfrm>
            <a:off x="994410" y="802006"/>
            <a:ext cx="9998711" cy="349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51"/>
          <p:cNvSpPr txBox="1"/>
          <p:nvPr/>
        </p:nvSpPr>
        <p:spPr>
          <a:xfrm>
            <a:off x="11075082" y="165171"/>
            <a:ext cx="639919" cy="276999"/>
          </a:xfrm>
          <a:prstGeom prst="rect">
            <a:avLst/>
          </a:prstGeom>
          <a:noFill/>
        </p:spPr>
        <p:txBody>
          <a:bodyPr wrap="none" rtlCol="0">
            <a:spAutoFit/>
          </a:bodyPr>
          <a:lstStyle/>
          <a:p>
            <a:pPr defTabSz="914377"/>
            <a:r>
              <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LOGO</a:t>
            </a:r>
          </a:p>
        </p:txBody>
      </p:sp>
      <p:sp>
        <p:nvSpPr>
          <p:cNvPr id="4" name="矩形 3"/>
          <p:cNvSpPr/>
          <p:nvPr/>
        </p:nvSpPr>
        <p:spPr>
          <a:xfrm>
            <a:off x="-55880" y="6744970"/>
            <a:ext cx="12261215" cy="1181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Block Arc 27"/>
          <p:cNvSpPr/>
          <p:nvPr/>
        </p:nvSpPr>
        <p:spPr>
          <a:xfrm>
            <a:off x="4302973" y="2236720"/>
            <a:ext cx="3612729" cy="3612729"/>
          </a:xfrm>
          <a:prstGeom prst="blockArc">
            <a:avLst>
              <a:gd name="adj1" fmla="val 12600000"/>
              <a:gd name="adj2" fmla="val 16200000"/>
              <a:gd name="adj3" fmla="val 4517"/>
            </a:avLst>
          </a:prstGeom>
          <a:solidFill>
            <a:schemeClr val="tx2">
              <a:lumMod val="25000"/>
              <a:lumOff val="7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Block Arc 28"/>
          <p:cNvSpPr/>
          <p:nvPr/>
        </p:nvSpPr>
        <p:spPr>
          <a:xfrm>
            <a:off x="4302973" y="2236720"/>
            <a:ext cx="3612729" cy="3612729"/>
          </a:xfrm>
          <a:prstGeom prst="blockArc">
            <a:avLst>
              <a:gd name="adj1" fmla="val 9000000"/>
              <a:gd name="adj2" fmla="val 12600000"/>
              <a:gd name="adj3" fmla="val 4517"/>
            </a:avLst>
          </a:prstGeom>
          <a:solidFill>
            <a:schemeClr val="tx2">
              <a:lumMod val="25000"/>
              <a:lumOff val="7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Block Arc 29"/>
          <p:cNvSpPr/>
          <p:nvPr/>
        </p:nvSpPr>
        <p:spPr>
          <a:xfrm>
            <a:off x="4302973" y="2236720"/>
            <a:ext cx="3612729" cy="3612729"/>
          </a:xfrm>
          <a:prstGeom prst="blockArc">
            <a:avLst>
              <a:gd name="adj1" fmla="val 5400000"/>
              <a:gd name="adj2" fmla="val 9000000"/>
              <a:gd name="adj3" fmla="val 4517"/>
            </a:avLst>
          </a:prstGeom>
          <a:solidFill>
            <a:schemeClr val="tx2">
              <a:lumMod val="25000"/>
              <a:lumOff val="7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Block Arc 30"/>
          <p:cNvSpPr/>
          <p:nvPr/>
        </p:nvSpPr>
        <p:spPr>
          <a:xfrm>
            <a:off x="4302973" y="2236720"/>
            <a:ext cx="3612729" cy="3612729"/>
          </a:xfrm>
          <a:prstGeom prst="blockArc">
            <a:avLst>
              <a:gd name="adj1" fmla="val 1800000"/>
              <a:gd name="adj2" fmla="val 5400000"/>
              <a:gd name="adj3" fmla="val 4517"/>
            </a:avLst>
          </a:prstGeom>
          <a:solidFill>
            <a:schemeClr val="tx2">
              <a:lumMod val="25000"/>
              <a:lumOff val="7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Block Arc 31"/>
          <p:cNvSpPr/>
          <p:nvPr/>
        </p:nvSpPr>
        <p:spPr>
          <a:xfrm>
            <a:off x="4302973" y="2236720"/>
            <a:ext cx="3612729" cy="3612729"/>
          </a:xfrm>
          <a:prstGeom prst="blockArc">
            <a:avLst>
              <a:gd name="adj1" fmla="val 19800000"/>
              <a:gd name="adj2" fmla="val 1800000"/>
              <a:gd name="adj3" fmla="val 4517"/>
            </a:avLst>
          </a:prstGeom>
          <a:solidFill>
            <a:schemeClr val="tx2">
              <a:lumMod val="25000"/>
              <a:lumOff val="7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Block Arc 32"/>
          <p:cNvSpPr/>
          <p:nvPr/>
        </p:nvSpPr>
        <p:spPr>
          <a:xfrm>
            <a:off x="4302973" y="2236720"/>
            <a:ext cx="3612729" cy="3612729"/>
          </a:xfrm>
          <a:prstGeom prst="blockArc">
            <a:avLst>
              <a:gd name="adj1" fmla="val 16200000"/>
              <a:gd name="adj2" fmla="val 19800000"/>
              <a:gd name="adj3" fmla="val 4517"/>
            </a:avLst>
          </a:prstGeom>
          <a:solidFill>
            <a:schemeClr val="tx2">
              <a:lumMod val="25000"/>
              <a:lumOff val="7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Oval 52"/>
          <p:cNvSpPr/>
          <p:nvPr/>
        </p:nvSpPr>
        <p:spPr>
          <a:xfrm>
            <a:off x="5299928" y="3233674"/>
            <a:ext cx="1618817" cy="1618817"/>
          </a:xfrm>
          <a:prstGeom prst="ellipse">
            <a:avLst/>
          </a:prstGeom>
          <a:solidFill>
            <a:schemeClr val="tx1">
              <a:lumMod val="25000"/>
              <a:lumOff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Oval 50"/>
          <p:cNvSpPr/>
          <p:nvPr/>
        </p:nvSpPr>
        <p:spPr>
          <a:xfrm>
            <a:off x="5542751" y="1710928"/>
            <a:ext cx="1133171" cy="1133171"/>
          </a:xfrm>
          <a:prstGeom prst="ellipse">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Oval 48"/>
          <p:cNvSpPr/>
          <p:nvPr/>
        </p:nvSpPr>
        <p:spPr>
          <a:xfrm>
            <a:off x="7071780" y="2593712"/>
            <a:ext cx="1133171" cy="1133171"/>
          </a:xfrm>
          <a:prstGeom prst="ellipse">
            <a:avLst/>
          </a:pr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Oval 46"/>
          <p:cNvSpPr/>
          <p:nvPr/>
        </p:nvSpPr>
        <p:spPr>
          <a:xfrm>
            <a:off x="7071780" y="4359284"/>
            <a:ext cx="1133171" cy="1133171"/>
          </a:xfrm>
          <a:prstGeom prst="ellipse">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Oval 44"/>
          <p:cNvSpPr/>
          <p:nvPr/>
        </p:nvSpPr>
        <p:spPr>
          <a:xfrm>
            <a:off x="5542751" y="5242068"/>
            <a:ext cx="1133171" cy="1133171"/>
          </a:xfrm>
          <a:prstGeom prst="ellipse">
            <a:avLst/>
          </a:pr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Oval 42"/>
          <p:cNvSpPr/>
          <p:nvPr/>
        </p:nvSpPr>
        <p:spPr>
          <a:xfrm>
            <a:off x="4013723" y="4359284"/>
            <a:ext cx="1133171" cy="1133171"/>
          </a:xfrm>
          <a:prstGeom prst="ellipse">
            <a:avLst/>
          </a:prstGeom>
          <a:solidFill>
            <a:schemeClr val="accent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Oval 40"/>
          <p:cNvSpPr/>
          <p:nvPr/>
        </p:nvSpPr>
        <p:spPr>
          <a:xfrm>
            <a:off x="4013723" y="2593712"/>
            <a:ext cx="1133171" cy="1133171"/>
          </a:xfrm>
          <a:prstGeom prst="ellipse">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Footer Text"/>
          <p:cNvSpPr txBox="1"/>
          <p:nvPr/>
        </p:nvSpPr>
        <p:spPr>
          <a:xfrm flipH="1">
            <a:off x="826426" y="2708917"/>
            <a:ext cx="3092405" cy="583429"/>
          </a:xfrm>
          <a:prstGeom prst="rect">
            <a:avLst/>
          </a:prstGeom>
          <a:noFill/>
        </p:spPr>
        <p:txBody>
          <a:bodyPr wrap="square" lIns="0" tIns="0" rIns="0" bIns="0" rtlCol="0">
            <a:spAutoFit/>
          </a:bodyPr>
          <a:lstStyle/>
          <a:p>
            <a:pPr algn="r" defTabSz="914377"/>
            <a:r>
              <a:rPr lang="zh-CN" altLang="en-US" sz="1517" b="1" dirty="0">
                <a:solidFill>
                  <a:srgbClr val="9C3535"/>
                </a:solidFill>
                <a:latin typeface="Arial" panose="020B0604020202020204" pitchFamily="34" charset="0"/>
                <a:ea typeface="微软雅黑" panose="020B0503020204020204" pitchFamily="34" charset="-122"/>
                <a:sym typeface="Arial" panose="020B0604020202020204" pitchFamily="34" charset="0"/>
              </a:rPr>
              <a:t>添加小标题</a:t>
            </a:r>
            <a:br>
              <a:rPr lang="en-US" sz="1517" dirty="0">
                <a:solidFill>
                  <a:srgbClr val="9C3535"/>
                </a:solidFill>
                <a:latin typeface="Arial" panose="020B0604020202020204" pitchFamily="34" charset="0"/>
                <a:ea typeface="微软雅黑" panose="020B0503020204020204" pitchFamily="34" charset="-122"/>
                <a:sym typeface="Arial" panose="020B0604020202020204" pitchFamily="34" charset="0"/>
              </a:rPr>
            </a:br>
            <a:r>
              <a:rPr lang="zh-CN" altLang="en-US" sz="1137"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点击输入简要文字内容，概括精炼言简意赅的说明分项内容。</a:t>
            </a:r>
            <a:r>
              <a:rPr lang="en-US" sz="1137"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a:t>
            </a:r>
          </a:p>
        </p:txBody>
      </p:sp>
      <p:sp>
        <p:nvSpPr>
          <p:cNvPr id="22" name="Footer Text"/>
          <p:cNvSpPr txBox="1"/>
          <p:nvPr/>
        </p:nvSpPr>
        <p:spPr>
          <a:xfrm flipH="1">
            <a:off x="8275130" y="2708917"/>
            <a:ext cx="3092405" cy="583429"/>
          </a:xfrm>
          <a:prstGeom prst="rect">
            <a:avLst/>
          </a:prstGeom>
          <a:noFill/>
        </p:spPr>
        <p:txBody>
          <a:bodyPr wrap="square" lIns="0" tIns="0" rIns="0" bIns="0" rtlCol="0">
            <a:spAutoFit/>
          </a:bodyPr>
          <a:lstStyle/>
          <a:p>
            <a:pPr defTabSz="914377"/>
            <a:r>
              <a:rPr lang="zh-CN" altLang="en-US" sz="1517" b="1" dirty="0">
                <a:solidFill>
                  <a:srgbClr val="9C3535"/>
                </a:solidFill>
                <a:latin typeface="Arial" panose="020B0604020202020204" pitchFamily="34" charset="0"/>
                <a:ea typeface="微软雅黑" panose="020B0503020204020204" pitchFamily="34" charset="-122"/>
                <a:sym typeface="Arial" panose="020B0604020202020204" pitchFamily="34" charset="0"/>
              </a:rPr>
              <a:t>添加小标题</a:t>
            </a:r>
            <a:br>
              <a:rPr lang="en-US" sz="1517" dirty="0">
                <a:solidFill>
                  <a:srgbClr val="9C3535"/>
                </a:solidFill>
                <a:latin typeface="Arial" panose="020B0604020202020204" pitchFamily="34" charset="0"/>
                <a:ea typeface="微软雅黑" panose="020B0503020204020204" pitchFamily="34" charset="-122"/>
                <a:sym typeface="Arial" panose="020B0604020202020204" pitchFamily="34" charset="0"/>
              </a:rPr>
            </a:br>
            <a:r>
              <a:rPr lang="zh-CN" altLang="en-US" sz="1137"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点击输入简要文字内容，概括精炼言简意赅的说明分项内容。</a:t>
            </a:r>
            <a:r>
              <a:rPr lang="en-US" sz="1137"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a:t>
            </a:r>
          </a:p>
        </p:txBody>
      </p:sp>
      <p:sp>
        <p:nvSpPr>
          <p:cNvPr id="23" name="Footer Text"/>
          <p:cNvSpPr txBox="1"/>
          <p:nvPr/>
        </p:nvSpPr>
        <p:spPr>
          <a:xfrm flipH="1">
            <a:off x="6877519" y="1600302"/>
            <a:ext cx="3092405" cy="583429"/>
          </a:xfrm>
          <a:prstGeom prst="rect">
            <a:avLst/>
          </a:prstGeom>
          <a:noFill/>
        </p:spPr>
        <p:txBody>
          <a:bodyPr wrap="square" lIns="0" tIns="0" rIns="0" bIns="0" rtlCol="0">
            <a:spAutoFit/>
          </a:bodyPr>
          <a:lstStyle/>
          <a:p>
            <a:pPr defTabSz="914377"/>
            <a:r>
              <a:rPr lang="zh-CN" altLang="en-US" sz="1517" b="1" dirty="0">
                <a:solidFill>
                  <a:srgbClr val="591E30"/>
                </a:solidFill>
                <a:latin typeface="Arial" panose="020B0604020202020204" pitchFamily="34" charset="0"/>
                <a:ea typeface="微软雅黑" panose="020B0503020204020204" pitchFamily="34" charset="-122"/>
                <a:sym typeface="Arial" panose="020B0604020202020204" pitchFamily="34" charset="0"/>
              </a:rPr>
              <a:t>添加小标题</a:t>
            </a:r>
            <a:br>
              <a:rPr lang="en-US" sz="1517" dirty="0">
                <a:solidFill>
                  <a:srgbClr val="9C3535"/>
                </a:solidFill>
                <a:latin typeface="Arial" panose="020B0604020202020204" pitchFamily="34" charset="0"/>
                <a:ea typeface="微软雅黑" panose="020B0503020204020204" pitchFamily="34" charset="-122"/>
                <a:sym typeface="Arial" panose="020B0604020202020204" pitchFamily="34" charset="0"/>
              </a:rPr>
            </a:br>
            <a:r>
              <a:rPr lang="zh-CN" altLang="en-US" sz="1137"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点击输入简要文字内容，概括精炼言简意赅的说明分项内容。</a:t>
            </a:r>
            <a:endParaRPr lang="en-US" sz="1137"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Footer Text"/>
          <p:cNvSpPr txBox="1"/>
          <p:nvPr/>
        </p:nvSpPr>
        <p:spPr>
          <a:xfrm flipH="1">
            <a:off x="804139" y="4474488"/>
            <a:ext cx="3092405" cy="583429"/>
          </a:xfrm>
          <a:prstGeom prst="rect">
            <a:avLst/>
          </a:prstGeom>
          <a:noFill/>
        </p:spPr>
        <p:txBody>
          <a:bodyPr wrap="square" lIns="0" tIns="0" rIns="0" bIns="0" rtlCol="0">
            <a:spAutoFit/>
          </a:bodyPr>
          <a:lstStyle/>
          <a:p>
            <a:pPr algn="r" defTabSz="914377"/>
            <a:r>
              <a:rPr lang="zh-CN" altLang="en-US" sz="1517" b="1" dirty="0">
                <a:solidFill>
                  <a:srgbClr val="591E30"/>
                </a:solidFill>
                <a:latin typeface="Arial" panose="020B0604020202020204" pitchFamily="34" charset="0"/>
                <a:ea typeface="微软雅黑" panose="020B0503020204020204" pitchFamily="34" charset="-122"/>
                <a:sym typeface="Arial" panose="020B0604020202020204" pitchFamily="34" charset="0"/>
              </a:rPr>
              <a:t>添加小标题</a:t>
            </a:r>
            <a:br>
              <a:rPr lang="en-US" sz="1517" dirty="0">
                <a:solidFill>
                  <a:srgbClr val="591E30"/>
                </a:solidFill>
                <a:latin typeface="Arial" panose="020B0604020202020204" pitchFamily="34" charset="0"/>
                <a:ea typeface="微软雅黑" panose="020B0503020204020204" pitchFamily="34" charset="-122"/>
                <a:sym typeface="Arial" panose="020B0604020202020204" pitchFamily="34" charset="0"/>
              </a:rPr>
            </a:br>
            <a:r>
              <a:rPr lang="zh-CN" altLang="en-US" sz="1137"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点击输入简要文字内容，概括精炼言简意赅的说明分项内容。</a:t>
            </a:r>
            <a:r>
              <a:rPr lang="en-US" sz="1137"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a:t>
            </a:r>
          </a:p>
        </p:txBody>
      </p:sp>
      <p:sp>
        <p:nvSpPr>
          <p:cNvPr id="25" name="Footer Text"/>
          <p:cNvSpPr txBox="1"/>
          <p:nvPr/>
        </p:nvSpPr>
        <p:spPr>
          <a:xfrm flipH="1">
            <a:off x="8305043" y="4474488"/>
            <a:ext cx="3092405" cy="583429"/>
          </a:xfrm>
          <a:prstGeom prst="rect">
            <a:avLst/>
          </a:prstGeom>
          <a:noFill/>
        </p:spPr>
        <p:txBody>
          <a:bodyPr wrap="square" lIns="0" tIns="0" rIns="0" bIns="0" rtlCol="0">
            <a:spAutoFit/>
          </a:bodyPr>
          <a:lstStyle/>
          <a:p>
            <a:pPr defTabSz="914377"/>
            <a:r>
              <a:rPr lang="zh-CN" altLang="en-US" sz="1517" b="1" dirty="0">
                <a:solidFill>
                  <a:srgbClr val="591E30"/>
                </a:solidFill>
                <a:latin typeface="Arial" panose="020B0604020202020204" pitchFamily="34" charset="0"/>
                <a:ea typeface="微软雅黑" panose="020B0503020204020204" pitchFamily="34" charset="-122"/>
                <a:sym typeface="Arial" panose="020B0604020202020204" pitchFamily="34" charset="0"/>
              </a:rPr>
              <a:t>添加小标题</a:t>
            </a:r>
            <a:br>
              <a:rPr lang="en-US" sz="1517" dirty="0">
                <a:solidFill>
                  <a:srgbClr val="9C3535"/>
                </a:solidFill>
                <a:latin typeface="Arial" panose="020B0604020202020204" pitchFamily="34" charset="0"/>
                <a:ea typeface="微软雅黑" panose="020B0503020204020204" pitchFamily="34" charset="-122"/>
                <a:sym typeface="Arial" panose="020B0604020202020204" pitchFamily="34" charset="0"/>
              </a:rPr>
            </a:br>
            <a:r>
              <a:rPr lang="zh-CN" altLang="en-US" sz="1137"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点击输入简要文字内容，概括精炼言简意赅的说明分项内容。</a:t>
            </a:r>
            <a:r>
              <a:rPr lang="en-US" sz="1137"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a:t>
            </a:r>
          </a:p>
        </p:txBody>
      </p:sp>
      <p:sp>
        <p:nvSpPr>
          <p:cNvPr id="26" name="Footer Text"/>
          <p:cNvSpPr txBox="1"/>
          <p:nvPr/>
        </p:nvSpPr>
        <p:spPr>
          <a:xfrm flipH="1">
            <a:off x="2207522" y="5690582"/>
            <a:ext cx="3092405" cy="583429"/>
          </a:xfrm>
          <a:prstGeom prst="rect">
            <a:avLst/>
          </a:prstGeom>
          <a:noFill/>
        </p:spPr>
        <p:txBody>
          <a:bodyPr wrap="square" lIns="0" tIns="0" rIns="0" bIns="0" rtlCol="0">
            <a:spAutoFit/>
          </a:bodyPr>
          <a:lstStyle/>
          <a:p>
            <a:pPr algn="r" defTabSz="914377"/>
            <a:r>
              <a:rPr lang="zh-CN" altLang="en-US" sz="1517" b="1" dirty="0">
                <a:solidFill>
                  <a:srgbClr val="9C3535"/>
                </a:solidFill>
                <a:latin typeface="Arial" panose="020B0604020202020204" pitchFamily="34" charset="0"/>
                <a:ea typeface="微软雅黑" panose="020B0503020204020204" pitchFamily="34" charset="-122"/>
                <a:sym typeface="Arial" panose="020B0604020202020204" pitchFamily="34" charset="0"/>
              </a:rPr>
              <a:t>添加小标题</a:t>
            </a:r>
            <a:br>
              <a:rPr lang="en-US" sz="1517" dirty="0">
                <a:solidFill>
                  <a:srgbClr val="9C3535"/>
                </a:solidFill>
                <a:latin typeface="Arial" panose="020B0604020202020204" pitchFamily="34" charset="0"/>
                <a:ea typeface="微软雅黑" panose="020B0503020204020204" pitchFamily="34" charset="-122"/>
                <a:sym typeface="Arial" panose="020B0604020202020204" pitchFamily="34" charset="0"/>
              </a:rPr>
            </a:br>
            <a:r>
              <a:rPr lang="zh-CN" altLang="en-US" sz="1137"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点击输入简要文字内容，概括精炼言简意赅的说明分项内容。</a:t>
            </a:r>
            <a:endParaRPr lang="en-US" sz="1137" dirty="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27"/>
          <p:cNvSpPr>
            <a:spLocks noEditPoints="1"/>
          </p:cNvSpPr>
          <p:nvPr/>
        </p:nvSpPr>
        <p:spPr bwMode="auto">
          <a:xfrm>
            <a:off x="5542751" y="3476502"/>
            <a:ext cx="1133172" cy="1133167"/>
          </a:xfrm>
          <a:custGeom>
            <a:avLst/>
            <a:gdLst/>
            <a:ahLst/>
            <a:cxnLst>
              <a:cxn ang="0">
                <a:pos x="222" y="154"/>
              </a:cxn>
              <a:cxn ang="0">
                <a:pos x="213" y="176"/>
              </a:cxn>
              <a:cxn ang="0">
                <a:pos x="221" y="215"/>
              </a:cxn>
              <a:cxn ang="0">
                <a:pos x="215" y="222"/>
              </a:cxn>
              <a:cxn ang="0">
                <a:pos x="176" y="212"/>
              </a:cxn>
              <a:cxn ang="0">
                <a:pos x="152" y="222"/>
              </a:cxn>
              <a:cxn ang="0">
                <a:pos x="154" y="222"/>
              </a:cxn>
              <a:cxn ang="0">
                <a:pos x="131" y="256"/>
              </a:cxn>
              <a:cxn ang="0">
                <a:pos x="125" y="256"/>
              </a:cxn>
              <a:cxn ang="0">
                <a:pos x="102" y="221"/>
              </a:cxn>
              <a:cxn ang="0">
                <a:pos x="79" y="211"/>
              </a:cxn>
              <a:cxn ang="0">
                <a:pos x="80" y="213"/>
              </a:cxn>
              <a:cxn ang="0">
                <a:pos x="40" y="221"/>
              </a:cxn>
              <a:cxn ang="0">
                <a:pos x="35" y="216"/>
              </a:cxn>
              <a:cxn ang="0">
                <a:pos x="44" y="175"/>
              </a:cxn>
              <a:cxn ang="0">
                <a:pos x="35" y="154"/>
              </a:cxn>
              <a:cxn ang="0">
                <a:pos x="0" y="131"/>
              </a:cxn>
              <a:cxn ang="0">
                <a:pos x="0" y="125"/>
              </a:cxn>
              <a:cxn ang="0">
                <a:pos x="35" y="102"/>
              </a:cxn>
              <a:cxn ang="0">
                <a:pos x="44" y="80"/>
              </a:cxn>
              <a:cxn ang="0">
                <a:pos x="34" y="40"/>
              </a:cxn>
              <a:cxn ang="0">
                <a:pos x="40" y="35"/>
              </a:cxn>
              <a:cxn ang="0">
                <a:pos x="80" y="43"/>
              </a:cxn>
              <a:cxn ang="0">
                <a:pos x="102" y="34"/>
              </a:cxn>
              <a:cxn ang="0">
                <a:pos x="125" y="0"/>
              </a:cxn>
              <a:cxn ang="0">
                <a:pos x="131" y="0"/>
              </a:cxn>
              <a:cxn ang="0">
                <a:pos x="154" y="34"/>
              </a:cxn>
              <a:cxn ang="0">
                <a:pos x="176" y="43"/>
              </a:cxn>
              <a:cxn ang="0">
                <a:pos x="216" y="34"/>
              </a:cxn>
              <a:cxn ang="0">
                <a:pos x="222" y="40"/>
              </a:cxn>
              <a:cxn ang="0">
                <a:pos x="213" y="80"/>
              </a:cxn>
              <a:cxn ang="0">
                <a:pos x="222" y="102"/>
              </a:cxn>
              <a:cxn ang="0">
                <a:pos x="256" y="125"/>
              </a:cxn>
              <a:cxn ang="0">
                <a:pos x="256" y="131"/>
              </a:cxn>
              <a:cxn ang="0">
                <a:pos x="222" y="154"/>
              </a:cxn>
              <a:cxn ang="0">
                <a:pos x="128" y="56"/>
              </a:cxn>
              <a:cxn ang="0">
                <a:pos x="56" y="128"/>
              </a:cxn>
              <a:cxn ang="0">
                <a:pos x="128" y="200"/>
              </a:cxn>
              <a:cxn ang="0">
                <a:pos x="200" y="128"/>
              </a:cxn>
              <a:cxn ang="0">
                <a:pos x="128" y="56"/>
              </a:cxn>
              <a:cxn ang="0">
                <a:pos x="128" y="176"/>
              </a:cxn>
              <a:cxn ang="0">
                <a:pos x="80" y="128"/>
              </a:cxn>
              <a:cxn ang="0">
                <a:pos x="128" y="80"/>
              </a:cxn>
              <a:cxn ang="0">
                <a:pos x="176" y="128"/>
              </a:cxn>
              <a:cxn ang="0">
                <a:pos x="128" y="176"/>
              </a:cxn>
              <a:cxn ang="0">
                <a:pos x="128" y="104"/>
              </a:cxn>
              <a:cxn ang="0">
                <a:pos x="104" y="128"/>
              </a:cxn>
              <a:cxn ang="0">
                <a:pos x="128" y="152"/>
              </a:cxn>
              <a:cxn ang="0">
                <a:pos x="152" y="128"/>
              </a:cxn>
              <a:cxn ang="0">
                <a:pos x="128" y="104"/>
              </a:cxn>
            </a:cxnLst>
            <a:rect l="0" t="0" r="r" b="b"/>
            <a:pathLst>
              <a:path w="256" h="256">
                <a:moveTo>
                  <a:pt x="222" y="154"/>
                </a:moveTo>
                <a:cubicBezTo>
                  <a:pt x="220" y="162"/>
                  <a:pt x="217" y="169"/>
                  <a:pt x="213" y="176"/>
                </a:cubicBezTo>
                <a:cubicBezTo>
                  <a:pt x="213" y="177"/>
                  <a:pt x="234" y="203"/>
                  <a:pt x="221" y="215"/>
                </a:cubicBezTo>
                <a:cubicBezTo>
                  <a:pt x="215" y="222"/>
                  <a:pt x="215" y="222"/>
                  <a:pt x="215" y="222"/>
                </a:cubicBezTo>
                <a:cubicBezTo>
                  <a:pt x="205" y="231"/>
                  <a:pt x="182" y="216"/>
                  <a:pt x="176" y="212"/>
                </a:cubicBezTo>
                <a:cubicBezTo>
                  <a:pt x="169" y="217"/>
                  <a:pt x="161" y="220"/>
                  <a:pt x="152" y="222"/>
                </a:cubicBezTo>
                <a:cubicBezTo>
                  <a:pt x="154" y="222"/>
                  <a:pt x="154" y="222"/>
                  <a:pt x="154" y="222"/>
                </a:cubicBezTo>
                <a:cubicBezTo>
                  <a:pt x="154" y="222"/>
                  <a:pt x="150" y="256"/>
                  <a:pt x="131" y="256"/>
                </a:cubicBezTo>
                <a:cubicBezTo>
                  <a:pt x="125" y="256"/>
                  <a:pt x="125" y="256"/>
                  <a:pt x="125" y="256"/>
                </a:cubicBezTo>
                <a:cubicBezTo>
                  <a:pt x="111" y="256"/>
                  <a:pt x="103" y="227"/>
                  <a:pt x="102" y="221"/>
                </a:cubicBezTo>
                <a:cubicBezTo>
                  <a:pt x="94" y="219"/>
                  <a:pt x="86" y="216"/>
                  <a:pt x="79" y="211"/>
                </a:cubicBezTo>
                <a:cubicBezTo>
                  <a:pt x="80" y="213"/>
                  <a:pt x="80" y="213"/>
                  <a:pt x="80" y="213"/>
                </a:cubicBezTo>
                <a:cubicBezTo>
                  <a:pt x="80" y="213"/>
                  <a:pt x="53" y="234"/>
                  <a:pt x="40" y="221"/>
                </a:cubicBezTo>
                <a:cubicBezTo>
                  <a:pt x="35" y="216"/>
                  <a:pt x="35" y="216"/>
                  <a:pt x="35" y="216"/>
                </a:cubicBezTo>
                <a:cubicBezTo>
                  <a:pt x="25" y="206"/>
                  <a:pt x="41" y="180"/>
                  <a:pt x="44" y="175"/>
                </a:cubicBezTo>
                <a:cubicBezTo>
                  <a:pt x="40" y="169"/>
                  <a:pt x="37" y="162"/>
                  <a:pt x="35" y="154"/>
                </a:cubicBezTo>
                <a:cubicBezTo>
                  <a:pt x="29" y="153"/>
                  <a:pt x="0" y="145"/>
                  <a:pt x="0" y="131"/>
                </a:cubicBezTo>
                <a:cubicBezTo>
                  <a:pt x="0" y="125"/>
                  <a:pt x="0" y="125"/>
                  <a:pt x="0" y="125"/>
                </a:cubicBezTo>
                <a:cubicBezTo>
                  <a:pt x="0" y="108"/>
                  <a:pt x="28" y="103"/>
                  <a:pt x="35" y="102"/>
                </a:cubicBezTo>
                <a:cubicBezTo>
                  <a:pt x="37" y="94"/>
                  <a:pt x="40" y="87"/>
                  <a:pt x="44" y="80"/>
                </a:cubicBezTo>
                <a:cubicBezTo>
                  <a:pt x="41" y="76"/>
                  <a:pt x="24" y="50"/>
                  <a:pt x="34" y="40"/>
                </a:cubicBezTo>
                <a:cubicBezTo>
                  <a:pt x="40" y="35"/>
                  <a:pt x="40" y="35"/>
                  <a:pt x="40" y="35"/>
                </a:cubicBezTo>
                <a:cubicBezTo>
                  <a:pt x="51" y="23"/>
                  <a:pt x="75" y="39"/>
                  <a:pt x="80" y="43"/>
                </a:cubicBezTo>
                <a:cubicBezTo>
                  <a:pt x="87" y="39"/>
                  <a:pt x="94" y="36"/>
                  <a:pt x="102" y="34"/>
                </a:cubicBezTo>
                <a:cubicBezTo>
                  <a:pt x="104" y="27"/>
                  <a:pt x="112" y="0"/>
                  <a:pt x="125" y="0"/>
                </a:cubicBezTo>
                <a:cubicBezTo>
                  <a:pt x="131" y="0"/>
                  <a:pt x="131" y="0"/>
                  <a:pt x="131" y="0"/>
                </a:cubicBezTo>
                <a:cubicBezTo>
                  <a:pt x="147" y="0"/>
                  <a:pt x="153" y="26"/>
                  <a:pt x="154" y="34"/>
                </a:cubicBezTo>
                <a:cubicBezTo>
                  <a:pt x="162" y="36"/>
                  <a:pt x="169" y="39"/>
                  <a:pt x="176" y="43"/>
                </a:cubicBezTo>
                <a:cubicBezTo>
                  <a:pt x="182" y="39"/>
                  <a:pt x="206" y="24"/>
                  <a:pt x="216" y="34"/>
                </a:cubicBezTo>
                <a:cubicBezTo>
                  <a:pt x="222" y="40"/>
                  <a:pt x="222" y="40"/>
                  <a:pt x="222" y="40"/>
                </a:cubicBezTo>
                <a:cubicBezTo>
                  <a:pt x="233" y="51"/>
                  <a:pt x="217" y="74"/>
                  <a:pt x="213" y="80"/>
                </a:cubicBezTo>
                <a:cubicBezTo>
                  <a:pt x="217" y="87"/>
                  <a:pt x="220" y="94"/>
                  <a:pt x="222" y="102"/>
                </a:cubicBezTo>
                <a:cubicBezTo>
                  <a:pt x="224" y="102"/>
                  <a:pt x="256" y="107"/>
                  <a:pt x="256" y="125"/>
                </a:cubicBezTo>
                <a:cubicBezTo>
                  <a:pt x="256" y="131"/>
                  <a:pt x="256" y="131"/>
                  <a:pt x="256" y="131"/>
                </a:cubicBezTo>
                <a:cubicBezTo>
                  <a:pt x="256" y="144"/>
                  <a:pt x="229" y="152"/>
                  <a:pt x="222" y="154"/>
                </a:cubicBezTo>
                <a:moveTo>
                  <a:pt x="128" y="56"/>
                </a:moveTo>
                <a:cubicBezTo>
                  <a:pt x="88" y="56"/>
                  <a:pt x="56" y="88"/>
                  <a:pt x="56" y="128"/>
                </a:cubicBezTo>
                <a:cubicBezTo>
                  <a:pt x="56" y="168"/>
                  <a:pt x="88" y="200"/>
                  <a:pt x="128" y="200"/>
                </a:cubicBezTo>
                <a:cubicBezTo>
                  <a:pt x="168" y="200"/>
                  <a:pt x="200" y="168"/>
                  <a:pt x="200" y="128"/>
                </a:cubicBezTo>
                <a:cubicBezTo>
                  <a:pt x="200" y="88"/>
                  <a:pt x="168" y="56"/>
                  <a:pt x="128" y="56"/>
                </a:cubicBezTo>
                <a:moveTo>
                  <a:pt x="128" y="176"/>
                </a:moveTo>
                <a:cubicBezTo>
                  <a:pt x="101" y="176"/>
                  <a:pt x="80" y="155"/>
                  <a:pt x="80" y="128"/>
                </a:cubicBezTo>
                <a:cubicBezTo>
                  <a:pt x="80" y="101"/>
                  <a:pt x="101" y="80"/>
                  <a:pt x="128" y="80"/>
                </a:cubicBezTo>
                <a:cubicBezTo>
                  <a:pt x="155" y="80"/>
                  <a:pt x="176" y="101"/>
                  <a:pt x="176" y="128"/>
                </a:cubicBezTo>
                <a:cubicBezTo>
                  <a:pt x="176" y="155"/>
                  <a:pt x="155" y="176"/>
                  <a:pt x="128" y="176"/>
                </a:cubicBezTo>
                <a:moveTo>
                  <a:pt x="128" y="104"/>
                </a:moveTo>
                <a:cubicBezTo>
                  <a:pt x="115" y="104"/>
                  <a:pt x="104" y="115"/>
                  <a:pt x="104" y="128"/>
                </a:cubicBezTo>
                <a:cubicBezTo>
                  <a:pt x="104" y="141"/>
                  <a:pt x="115" y="152"/>
                  <a:pt x="128" y="152"/>
                </a:cubicBezTo>
                <a:cubicBezTo>
                  <a:pt x="141" y="152"/>
                  <a:pt x="152" y="141"/>
                  <a:pt x="152" y="128"/>
                </a:cubicBezTo>
                <a:cubicBezTo>
                  <a:pt x="152" y="115"/>
                  <a:pt x="141" y="104"/>
                  <a:pt x="128" y="104"/>
                </a:cubicBezTo>
              </a:path>
            </a:pathLst>
          </a:custGeom>
          <a:solidFill>
            <a:schemeClr val="bg1"/>
          </a:solidFill>
          <a:ln w="9525">
            <a:noFill/>
            <a:round/>
            <a:headEnd/>
            <a:tailEnd/>
          </a:ln>
        </p:spPr>
        <p:txBody>
          <a:bodyPr vert="horz" wrap="square" lIns="121913" tIns="60956" rIns="121913" bIns="60956"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54"/>
          <p:cNvSpPr>
            <a:spLocks noEditPoints="1"/>
          </p:cNvSpPr>
          <p:nvPr/>
        </p:nvSpPr>
        <p:spPr bwMode="auto">
          <a:xfrm>
            <a:off x="7412952" y="4647543"/>
            <a:ext cx="450825" cy="556653"/>
          </a:xfrm>
          <a:custGeom>
            <a:avLst/>
            <a:gdLst/>
            <a:ahLst/>
            <a:cxnLst>
              <a:cxn ang="0">
                <a:pos x="196" y="256"/>
              </a:cxn>
              <a:cxn ang="0">
                <a:pos x="12" y="256"/>
              </a:cxn>
              <a:cxn ang="0">
                <a:pos x="0" y="244"/>
              </a:cxn>
              <a:cxn ang="0">
                <a:pos x="0" y="140"/>
              </a:cxn>
              <a:cxn ang="0">
                <a:pos x="12" y="128"/>
              </a:cxn>
              <a:cxn ang="0">
                <a:pos x="32" y="128"/>
              </a:cxn>
              <a:cxn ang="0">
                <a:pos x="32" y="72"/>
              </a:cxn>
              <a:cxn ang="0">
                <a:pos x="104" y="0"/>
              </a:cxn>
              <a:cxn ang="0">
                <a:pos x="176" y="72"/>
              </a:cxn>
              <a:cxn ang="0">
                <a:pos x="176" y="128"/>
              </a:cxn>
              <a:cxn ang="0">
                <a:pos x="196" y="128"/>
              </a:cxn>
              <a:cxn ang="0">
                <a:pos x="208" y="140"/>
              </a:cxn>
              <a:cxn ang="0">
                <a:pos x="208" y="244"/>
              </a:cxn>
              <a:cxn ang="0">
                <a:pos x="196" y="256"/>
              </a:cxn>
              <a:cxn ang="0">
                <a:pos x="92" y="197"/>
              </a:cxn>
              <a:cxn ang="0">
                <a:pos x="92" y="220"/>
              </a:cxn>
              <a:cxn ang="0">
                <a:pos x="104" y="232"/>
              </a:cxn>
              <a:cxn ang="0">
                <a:pos x="116" y="220"/>
              </a:cxn>
              <a:cxn ang="0">
                <a:pos x="116" y="197"/>
              </a:cxn>
              <a:cxn ang="0">
                <a:pos x="128" y="176"/>
              </a:cxn>
              <a:cxn ang="0">
                <a:pos x="104" y="152"/>
              </a:cxn>
              <a:cxn ang="0">
                <a:pos x="80" y="176"/>
              </a:cxn>
              <a:cxn ang="0">
                <a:pos x="92" y="197"/>
              </a:cxn>
              <a:cxn ang="0">
                <a:pos x="152" y="72"/>
              </a:cxn>
              <a:cxn ang="0">
                <a:pos x="104" y="24"/>
              </a:cxn>
              <a:cxn ang="0">
                <a:pos x="56" y="72"/>
              </a:cxn>
              <a:cxn ang="0">
                <a:pos x="56" y="128"/>
              </a:cxn>
              <a:cxn ang="0">
                <a:pos x="152" y="128"/>
              </a:cxn>
              <a:cxn ang="0">
                <a:pos x="152" y="72"/>
              </a:cxn>
            </a:cxnLst>
            <a:rect l="0" t="0" r="r" b="b"/>
            <a:pathLst>
              <a:path w="208" h="256">
                <a:moveTo>
                  <a:pt x="196" y="256"/>
                </a:moveTo>
                <a:cubicBezTo>
                  <a:pt x="12" y="256"/>
                  <a:pt x="12" y="256"/>
                  <a:pt x="12" y="256"/>
                </a:cubicBezTo>
                <a:cubicBezTo>
                  <a:pt x="5" y="256"/>
                  <a:pt x="0" y="251"/>
                  <a:pt x="0" y="244"/>
                </a:cubicBezTo>
                <a:cubicBezTo>
                  <a:pt x="0" y="140"/>
                  <a:pt x="0" y="140"/>
                  <a:pt x="0" y="140"/>
                </a:cubicBezTo>
                <a:cubicBezTo>
                  <a:pt x="0" y="133"/>
                  <a:pt x="5" y="128"/>
                  <a:pt x="12" y="128"/>
                </a:cubicBezTo>
                <a:cubicBezTo>
                  <a:pt x="32" y="128"/>
                  <a:pt x="32" y="128"/>
                  <a:pt x="32" y="128"/>
                </a:cubicBezTo>
                <a:cubicBezTo>
                  <a:pt x="32" y="72"/>
                  <a:pt x="32" y="72"/>
                  <a:pt x="32" y="72"/>
                </a:cubicBezTo>
                <a:cubicBezTo>
                  <a:pt x="32" y="32"/>
                  <a:pt x="64" y="0"/>
                  <a:pt x="104" y="0"/>
                </a:cubicBezTo>
                <a:cubicBezTo>
                  <a:pt x="144" y="0"/>
                  <a:pt x="176" y="32"/>
                  <a:pt x="176" y="72"/>
                </a:cubicBezTo>
                <a:cubicBezTo>
                  <a:pt x="176" y="128"/>
                  <a:pt x="176" y="128"/>
                  <a:pt x="176" y="128"/>
                </a:cubicBezTo>
                <a:cubicBezTo>
                  <a:pt x="196" y="128"/>
                  <a:pt x="196" y="128"/>
                  <a:pt x="196" y="128"/>
                </a:cubicBezTo>
                <a:cubicBezTo>
                  <a:pt x="203" y="128"/>
                  <a:pt x="208" y="133"/>
                  <a:pt x="208" y="140"/>
                </a:cubicBezTo>
                <a:cubicBezTo>
                  <a:pt x="208" y="244"/>
                  <a:pt x="208" y="244"/>
                  <a:pt x="208" y="244"/>
                </a:cubicBezTo>
                <a:cubicBezTo>
                  <a:pt x="208" y="251"/>
                  <a:pt x="203" y="256"/>
                  <a:pt x="196" y="256"/>
                </a:cubicBezTo>
                <a:moveTo>
                  <a:pt x="92" y="197"/>
                </a:moveTo>
                <a:cubicBezTo>
                  <a:pt x="92" y="220"/>
                  <a:pt x="92" y="220"/>
                  <a:pt x="92" y="220"/>
                </a:cubicBezTo>
                <a:cubicBezTo>
                  <a:pt x="92" y="227"/>
                  <a:pt x="97" y="232"/>
                  <a:pt x="104" y="232"/>
                </a:cubicBezTo>
                <a:cubicBezTo>
                  <a:pt x="111" y="232"/>
                  <a:pt x="116" y="227"/>
                  <a:pt x="116" y="220"/>
                </a:cubicBezTo>
                <a:cubicBezTo>
                  <a:pt x="116" y="197"/>
                  <a:pt x="116" y="197"/>
                  <a:pt x="116" y="197"/>
                </a:cubicBezTo>
                <a:cubicBezTo>
                  <a:pt x="123" y="193"/>
                  <a:pt x="128" y="185"/>
                  <a:pt x="128" y="176"/>
                </a:cubicBezTo>
                <a:cubicBezTo>
                  <a:pt x="128" y="163"/>
                  <a:pt x="117" y="152"/>
                  <a:pt x="104" y="152"/>
                </a:cubicBezTo>
                <a:cubicBezTo>
                  <a:pt x="91" y="152"/>
                  <a:pt x="80" y="163"/>
                  <a:pt x="80" y="176"/>
                </a:cubicBezTo>
                <a:cubicBezTo>
                  <a:pt x="80" y="185"/>
                  <a:pt x="85" y="193"/>
                  <a:pt x="92" y="197"/>
                </a:cubicBezTo>
                <a:moveTo>
                  <a:pt x="152" y="72"/>
                </a:moveTo>
                <a:cubicBezTo>
                  <a:pt x="152" y="45"/>
                  <a:pt x="131" y="24"/>
                  <a:pt x="104" y="24"/>
                </a:cubicBezTo>
                <a:cubicBezTo>
                  <a:pt x="77" y="24"/>
                  <a:pt x="56" y="45"/>
                  <a:pt x="56" y="72"/>
                </a:cubicBezTo>
                <a:cubicBezTo>
                  <a:pt x="56" y="128"/>
                  <a:pt x="56" y="128"/>
                  <a:pt x="56" y="128"/>
                </a:cubicBezTo>
                <a:cubicBezTo>
                  <a:pt x="152" y="128"/>
                  <a:pt x="152" y="128"/>
                  <a:pt x="152" y="128"/>
                </a:cubicBezTo>
                <a:lnTo>
                  <a:pt x="152" y="72"/>
                </a:lnTo>
                <a:close/>
              </a:path>
            </a:pathLst>
          </a:custGeom>
          <a:solidFill>
            <a:schemeClr val="bg1"/>
          </a:solidFill>
          <a:ln w="9525">
            <a:noFill/>
            <a:round/>
            <a:headEnd/>
            <a:tailEnd/>
          </a:ln>
        </p:spPr>
        <p:txBody>
          <a:bodyPr vert="horz" wrap="square" lIns="121913" tIns="60956" rIns="121913" bIns="60956"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60"/>
          <p:cNvSpPr>
            <a:spLocks noEditPoints="1"/>
          </p:cNvSpPr>
          <p:nvPr/>
        </p:nvSpPr>
        <p:spPr bwMode="auto">
          <a:xfrm>
            <a:off x="4303039" y="2968749"/>
            <a:ext cx="554536" cy="383096"/>
          </a:xfrm>
          <a:custGeom>
            <a:avLst/>
            <a:gdLst/>
            <a:ahLst/>
            <a:cxnLst>
              <a:cxn ang="0">
                <a:pos x="244" y="176"/>
              </a:cxn>
              <a:cxn ang="0">
                <a:pos x="12" y="176"/>
              </a:cxn>
              <a:cxn ang="0">
                <a:pos x="0" y="164"/>
              </a:cxn>
              <a:cxn ang="0">
                <a:pos x="0" y="72"/>
              </a:cxn>
              <a:cxn ang="0">
                <a:pos x="256" y="72"/>
              </a:cxn>
              <a:cxn ang="0">
                <a:pos x="256" y="164"/>
              </a:cxn>
              <a:cxn ang="0">
                <a:pos x="244" y="176"/>
              </a:cxn>
              <a:cxn ang="0">
                <a:pos x="24" y="152"/>
              </a:cxn>
              <a:cxn ang="0">
                <a:pos x="72" y="152"/>
              </a:cxn>
              <a:cxn ang="0">
                <a:pos x="72" y="140"/>
              </a:cxn>
              <a:cxn ang="0">
                <a:pos x="24" y="140"/>
              </a:cxn>
              <a:cxn ang="0">
                <a:pos x="24" y="152"/>
              </a:cxn>
              <a:cxn ang="0">
                <a:pos x="144" y="116"/>
              </a:cxn>
              <a:cxn ang="0">
                <a:pos x="24" y="116"/>
              </a:cxn>
              <a:cxn ang="0">
                <a:pos x="24" y="128"/>
              </a:cxn>
              <a:cxn ang="0">
                <a:pos x="144" y="128"/>
              </a:cxn>
              <a:cxn ang="0">
                <a:pos x="144" y="116"/>
              </a:cxn>
              <a:cxn ang="0">
                <a:pos x="0" y="12"/>
              </a:cxn>
              <a:cxn ang="0">
                <a:pos x="12" y="0"/>
              </a:cxn>
              <a:cxn ang="0">
                <a:pos x="244" y="0"/>
              </a:cxn>
              <a:cxn ang="0">
                <a:pos x="256" y="12"/>
              </a:cxn>
              <a:cxn ang="0">
                <a:pos x="256" y="48"/>
              </a:cxn>
              <a:cxn ang="0">
                <a:pos x="0" y="48"/>
              </a:cxn>
              <a:cxn ang="0">
                <a:pos x="0" y="12"/>
              </a:cxn>
            </a:cxnLst>
            <a:rect l="0" t="0" r="r" b="b"/>
            <a:pathLst>
              <a:path w="256" h="176">
                <a:moveTo>
                  <a:pt x="244" y="176"/>
                </a:moveTo>
                <a:cubicBezTo>
                  <a:pt x="12" y="176"/>
                  <a:pt x="12" y="176"/>
                  <a:pt x="12" y="176"/>
                </a:cubicBezTo>
                <a:cubicBezTo>
                  <a:pt x="5" y="176"/>
                  <a:pt x="0" y="171"/>
                  <a:pt x="0" y="164"/>
                </a:cubicBezTo>
                <a:cubicBezTo>
                  <a:pt x="0" y="72"/>
                  <a:pt x="0" y="72"/>
                  <a:pt x="0" y="72"/>
                </a:cubicBezTo>
                <a:cubicBezTo>
                  <a:pt x="256" y="72"/>
                  <a:pt x="256" y="72"/>
                  <a:pt x="256" y="72"/>
                </a:cubicBezTo>
                <a:cubicBezTo>
                  <a:pt x="256" y="164"/>
                  <a:pt x="256" y="164"/>
                  <a:pt x="256" y="164"/>
                </a:cubicBezTo>
                <a:cubicBezTo>
                  <a:pt x="256" y="171"/>
                  <a:pt x="251" y="176"/>
                  <a:pt x="244" y="176"/>
                </a:cubicBezTo>
                <a:moveTo>
                  <a:pt x="24" y="152"/>
                </a:moveTo>
                <a:cubicBezTo>
                  <a:pt x="72" y="152"/>
                  <a:pt x="72" y="152"/>
                  <a:pt x="72" y="152"/>
                </a:cubicBezTo>
                <a:cubicBezTo>
                  <a:pt x="72" y="140"/>
                  <a:pt x="72" y="140"/>
                  <a:pt x="72" y="140"/>
                </a:cubicBezTo>
                <a:cubicBezTo>
                  <a:pt x="24" y="140"/>
                  <a:pt x="24" y="140"/>
                  <a:pt x="24" y="140"/>
                </a:cubicBezTo>
                <a:lnTo>
                  <a:pt x="24" y="152"/>
                </a:lnTo>
                <a:close/>
                <a:moveTo>
                  <a:pt x="144" y="116"/>
                </a:moveTo>
                <a:cubicBezTo>
                  <a:pt x="24" y="116"/>
                  <a:pt x="24" y="116"/>
                  <a:pt x="24" y="116"/>
                </a:cubicBezTo>
                <a:cubicBezTo>
                  <a:pt x="24" y="128"/>
                  <a:pt x="24" y="128"/>
                  <a:pt x="24" y="128"/>
                </a:cubicBezTo>
                <a:cubicBezTo>
                  <a:pt x="144" y="128"/>
                  <a:pt x="144" y="128"/>
                  <a:pt x="144" y="128"/>
                </a:cubicBezTo>
                <a:lnTo>
                  <a:pt x="144" y="116"/>
                </a:lnTo>
                <a:close/>
                <a:moveTo>
                  <a:pt x="0" y="12"/>
                </a:moveTo>
                <a:cubicBezTo>
                  <a:pt x="0" y="5"/>
                  <a:pt x="5" y="0"/>
                  <a:pt x="12" y="0"/>
                </a:cubicBezTo>
                <a:cubicBezTo>
                  <a:pt x="244" y="0"/>
                  <a:pt x="244" y="0"/>
                  <a:pt x="244" y="0"/>
                </a:cubicBezTo>
                <a:cubicBezTo>
                  <a:pt x="251" y="0"/>
                  <a:pt x="256" y="5"/>
                  <a:pt x="256" y="12"/>
                </a:cubicBezTo>
                <a:cubicBezTo>
                  <a:pt x="256" y="48"/>
                  <a:pt x="256" y="48"/>
                  <a:pt x="256" y="48"/>
                </a:cubicBezTo>
                <a:cubicBezTo>
                  <a:pt x="0" y="48"/>
                  <a:pt x="0" y="48"/>
                  <a:pt x="0" y="48"/>
                </a:cubicBezTo>
                <a:lnTo>
                  <a:pt x="0" y="12"/>
                </a:lnTo>
                <a:close/>
              </a:path>
            </a:pathLst>
          </a:custGeom>
          <a:solidFill>
            <a:schemeClr val="bg1"/>
          </a:solidFill>
          <a:ln w="9525">
            <a:noFill/>
            <a:round/>
            <a:headEnd/>
            <a:tailEnd/>
          </a:ln>
        </p:spPr>
        <p:txBody>
          <a:bodyPr vert="horz" wrap="square" lIns="121913" tIns="60956" rIns="121913" bIns="60956"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64"/>
          <p:cNvSpPr>
            <a:spLocks noEditPoints="1"/>
          </p:cNvSpPr>
          <p:nvPr/>
        </p:nvSpPr>
        <p:spPr bwMode="auto">
          <a:xfrm>
            <a:off x="4371826" y="4717388"/>
            <a:ext cx="416961" cy="416961"/>
          </a:xfrm>
          <a:custGeom>
            <a:avLst/>
            <a:gdLst/>
            <a:ahLst/>
            <a:cxnLst>
              <a:cxn ang="0">
                <a:pos x="192" y="98"/>
              </a:cxn>
              <a:cxn ang="0">
                <a:pos x="192" y="98"/>
              </a:cxn>
              <a:cxn ang="0">
                <a:pos x="192" y="99"/>
              </a:cxn>
              <a:cxn ang="0">
                <a:pos x="192" y="99"/>
              </a:cxn>
              <a:cxn ang="0">
                <a:pos x="192" y="100"/>
              </a:cxn>
              <a:cxn ang="0">
                <a:pos x="192" y="100"/>
              </a:cxn>
              <a:cxn ang="0">
                <a:pos x="189" y="108"/>
              </a:cxn>
              <a:cxn ang="0">
                <a:pos x="189" y="108"/>
              </a:cxn>
              <a:cxn ang="0">
                <a:pos x="121" y="188"/>
              </a:cxn>
              <a:cxn ang="0">
                <a:pos x="121" y="188"/>
              </a:cxn>
              <a:cxn ang="0">
                <a:pos x="112" y="192"/>
              </a:cxn>
              <a:cxn ang="0">
                <a:pos x="111" y="192"/>
              </a:cxn>
              <a:cxn ang="0">
                <a:pos x="110" y="192"/>
              </a:cxn>
              <a:cxn ang="0">
                <a:pos x="110" y="192"/>
              </a:cxn>
              <a:cxn ang="0">
                <a:pos x="104" y="189"/>
              </a:cxn>
              <a:cxn ang="0">
                <a:pos x="104" y="189"/>
              </a:cxn>
              <a:cxn ang="0">
                <a:pos x="4" y="97"/>
              </a:cxn>
              <a:cxn ang="0">
                <a:pos x="4" y="97"/>
              </a:cxn>
              <a:cxn ang="0">
                <a:pos x="0" y="88"/>
              </a:cxn>
              <a:cxn ang="0">
                <a:pos x="0" y="88"/>
              </a:cxn>
              <a:cxn ang="0">
                <a:pos x="0" y="24"/>
              </a:cxn>
              <a:cxn ang="0">
                <a:pos x="0" y="12"/>
              </a:cxn>
              <a:cxn ang="0">
                <a:pos x="0" y="12"/>
              </a:cxn>
              <a:cxn ang="0">
                <a:pos x="0" y="12"/>
              </a:cxn>
              <a:cxn ang="0">
                <a:pos x="12" y="0"/>
              </a:cxn>
              <a:cxn ang="0">
                <a:pos x="12" y="0"/>
              </a:cxn>
              <a:cxn ang="0">
                <a:pos x="88" y="0"/>
              </a:cxn>
              <a:cxn ang="0">
                <a:pos x="88" y="0"/>
              </a:cxn>
              <a:cxn ang="0">
                <a:pos x="88" y="0"/>
              </a:cxn>
              <a:cxn ang="0">
                <a:pos x="97" y="4"/>
              </a:cxn>
              <a:cxn ang="0">
                <a:pos x="188" y="91"/>
              </a:cxn>
              <a:cxn ang="0">
                <a:pos x="192" y="98"/>
              </a:cxn>
              <a:cxn ang="0">
                <a:pos x="32" y="16"/>
              </a:cxn>
              <a:cxn ang="0">
                <a:pos x="16" y="32"/>
              </a:cxn>
              <a:cxn ang="0">
                <a:pos x="32" y="48"/>
              </a:cxn>
              <a:cxn ang="0">
                <a:pos x="48" y="32"/>
              </a:cxn>
              <a:cxn ang="0">
                <a:pos x="32" y="16"/>
              </a:cxn>
            </a:cxnLst>
            <a:rect l="0" t="0" r="r" b="b"/>
            <a:pathLst>
              <a:path w="192" h="192">
                <a:moveTo>
                  <a:pt x="192" y="98"/>
                </a:moveTo>
                <a:cubicBezTo>
                  <a:pt x="192" y="98"/>
                  <a:pt x="192" y="98"/>
                  <a:pt x="192" y="98"/>
                </a:cubicBezTo>
                <a:cubicBezTo>
                  <a:pt x="192" y="98"/>
                  <a:pt x="192" y="98"/>
                  <a:pt x="192" y="99"/>
                </a:cubicBezTo>
                <a:cubicBezTo>
                  <a:pt x="192" y="99"/>
                  <a:pt x="192" y="99"/>
                  <a:pt x="192" y="99"/>
                </a:cubicBezTo>
                <a:cubicBezTo>
                  <a:pt x="192" y="99"/>
                  <a:pt x="192" y="99"/>
                  <a:pt x="192" y="100"/>
                </a:cubicBezTo>
                <a:cubicBezTo>
                  <a:pt x="192" y="100"/>
                  <a:pt x="192" y="100"/>
                  <a:pt x="192" y="100"/>
                </a:cubicBezTo>
                <a:cubicBezTo>
                  <a:pt x="192" y="103"/>
                  <a:pt x="191" y="106"/>
                  <a:pt x="189" y="108"/>
                </a:cubicBezTo>
                <a:cubicBezTo>
                  <a:pt x="189" y="108"/>
                  <a:pt x="189" y="108"/>
                  <a:pt x="189" y="108"/>
                </a:cubicBezTo>
                <a:cubicBezTo>
                  <a:pt x="121" y="188"/>
                  <a:pt x="121" y="188"/>
                  <a:pt x="121" y="188"/>
                </a:cubicBezTo>
                <a:cubicBezTo>
                  <a:pt x="121" y="188"/>
                  <a:pt x="121" y="188"/>
                  <a:pt x="121" y="188"/>
                </a:cubicBezTo>
                <a:cubicBezTo>
                  <a:pt x="119" y="190"/>
                  <a:pt x="116" y="192"/>
                  <a:pt x="112" y="192"/>
                </a:cubicBezTo>
                <a:cubicBezTo>
                  <a:pt x="112" y="192"/>
                  <a:pt x="111" y="192"/>
                  <a:pt x="111" y="192"/>
                </a:cubicBezTo>
                <a:cubicBezTo>
                  <a:pt x="111" y="192"/>
                  <a:pt x="110" y="192"/>
                  <a:pt x="110" y="192"/>
                </a:cubicBezTo>
                <a:cubicBezTo>
                  <a:pt x="110" y="192"/>
                  <a:pt x="110" y="192"/>
                  <a:pt x="110" y="192"/>
                </a:cubicBezTo>
                <a:cubicBezTo>
                  <a:pt x="108" y="191"/>
                  <a:pt x="106" y="190"/>
                  <a:pt x="104" y="189"/>
                </a:cubicBezTo>
                <a:cubicBezTo>
                  <a:pt x="104" y="189"/>
                  <a:pt x="104" y="189"/>
                  <a:pt x="104" y="189"/>
                </a:cubicBezTo>
                <a:cubicBezTo>
                  <a:pt x="4" y="97"/>
                  <a:pt x="4" y="97"/>
                  <a:pt x="4" y="97"/>
                </a:cubicBezTo>
                <a:cubicBezTo>
                  <a:pt x="4" y="97"/>
                  <a:pt x="4" y="97"/>
                  <a:pt x="4" y="97"/>
                </a:cubicBezTo>
                <a:cubicBezTo>
                  <a:pt x="2" y="95"/>
                  <a:pt x="0" y="92"/>
                  <a:pt x="0" y="88"/>
                </a:cubicBezTo>
                <a:cubicBezTo>
                  <a:pt x="0" y="88"/>
                  <a:pt x="0" y="88"/>
                  <a:pt x="0" y="88"/>
                </a:cubicBezTo>
                <a:cubicBezTo>
                  <a:pt x="0" y="24"/>
                  <a:pt x="0" y="24"/>
                  <a:pt x="0" y="24"/>
                </a:cubicBezTo>
                <a:cubicBezTo>
                  <a:pt x="0" y="12"/>
                  <a:pt x="0" y="12"/>
                  <a:pt x="0" y="12"/>
                </a:cubicBezTo>
                <a:cubicBezTo>
                  <a:pt x="0" y="12"/>
                  <a:pt x="0" y="12"/>
                  <a:pt x="0" y="12"/>
                </a:cubicBezTo>
                <a:cubicBezTo>
                  <a:pt x="0" y="12"/>
                  <a:pt x="0" y="12"/>
                  <a:pt x="0" y="12"/>
                </a:cubicBezTo>
                <a:cubicBezTo>
                  <a:pt x="0" y="5"/>
                  <a:pt x="5" y="0"/>
                  <a:pt x="12" y="0"/>
                </a:cubicBezTo>
                <a:cubicBezTo>
                  <a:pt x="12" y="0"/>
                  <a:pt x="12" y="0"/>
                  <a:pt x="12" y="0"/>
                </a:cubicBezTo>
                <a:cubicBezTo>
                  <a:pt x="88" y="0"/>
                  <a:pt x="88" y="0"/>
                  <a:pt x="88" y="0"/>
                </a:cubicBezTo>
                <a:cubicBezTo>
                  <a:pt x="88" y="0"/>
                  <a:pt x="88" y="0"/>
                  <a:pt x="88" y="0"/>
                </a:cubicBezTo>
                <a:cubicBezTo>
                  <a:pt x="88" y="0"/>
                  <a:pt x="88" y="0"/>
                  <a:pt x="88" y="0"/>
                </a:cubicBezTo>
                <a:cubicBezTo>
                  <a:pt x="91" y="0"/>
                  <a:pt x="94" y="1"/>
                  <a:pt x="97" y="4"/>
                </a:cubicBezTo>
                <a:cubicBezTo>
                  <a:pt x="188" y="91"/>
                  <a:pt x="188" y="91"/>
                  <a:pt x="188" y="91"/>
                </a:cubicBezTo>
                <a:cubicBezTo>
                  <a:pt x="190" y="93"/>
                  <a:pt x="191" y="95"/>
                  <a:pt x="192" y="98"/>
                </a:cubicBezTo>
                <a:moveTo>
                  <a:pt x="32" y="16"/>
                </a:moveTo>
                <a:cubicBezTo>
                  <a:pt x="23" y="16"/>
                  <a:pt x="16" y="23"/>
                  <a:pt x="16" y="32"/>
                </a:cubicBezTo>
                <a:cubicBezTo>
                  <a:pt x="16" y="41"/>
                  <a:pt x="23" y="48"/>
                  <a:pt x="32" y="48"/>
                </a:cubicBezTo>
                <a:cubicBezTo>
                  <a:pt x="41" y="48"/>
                  <a:pt x="48" y="41"/>
                  <a:pt x="48" y="32"/>
                </a:cubicBezTo>
                <a:cubicBezTo>
                  <a:pt x="48" y="23"/>
                  <a:pt x="41" y="16"/>
                  <a:pt x="32" y="16"/>
                </a:cubicBezTo>
              </a:path>
            </a:pathLst>
          </a:custGeom>
          <a:solidFill>
            <a:schemeClr val="bg1"/>
          </a:solidFill>
          <a:ln w="9525">
            <a:noFill/>
            <a:round/>
            <a:headEnd/>
            <a:tailEnd/>
          </a:ln>
        </p:spPr>
        <p:txBody>
          <a:bodyPr vert="horz" wrap="square" lIns="121913" tIns="60956" rIns="121913" bIns="60956"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69"/>
          <p:cNvSpPr>
            <a:spLocks noEditPoints="1"/>
          </p:cNvSpPr>
          <p:nvPr/>
        </p:nvSpPr>
        <p:spPr bwMode="auto">
          <a:xfrm>
            <a:off x="7361097" y="2926418"/>
            <a:ext cx="554536" cy="467759"/>
          </a:xfrm>
          <a:custGeom>
            <a:avLst/>
            <a:gdLst/>
            <a:ahLst/>
            <a:cxnLst>
              <a:cxn ang="0">
                <a:pos x="256" y="91"/>
              </a:cxn>
              <a:cxn ang="0">
                <a:pos x="256" y="92"/>
              </a:cxn>
              <a:cxn ang="0">
                <a:pos x="256" y="92"/>
              </a:cxn>
              <a:cxn ang="0">
                <a:pos x="233" y="104"/>
              </a:cxn>
              <a:cxn ang="0">
                <a:pos x="208" y="207"/>
              </a:cxn>
              <a:cxn ang="0">
                <a:pos x="194" y="216"/>
              </a:cxn>
              <a:cxn ang="0">
                <a:pos x="60" y="216"/>
              </a:cxn>
              <a:cxn ang="0">
                <a:pos x="60" y="216"/>
              </a:cxn>
              <a:cxn ang="0">
                <a:pos x="48" y="207"/>
              </a:cxn>
              <a:cxn ang="0">
                <a:pos x="12" y="104"/>
              </a:cxn>
              <a:cxn ang="0">
                <a:pos x="12" y="80"/>
              </a:cxn>
              <a:cxn ang="0">
                <a:pos x="98" y="80"/>
              </a:cxn>
              <a:cxn ang="0">
                <a:pos x="148" y="80"/>
              </a:cxn>
              <a:cxn ang="0">
                <a:pos x="178" y="80"/>
              </a:cxn>
              <a:cxn ang="0">
                <a:pos x="196" y="80"/>
              </a:cxn>
              <a:cxn ang="0">
                <a:pos x="244" y="80"/>
              </a:cxn>
              <a:cxn ang="0">
                <a:pos x="245" y="80"/>
              </a:cxn>
              <a:cxn ang="0">
                <a:pos x="256" y="90"/>
              </a:cxn>
              <a:cxn ang="0">
                <a:pos x="80" y="104"/>
              </a:cxn>
              <a:cxn ang="0">
                <a:pos x="68" y="180"/>
              </a:cxn>
              <a:cxn ang="0">
                <a:pos x="92" y="180"/>
              </a:cxn>
              <a:cxn ang="0">
                <a:pos x="140" y="116"/>
              </a:cxn>
              <a:cxn ang="0">
                <a:pos x="116" y="116"/>
              </a:cxn>
              <a:cxn ang="0">
                <a:pos x="128" y="192"/>
              </a:cxn>
              <a:cxn ang="0">
                <a:pos x="140" y="116"/>
              </a:cxn>
              <a:cxn ang="0">
                <a:pos x="176" y="104"/>
              </a:cxn>
              <a:cxn ang="0">
                <a:pos x="164" y="180"/>
              </a:cxn>
              <a:cxn ang="0">
                <a:pos x="188" y="180"/>
              </a:cxn>
              <a:cxn ang="0">
                <a:pos x="142" y="18"/>
              </a:cxn>
              <a:cxn ang="0">
                <a:pos x="140" y="12"/>
              </a:cxn>
              <a:cxn ang="0">
                <a:pos x="163" y="7"/>
              </a:cxn>
              <a:cxn ang="0">
                <a:pos x="195" y="68"/>
              </a:cxn>
              <a:cxn ang="0">
                <a:pos x="142" y="18"/>
              </a:cxn>
              <a:cxn ang="0">
                <a:pos x="88" y="68"/>
              </a:cxn>
              <a:cxn ang="0">
                <a:pos x="93" y="7"/>
              </a:cxn>
              <a:cxn ang="0">
                <a:pos x="104" y="0"/>
              </a:cxn>
              <a:cxn ang="0">
                <a:pos x="114" y="18"/>
              </a:cxn>
            </a:cxnLst>
            <a:rect l="0" t="0" r="r" b="b"/>
            <a:pathLst>
              <a:path w="256" h="216">
                <a:moveTo>
                  <a:pt x="256" y="90"/>
                </a:moveTo>
                <a:cubicBezTo>
                  <a:pt x="256" y="91"/>
                  <a:pt x="256" y="91"/>
                  <a:pt x="256" y="91"/>
                </a:cubicBezTo>
                <a:cubicBezTo>
                  <a:pt x="256" y="91"/>
                  <a:pt x="256" y="92"/>
                  <a:pt x="256" y="92"/>
                </a:cubicBezTo>
                <a:cubicBezTo>
                  <a:pt x="256" y="92"/>
                  <a:pt x="256" y="92"/>
                  <a:pt x="256" y="92"/>
                </a:cubicBezTo>
                <a:cubicBezTo>
                  <a:pt x="256" y="92"/>
                  <a:pt x="256" y="92"/>
                  <a:pt x="256" y="92"/>
                </a:cubicBezTo>
                <a:cubicBezTo>
                  <a:pt x="256" y="92"/>
                  <a:pt x="256" y="92"/>
                  <a:pt x="256" y="92"/>
                </a:cubicBezTo>
                <a:cubicBezTo>
                  <a:pt x="256" y="99"/>
                  <a:pt x="251" y="104"/>
                  <a:pt x="244" y="104"/>
                </a:cubicBezTo>
                <a:cubicBezTo>
                  <a:pt x="233" y="104"/>
                  <a:pt x="233" y="104"/>
                  <a:pt x="233" y="104"/>
                </a:cubicBezTo>
                <a:cubicBezTo>
                  <a:pt x="208" y="207"/>
                  <a:pt x="208" y="207"/>
                  <a:pt x="208" y="207"/>
                </a:cubicBezTo>
                <a:cubicBezTo>
                  <a:pt x="208" y="207"/>
                  <a:pt x="208" y="207"/>
                  <a:pt x="208" y="207"/>
                </a:cubicBezTo>
                <a:cubicBezTo>
                  <a:pt x="206" y="212"/>
                  <a:pt x="202" y="216"/>
                  <a:pt x="196" y="216"/>
                </a:cubicBezTo>
                <a:cubicBezTo>
                  <a:pt x="194" y="216"/>
                  <a:pt x="194" y="216"/>
                  <a:pt x="194" y="216"/>
                </a:cubicBezTo>
                <a:cubicBezTo>
                  <a:pt x="191" y="216"/>
                  <a:pt x="191" y="216"/>
                  <a:pt x="191" y="216"/>
                </a:cubicBezTo>
                <a:cubicBezTo>
                  <a:pt x="60" y="216"/>
                  <a:pt x="60" y="216"/>
                  <a:pt x="60" y="216"/>
                </a:cubicBezTo>
                <a:cubicBezTo>
                  <a:pt x="60" y="216"/>
                  <a:pt x="60" y="216"/>
                  <a:pt x="60" y="216"/>
                </a:cubicBezTo>
                <a:cubicBezTo>
                  <a:pt x="60" y="216"/>
                  <a:pt x="60" y="216"/>
                  <a:pt x="60" y="216"/>
                </a:cubicBezTo>
                <a:cubicBezTo>
                  <a:pt x="54" y="216"/>
                  <a:pt x="50" y="212"/>
                  <a:pt x="48" y="207"/>
                </a:cubicBezTo>
                <a:cubicBezTo>
                  <a:pt x="48" y="207"/>
                  <a:pt x="48" y="207"/>
                  <a:pt x="48" y="207"/>
                </a:cubicBezTo>
                <a:cubicBezTo>
                  <a:pt x="23" y="104"/>
                  <a:pt x="23" y="104"/>
                  <a:pt x="23" y="104"/>
                </a:cubicBezTo>
                <a:cubicBezTo>
                  <a:pt x="12" y="104"/>
                  <a:pt x="12" y="104"/>
                  <a:pt x="12" y="104"/>
                </a:cubicBezTo>
                <a:cubicBezTo>
                  <a:pt x="5" y="104"/>
                  <a:pt x="0" y="99"/>
                  <a:pt x="0" y="92"/>
                </a:cubicBezTo>
                <a:cubicBezTo>
                  <a:pt x="0" y="85"/>
                  <a:pt x="5" y="80"/>
                  <a:pt x="12" y="80"/>
                </a:cubicBezTo>
                <a:cubicBezTo>
                  <a:pt x="58" y="80"/>
                  <a:pt x="58" y="80"/>
                  <a:pt x="58" y="80"/>
                </a:cubicBezTo>
                <a:cubicBezTo>
                  <a:pt x="98" y="80"/>
                  <a:pt x="98" y="80"/>
                  <a:pt x="98" y="80"/>
                </a:cubicBezTo>
                <a:cubicBezTo>
                  <a:pt x="98" y="80"/>
                  <a:pt x="98" y="80"/>
                  <a:pt x="98" y="80"/>
                </a:cubicBezTo>
                <a:cubicBezTo>
                  <a:pt x="148" y="80"/>
                  <a:pt x="148" y="80"/>
                  <a:pt x="148" y="80"/>
                </a:cubicBezTo>
                <a:cubicBezTo>
                  <a:pt x="148" y="80"/>
                  <a:pt x="148" y="80"/>
                  <a:pt x="148" y="80"/>
                </a:cubicBezTo>
                <a:cubicBezTo>
                  <a:pt x="178" y="80"/>
                  <a:pt x="178" y="80"/>
                  <a:pt x="178" y="80"/>
                </a:cubicBezTo>
                <a:cubicBezTo>
                  <a:pt x="179" y="80"/>
                  <a:pt x="179" y="80"/>
                  <a:pt x="179" y="80"/>
                </a:cubicBezTo>
                <a:cubicBezTo>
                  <a:pt x="196" y="80"/>
                  <a:pt x="196" y="80"/>
                  <a:pt x="196" y="80"/>
                </a:cubicBezTo>
                <a:cubicBezTo>
                  <a:pt x="198" y="80"/>
                  <a:pt x="198" y="80"/>
                  <a:pt x="198" y="80"/>
                </a:cubicBezTo>
                <a:cubicBezTo>
                  <a:pt x="244" y="80"/>
                  <a:pt x="244" y="80"/>
                  <a:pt x="244" y="80"/>
                </a:cubicBezTo>
                <a:cubicBezTo>
                  <a:pt x="244" y="80"/>
                  <a:pt x="244" y="80"/>
                  <a:pt x="244" y="80"/>
                </a:cubicBezTo>
                <a:cubicBezTo>
                  <a:pt x="245" y="80"/>
                  <a:pt x="245" y="80"/>
                  <a:pt x="245" y="80"/>
                </a:cubicBezTo>
                <a:cubicBezTo>
                  <a:pt x="251" y="80"/>
                  <a:pt x="255" y="85"/>
                  <a:pt x="256" y="90"/>
                </a:cubicBezTo>
                <a:cubicBezTo>
                  <a:pt x="256" y="90"/>
                  <a:pt x="256" y="90"/>
                  <a:pt x="256" y="90"/>
                </a:cubicBezTo>
                <a:moveTo>
                  <a:pt x="92" y="116"/>
                </a:moveTo>
                <a:cubicBezTo>
                  <a:pt x="92" y="109"/>
                  <a:pt x="87" y="104"/>
                  <a:pt x="80" y="104"/>
                </a:cubicBezTo>
                <a:cubicBezTo>
                  <a:pt x="73" y="104"/>
                  <a:pt x="68" y="109"/>
                  <a:pt x="68" y="116"/>
                </a:cubicBezTo>
                <a:cubicBezTo>
                  <a:pt x="68" y="180"/>
                  <a:pt x="68" y="180"/>
                  <a:pt x="68" y="180"/>
                </a:cubicBezTo>
                <a:cubicBezTo>
                  <a:pt x="68" y="187"/>
                  <a:pt x="73" y="192"/>
                  <a:pt x="80" y="192"/>
                </a:cubicBezTo>
                <a:cubicBezTo>
                  <a:pt x="87" y="192"/>
                  <a:pt x="92" y="187"/>
                  <a:pt x="92" y="180"/>
                </a:cubicBezTo>
                <a:lnTo>
                  <a:pt x="92" y="116"/>
                </a:lnTo>
                <a:close/>
                <a:moveTo>
                  <a:pt x="140" y="116"/>
                </a:moveTo>
                <a:cubicBezTo>
                  <a:pt x="140" y="109"/>
                  <a:pt x="135" y="104"/>
                  <a:pt x="128" y="104"/>
                </a:cubicBezTo>
                <a:cubicBezTo>
                  <a:pt x="121" y="104"/>
                  <a:pt x="116" y="109"/>
                  <a:pt x="116" y="116"/>
                </a:cubicBezTo>
                <a:cubicBezTo>
                  <a:pt x="116" y="180"/>
                  <a:pt x="116" y="180"/>
                  <a:pt x="116" y="180"/>
                </a:cubicBezTo>
                <a:cubicBezTo>
                  <a:pt x="116" y="187"/>
                  <a:pt x="121" y="192"/>
                  <a:pt x="128" y="192"/>
                </a:cubicBezTo>
                <a:cubicBezTo>
                  <a:pt x="135" y="192"/>
                  <a:pt x="140" y="187"/>
                  <a:pt x="140" y="180"/>
                </a:cubicBezTo>
                <a:lnTo>
                  <a:pt x="140" y="116"/>
                </a:lnTo>
                <a:close/>
                <a:moveTo>
                  <a:pt x="188" y="116"/>
                </a:moveTo>
                <a:cubicBezTo>
                  <a:pt x="188" y="109"/>
                  <a:pt x="183" y="104"/>
                  <a:pt x="176" y="104"/>
                </a:cubicBezTo>
                <a:cubicBezTo>
                  <a:pt x="169" y="104"/>
                  <a:pt x="164" y="109"/>
                  <a:pt x="164" y="116"/>
                </a:cubicBezTo>
                <a:cubicBezTo>
                  <a:pt x="164" y="180"/>
                  <a:pt x="164" y="180"/>
                  <a:pt x="164" y="180"/>
                </a:cubicBezTo>
                <a:cubicBezTo>
                  <a:pt x="164" y="187"/>
                  <a:pt x="169" y="192"/>
                  <a:pt x="176" y="192"/>
                </a:cubicBezTo>
                <a:cubicBezTo>
                  <a:pt x="183" y="192"/>
                  <a:pt x="188" y="187"/>
                  <a:pt x="188" y="180"/>
                </a:cubicBezTo>
                <a:lnTo>
                  <a:pt x="188" y="116"/>
                </a:lnTo>
                <a:close/>
                <a:moveTo>
                  <a:pt x="142" y="18"/>
                </a:moveTo>
                <a:cubicBezTo>
                  <a:pt x="142" y="18"/>
                  <a:pt x="142" y="18"/>
                  <a:pt x="142" y="18"/>
                </a:cubicBezTo>
                <a:cubicBezTo>
                  <a:pt x="141" y="16"/>
                  <a:pt x="140" y="14"/>
                  <a:pt x="140" y="12"/>
                </a:cubicBezTo>
                <a:cubicBezTo>
                  <a:pt x="140" y="5"/>
                  <a:pt x="145" y="0"/>
                  <a:pt x="152" y="0"/>
                </a:cubicBezTo>
                <a:cubicBezTo>
                  <a:pt x="157" y="0"/>
                  <a:pt x="161" y="3"/>
                  <a:pt x="163" y="7"/>
                </a:cubicBezTo>
                <a:cubicBezTo>
                  <a:pt x="163" y="7"/>
                  <a:pt x="163" y="7"/>
                  <a:pt x="163" y="7"/>
                </a:cubicBezTo>
                <a:cubicBezTo>
                  <a:pt x="195" y="68"/>
                  <a:pt x="195" y="68"/>
                  <a:pt x="195" y="68"/>
                </a:cubicBezTo>
                <a:cubicBezTo>
                  <a:pt x="168" y="68"/>
                  <a:pt x="168" y="68"/>
                  <a:pt x="168" y="68"/>
                </a:cubicBezTo>
                <a:lnTo>
                  <a:pt x="142" y="18"/>
                </a:lnTo>
                <a:close/>
                <a:moveTo>
                  <a:pt x="114" y="18"/>
                </a:moveTo>
                <a:cubicBezTo>
                  <a:pt x="88" y="68"/>
                  <a:pt x="88" y="68"/>
                  <a:pt x="88" y="68"/>
                </a:cubicBezTo>
                <a:cubicBezTo>
                  <a:pt x="61" y="68"/>
                  <a:pt x="61" y="68"/>
                  <a:pt x="61" y="68"/>
                </a:cubicBezTo>
                <a:cubicBezTo>
                  <a:pt x="93" y="7"/>
                  <a:pt x="93" y="7"/>
                  <a:pt x="93" y="7"/>
                </a:cubicBezTo>
                <a:cubicBezTo>
                  <a:pt x="93" y="7"/>
                  <a:pt x="93" y="7"/>
                  <a:pt x="93" y="7"/>
                </a:cubicBezTo>
                <a:cubicBezTo>
                  <a:pt x="95" y="3"/>
                  <a:pt x="99" y="0"/>
                  <a:pt x="104" y="0"/>
                </a:cubicBezTo>
                <a:cubicBezTo>
                  <a:pt x="111" y="0"/>
                  <a:pt x="116" y="5"/>
                  <a:pt x="116" y="12"/>
                </a:cubicBezTo>
                <a:cubicBezTo>
                  <a:pt x="116" y="14"/>
                  <a:pt x="115" y="16"/>
                  <a:pt x="114" y="18"/>
                </a:cubicBezTo>
                <a:close/>
              </a:path>
            </a:pathLst>
          </a:custGeom>
          <a:solidFill>
            <a:schemeClr val="bg1"/>
          </a:solidFill>
          <a:ln w="9525">
            <a:noFill/>
            <a:round/>
            <a:headEnd/>
            <a:tailEnd/>
          </a:ln>
        </p:spPr>
        <p:txBody>
          <a:bodyPr vert="horz" wrap="square" lIns="121913" tIns="60956" rIns="121913" bIns="60956"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71"/>
          <p:cNvSpPr>
            <a:spLocks noEditPoints="1"/>
          </p:cNvSpPr>
          <p:nvPr/>
        </p:nvSpPr>
        <p:spPr bwMode="auto">
          <a:xfrm>
            <a:off x="5831010" y="5556784"/>
            <a:ext cx="556653" cy="503739"/>
          </a:xfrm>
          <a:custGeom>
            <a:avLst/>
            <a:gdLst/>
            <a:ahLst/>
            <a:cxnLst>
              <a:cxn ang="0">
                <a:pos x="256" y="96"/>
              </a:cxn>
              <a:cxn ang="0">
                <a:pos x="224" y="128"/>
              </a:cxn>
              <a:cxn ang="0">
                <a:pos x="192" y="96"/>
              </a:cxn>
              <a:cxn ang="0">
                <a:pos x="160" y="128"/>
              </a:cxn>
              <a:cxn ang="0">
                <a:pos x="128" y="96"/>
              </a:cxn>
              <a:cxn ang="0">
                <a:pos x="96" y="128"/>
              </a:cxn>
              <a:cxn ang="0">
                <a:pos x="64" y="96"/>
              </a:cxn>
              <a:cxn ang="0">
                <a:pos x="32" y="128"/>
              </a:cxn>
              <a:cxn ang="0">
                <a:pos x="0" y="96"/>
              </a:cxn>
              <a:cxn ang="0">
                <a:pos x="23" y="36"/>
              </a:cxn>
              <a:cxn ang="0">
                <a:pos x="234" y="36"/>
              </a:cxn>
              <a:cxn ang="0">
                <a:pos x="256" y="96"/>
              </a:cxn>
              <a:cxn ang="0">
                <a:pos x="216" y="24"/>
              </a:cxn>
              <a:cxn ang="0">
                <a:pos x="40" y="24"/>
              </a:cxn>
              <a:cxn ang="0">
                <a:pos x="28" y="12"/>
              </a:cxn>
              <a:cxn ang="0">
                <a:pos x="40" y="0"/>
              </a:cxn>
              <a:cxn ang="0">
                <a:pos x="216" y="0"/>
              </a:cxn>
              <a:cxn ang="0">
                <a:pos x="228" y="12"/>
              </a:cxn>
              <a:cxn ang="0">
                <a:pos x="216" y="24"/>
              </a:cxn>
              <a:cxn ang="0">
                <a:pos x="36" y="140"/>
              </a:cxn>
              <a:cxn ang="0">
                <a:pos x="36" y="140"/>
              </a:cxn>
              <a:cxn ang="0">
                <a:pos x="39" y="139"/>
              </a:cxn>
              <a:cxn ang="0">
                <a:pos x="40" y="139"/>
              </a:cxn>
              <a:cxn ang="0">
                <a:pos x="42" y="139"/>
              </a:cxn>
              <a:cxn ang="0">
                <a:pos x="48" y="137"/>
              </a:cxn>
              <a:cxn ang="0">
                <a:pos x="48" y="137"/>
              </a:cxn>
              <a:cxn ang="0">
                <a:pos x="48" y="196"/>
              </a:cxn>
              <a:cxn ang="0">
                <a:pos x="208" y="196"/>
              </a:cxn>
              <a:cxn ang="0">
                <a:pos x="208" y="137"/>
              </a:cxn>
              <a:cxn ang="0">
                <a:pos x="208" y="137"/>
              </a:cxn>
              <a:cxn ang="0">
                <a:pos x="214" y="139"/>
              </a:cxn>
              <a:cxn ang="0">
                <a:pos x="216" y="139"/>
              </a:cxn>
              <a:cxn ang="0">
                <a:pos x="217" y="139"/>
              </a:cxn>
              <a:cxn ang="0">
                <a:pos x="220" y="140"/>
              </a:cxn>
              <a:cxn ang="0">
                <a:pos x="220" y="140"/>
              </a:cxn>
              <a:cxn ang="0">
                <a:pos x="224" y="140"/>
              </a:cxn>
              <a:cxn ang="0">
                <a:pos x="232" y="139"/>
              </a:cxn>
              <a:cxn ang="0">
                <a:pos x="232" y="220"/>
              </a:cxn>
              <a:cxn ang="0">
                <a:pos x="220" y="232"/>
              </a:cxn>
              <a:cxn ang="0">
                <a:pos x="36" y="232"/>
              </a:cxn>
              <a:cxn ang="0">
                <a:pos x="24" y="220"/>
              </a:cxn>
              <a:cxn ang="0">
                <a:pos x="24" y="139"/>
              </a:cxn>
              <a:cxn ang="0">
                <a:pos x="32" y="140"/>
              </a:cxn>
              <a:cxn ang="0">
                <a:pos x="36" y="140"/>
              </a:cxn>
            </a:cxnLst>
            <a:rect l="0" t="0" r="r" b="b"/>
            <a:pathLst>
              <a:path w="256" h="232">
                <a:moveTo>
                  <a:pt x="256" y="96"/>
                </a:moveTo>
                <a:cubicBezTo>
                  <a:pt x="256" y="114"/>
                  <a:pt x="242" y="128"/>
                  <a:pt x="224" y="128"/>
                </a:cubicBezTo>
                <a:cubicBezTo>
                  <a:pt x="206" y="128"/>
                  <a:pt x="192" y="114"/>
                  <a:pt x="192" y="96"/>
                </a:cubicBezTo>
                <a:cubicBezTo>
                  <a:pt x="192" y="114"/>
                  <a:pt x="178" y="128"/>
                  <a:pt x="160" y="128"/>
                </a:cubicBezTo>
                <a:cubicBezTo>
                  <a:pt x="142" y="128"/>
                  <a:pt x="128" y="114"/>
                  <a:pt x="128" y="96"/>
                </a:cubicBezTo>
                <a:cubicBezTo>
                  <a:pt x="128" y="114"/>
                  <a:pt x="114" y="128"/>
                  <a:pt x="96" y="128"/>
                </a:cubicBezTo>
                <a:cubicBezTo>
                  <a:pt x="78" y="128"/>
                  <a:pt x="64" y="114"/>
                  <a:pt x="64" y="96"/>
                </a:cubicBezTo>
                <a:cubicBezTo>
                  <a:pt x="64" y="114"/>
                  <a:pt x="50" y="128"/>
                  <a:pt x="32" y="128"/>
                </a:cubicBezTo>
                <a:cubicBezTo>
                  <a:pt x="14" y="128"/>
                  <a:pt x="0" y="114"/>
                  <a:pt x="0" y="96"/>
                </a:cubicBezTo>
                <a:cubicBezTo>
                  <a:pt x="23" y="36"/>
                  <a:pt x="23" y="36"/>
                  <a:pt x="23" y="36"/>
                </a:cubicBezTo>
                <a:cubicBezTo>
                  <a:pt x="234" y="36"/>
                  <a:pt x="234" y="36"/>
                  <a:pt x="234" y="36"/>
                </a:cubicBezTo>
                <a:lnTo>
                  <a:pt x="256" y="96"/>
                </a:lnTo>
                <a:close/>
                <a:moveTo>
                  <a:pt x="216" y="24"/>
                </a:moveTo>
                <a:cubicBezTo>
                  <a:pt x="40" y="24"/>
                  <a:pt x="40" y="24"/>
                  <a:pt x="40" y="24"/>
                </a:cubicBezTo>
                <a:cubicBezTo>
                  <a:pt x="33" y="24"/>
                  <a:pt x="28" y="19"/>
                  <a:pt x="28" y="12"/>
                </a:cubicBezTo>
                <a:cubicBezTo>
                  <a:pt x="28" y="5"/>
                  <a:pt x="33" y="0"/>
                  <a:pt x="40" y="0"/>
                </a:cubicBezTo>
                <a:cubicBezTo>
                  <a:pt x="216" y="0"/>
                  <a:pt x="216" y="0"/>
                  <a:pt x="216" y="0"/>
                </a:cubicBezTo>
                <a:cubicBezTo>
                  <a:pt x="223" y="0"/>
                  <a:pt x="228" y="5"/>
                  <a:pt x="228" y="12"/>
                </a:cubicBezTo>
                <a:cubicBezTo>
                  <a:pt x="228" y="19"/>
                  <a:pt x="223" y="24"/>
                  <a:pt x="216" y="24"/>
                </a:cubicBezTo>
                <a:moveTo>
                  <a:pt x="36" y="140"/>
                </a:moveTo>
                <a:cubicBezTo>
                  <a:pt x="36" y="140"/>
                  <a:pt x="36" y="140"/>
                  <a:pt x="36" y="140"/>
                </a:cubicBezTo>
                <a:cubicBezTo>
                  <a:pt x="37" y="140"/>
                  <a:pt x="38" y="140"/>
                  <a:pt x="39" y="139"/>
                </a:cubicBezTo>
                <a:cubicBezTo>
                  <a:pt x="40" y="139"/>
                  <a:pt x="40" y="139"/>
                  <a:pt x="40" y="139"/>
                </a:cubicBezTo>
                <a:cubicBezTo>
                  <a:pt x="41" y="139"/>
                  <a:pt x="41" y="139"/>
                  <a:pt x="42" y="139"/>
                </a:cubicBezTo>
                <a:cubicBezTo>
                  <a:pt x="44" y="138"/>
                  <a:pt x="46" y="138"/>
                  <a:pt x="48" y="137"/>
                </a:cubicBezTo>
                <a:cubicBezTo>
                  <a:pt x="48" y="137"/>
                  <a:pt x="48" y="137"/>
                  <a:pt x="48" y="137"/>
                </a:cubicBezTo>
                <a:cubicBezTo>
                  <a:pt x="48" y="196"/>
                  <a:pt x="48" y="196"/>
                  <a:pt x="48" y="196"/>
                </a:cubicBezTo>
                <a:cubicBezTo>
                  <a:pt x="208" y="196"/>
                  <a:pt x="208" y="196"/>
                  <a:pt x="208" y="196"/>
                </a:cubicBezTo>
                <a:cubicBezTo>
                  <a:pt x="208" y="137"/>
                  <a:pt x="208" y="137"/>
                  <a:pt x="208" y="137"/>
                </a:cubicBezTo>
                <a:cubicBezTo>
                  <a:pt x="208" y="137"/>
                  <a:pt x="208" y="137"/>
                  <a:pt x="208" y="137"/>
                </a:cubicBezTo>
                <a:cubicBezTo>
                  <a:pt x="210" y="138"/>
                  <a:pt x="212" y="138"/>
                  <a:pt x="214" y="139"/>
                </a:cubicBezTo>
                <a:cubicBezTo>
                  <a:pt x="215" y="139"/>
                  <a:pt x="215" y="139"/>
                  <a:pt x="216" y="139"/>
                </a:cubicBezTo>
                <a:cubicBezTo>
                  <a:pt x="216" y="139"/>
                  <a:pt x="216" y="139"/>
                  <a:pt x="217" y="139"/>
                </a:cubicBezTo>
                <a:cubicBezTo>
                  <a:pt x="218" y="140"/>
                  <a:pt x="219" y="140"/>
                  <a:pt x="220" y="140"/>
                </a:cubicBezTo>
                <a:cubicBezTo>
                  <a:pt x="220" y="140"/>
                  <a:pt x="220" y="140"/>
                  <a:pt x="220" y="140"/>
                </a:cubicBezTo>
                <a:cubicBezTo>
                  <a:pt x="221" y="140"/>
                  <a:pt x="223" y="140"/>
                  <a:pt x="224" y="140"/>
                </a:cubicBezTo>
                <a:cubicBezTo>
                  <a:pt x="227" y="140"/>
                  <a:pt x="229" y="140"/>
                  <a:pt x="232" y="139"/>
                </a:cubicBezTo>
                <a:cubicBezTo>
                  <a:pt x="232" y="220"/>
                  <a:pt x="232" y="220"/>
                  <a:pt x="232" y="220"/>
                </a:cubicBezTo>
                <a:cubicBezTo>
                  <a:pt x="232" y="227"/>
                  <a:pt x="227" y="232"/>
                  <a:pt x="220" y="232"/>
                </a:cubicBezTo>
                <a:cubicBezTo>
                  <a:pt x="36" y="232"/>
                  <a:pt x="36" y="232"/>
                  <a:pt x="36" y="232"/>
                </a:cubicBezTo>
                <a:cubicBezTo>
                  <a:pt x="29" y="232"/>
                  <a:pt x="24" y="227"/>
                  <a:pt x="24" y="220"/>
                </a:cubicBezTo>
                <a:cubicBezTo>
                  <a:pt x="24" y="139"/>
                  <a:pt x="24" y="139"/>
                  <a:pt x="24" y="139"/>
                </a:cubicBezTo>
                <a:cubicBezTo>
                  <a:pt x="27" y="140"/>
                  <a:pt x="29" y="140"/>
                  <a:pt x="32" y="140"/>
                </a:cubicBezTo>
                <a:cubicBezTo>
                  <a:pt x="33" y="140"/>
                  <a:pt x="35" y="140"/>
                  <a:pt x="36" y="140"/>
                </a:cubicBezTo>
              </a:path>
            </a:pathLst>
          </a:custGeom>
          <a:solidFill>
            <a:schemeClr val="bg1"/>
          </a:solidFill>
          <a:ln w="9525">
            <a:noFill/>
            <a:round/>
            <a:headEnd/>
            <a:tailEnd/>
          </a:ln>
        </p:spPr>
        <p:txBody>
          <a:bodyPr vert="horz" wrap="square" lIns="121913" tIns="60956" rIns="121913" bIns="60956"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76"/>
          <p:cNvSpPr>
            <a:spLocks noEditPoints="1"/>
          </p:cNvSpPr>
          <p:nvPr/>
        </p:nvSpPr>
        <p:spPr bwMode="auto">
          <a:xfrm>
            <a:off x="5832068" y="2056332"/>
            <a:ext cx="554536" cy="442360"/>
          </a:xfrm>
          <a:custGeom>
            <a:avLst/>
            <a:gdLst/>
            <a:ahLst/>
            <a:cxnLst>
              <a:cxn ang="0">
                <a:pos x="255" y="45"/>
              </a:cxn>
              <a:cxn ang="0">
                <a:pos x="255" y="45"/>
              </a:cxn>
              <a:cxn ang="0">
                <a:pos x="219" y="125"/>
              </a:cxn>
              <a:cxn ang="0">
                <a:pos x="209" y="132"/>
              </a:cxn>
              <a:cxn ang="0">
                <a:pos x="105" y="139"/>
              </a:cxn>
              <a:cxn ang="0">
                <a:pos x="111" y="156"/>
              </a:cxn>
              <a:cxn ang="0">
                <a:pos x="224" y="156"/>
              </a:cxn>
              <a:cxn ang="0">
                <a:pos x="248" y="180"/>
              </a:cxn>
              <a:cxn ang="0">
                <a:pos x="224" y="204"/>
              </a:cxn>
              <a:cxn ang="0">
                <a:pos x="200" y="180"/>
              </a:cxn>
              <a:cxn ang="0">
                <a:pos x="88" y="180"/>
              </a:cxn>
              <a:cxn ang="0">
                <a:pos x="64" y="204"/>
              </a:cxn>
              <a:cxn ang="0">
                <a:pos x="40" y="180"/>
              </a:cxn>
              <a:cxn ang="0">
                <a:pos x="64" y="156"/>
              </a:cxn>
              <a:cxn ang="0">
                <a:pos x="86" y="156"/>
              </a:cxn>
              <a:cxn ang="0">
                <a:pos x="39" y="24"/>
              </a:cxn>
              <a:cxn ang="0">
                <a:pos x="12" y="24"/>
              </a:cxn>
              <a:cxn ang="0">
                <a:pos x="0" y="12"/>
              </a:cxn>
              <a:cxn ang="0">
                <a:pos x="12" y="0"/>
              </a:cxn>
              <a:cxn ang="0">
                <a:pos x="48" y="0"/>
              </a:cxn>
              <a:cxn ang="0">
                <a:pos x="59" y="8"/>
              </a:cxn>
              <a:cxn ang="0">
                <a:pos x="59" y="8"/>
              </a:cxn>
              <a:cxn ang="0">
                <a:pos x="66" y="28"/>
              </a:cxn>
              <a:cxn ang="0">
                <a:pos x="244" y="28"/>
              </a:cxn>
              <a:cxn ang="0">
                <a:pos x="256" y="40"/>
              </a:cxn>
              <a:cxn ang="0">
                <a:pos x="255" y="45"/>
              </a:cxn>
              <a:cxn ang="0">
                <a:pos x="75" y="52"/>
              </a:cxn>
              <a:cxn ang="0">
                <a:pos x="97" y="115"/>
              </a:cxn>
              <a:cxn ang="0">
                <a:pos x="200" y="109"/>
              </a:cxn>
              <a:cxn ang="0">
                <a:pos x="225" y="52"/>
              </a:cxn>
              <a:cxn ang="0">
                <a:pos x="75" y="52"/>
              </a:cxn>
            </a:cxnLst>
            <a:rect l="0" t="0" r="r" b="b"/>
            <a:pathLst>
              <a:path w="256" h="204">
                <a:moveTo>
                  <a:pt x="255" y="45"/>
                </a:moveTo>
                <a:cubicBezTo>
                  <a:pt x="255" y="45"/>
                  <a:pt x="255" y="45"/>
                  <a:pt x="255" y="45"/>
                </a:cubicBezTo>
                <a:cubicBezTo>
                  <a:pt x="219" y="125"/>
                  <a:pt x="219" y="125"/>
                  <a:pt x="219" y="125"/>
                </a:cubicBezTo>
                <a:cubicBezTo>
                  <a:pt x="217" y="129"/>
                  <a:pt x="213" y="132"/>
                  <a:pt x="209" y="132"/>
                </a:cubicBezTo>
                <a:cubicBezTo>
                  <a:pt x="105" y="139"/>
                  <a:pt x="105" y="139"/>
                  <a:pt x="105" y="139"/>
                </a:cubicBezTo>
                <a:cubicBezTo>
                  <a:pt x="111" y="156"/>
                  <a:pt x="111" y="156"/>
                  <a:pt x="111" y="156"/>
                </a:cubicBezTo>
                <a:cubicBezTo>
                  <a:pt x="224" y="156"/>
                  <a:pt x="224" y="156"/>
                  <a:pt x="224" y="156"/>
                </a:cubicBezTo>
                <a:cubicBezTo>
                  <a:pt x="237" y="156"/>
                  <a:pt x="248" y="167"/>
                  <a:pt x="248" y="180"/>
                </a:cubicBezTo>
                <a:cubicBezTo>
                  <a:pt x="248" y="193"/>
                  <a:pt x="237" y="204"/>
                  <a:pt x="224" y="204"/>
                </a:cubicBezTo>
                <a:cubicBezTo>
                  <a:pt x="211" y="204"/>
                  <a:pt x="200" y="193"/>
                  <a:pt x="200" y="180"/>
                </a:cubicBezTo>
                <a:cubicBezTo>
                  <a:pt x="88" y="180"/>
                  <a:pt x="88" y="180"/>
                  <a:pt x="88" y="180"/>
                </a:cubicBezTo>
                <a:cubicBezTo>
                  <a:pt x="88" y="193"/>
                  <a:pt x="77" y="204"/>
                  <a:pt x="64" y="204"/>
                </a:cubicBezTo>
                <a:cubicBezTo>
                  <a:pt x="51" y="204"/>
                  <a:pt x="40" y="193"/>
                  <a:pt x="40" y="180"/>
                </a:cubicBezTo>
                <a:cubicBezTo>
                  <a:pt x="40" y="167"/>
                  <a:pt x="51" y="156"/>
                  <a:pt x="64" y="156"/>
                </a:cubicBezTo>
                <a:cubicBezTo>
                  <a:pt x="86" y="156"/>
                  <a:pt x="86" y="156"/>
                  <a:pt x="86" y="156"/>
                </a:cubicBezTo>
                <a:cubicBezTo>
                  <a:pt x="39" y="24"/>
                  <a:pt x="39" y="24"/>
                  <a:pt x="39" y="24"/>
                </a:cubicBezTo>
                <a:cubicBezTo>
                  <a:pt x="12" y="24"/>
                  <a:pt x="12" y="24"/>
                  <a:pt x="12" y="24"/>
                </a:cubicBezTo>
                <a:cubicBezTo>
                  <a:pt x="5" y="24"/>
                  <a:pt x="0" y="19"/>
                  <a:pt x="0" y="12"/>
                </a:cubicBezTo>
                <a:cubicBezTo>
                  <a:pt x="0" y="5"/>
                  <a:pt x="5" y="0"/>
                  <a:pt x="12" y="0"/>
                </a:cubicBezTo>
                <a:cubicBezTo>
                  <a:pt x="48" y="0"/>
                  <a:pt x="48" y="0"/>
                  <a:pt x="48" y="0"/>
                </a:cubicBezTo>
                <a:cubicBezTo>
                  <a:pt x="53" y="0"/>
                  <a:pt x="58" y="3"/>
                  <a:pt x="59" y="8"/>
                </a:cubicBezTo>
                <a:cubicBezTo>
                  <a:pt x="59" y="8"/>
                  <a:pt x="59" y="8"/>
                  <a:pt x="59" y="8"/>
                </a:cubicBezTo>
                <a:cubicBezTo>
                  <a:pt x="66" y="28"/>
                  <a:pt x="66" y="28"/>
                  <a:pt x="66" y="28"/>
                </a:cubicBezTo>
                <a:cubicBezTo>
                  <a:pt x="244" y="28"/>
                  <a:pt x="244" y="28"/>
                  <a:pt x="244" y="28"/>
                </a:cubicBezTo>
                <a:cubicBezTo>
                  <a:pt x="251" y="28"/>
                  <a:pt x="256" y="33"/>
                  <a:pt x="256" y="40"/>
                </a:cubicBezTo>
                <a:cubicBezTo>
                  <a:pt x="256" y="42"/>
                  <a:pt x="256" y="43"/>
                  <a:pt x="255" y="45"/>
                </a:cubicBezTo>
                <a:moveTo>
                  <a:pt x="75" y="52"/>
                </a:moveTo>
                <a:cubicBezTo>
                  <a:pt x="97" y="115"/>
                  <a:pt x="97" y="115"/>
                  <a:pt x="97" y="115"/>
                </a:cubicBezTo>
                <a:cubicBezTo>
                  <a:pt x="200" y="109"/>
                  <a:pt x="200" y="109"/>
                  <a:pt x="200" y="109"/>
                </a:cubicBezTo>
                <a:cubicBezTo>
                  <a:pt x="225" y="52"/>
                  <a:pt x="225" y="52"/>
                  <a:pt x="225" y="52"/>
                </a:cubicBezTo>
                <a:lnTo>
                  <a:pt x="75" y="52"/>
                </a:lnTo>
                <a:close/>
              </a:path>
            </a:pathLst>
          </a:custGeom>
          <a:solidFill>
            <a:schemeClr val="bg1"/>
          </a:solidFill>
          <a:ln w="9525">
            <a:noFill/>
            <a:round/>
            <a:headEnd/>
            <a:tailEnd/>
          </a:ln>
        </p:spPr>
        <p:txBody>
          <a:bodyPr vert="horz" wrap="square" lIns="121913" tIns="60956" rIns="121913" bIns="60956" numCol="1" anchor="t" anchorCtr="0" compatLnSpc="1">
            <a:prstTxWarp prst="textNoShape">
              <a:avLst/>
            </a:prstTxWarp>
          </a:bodyPr>
          <a:lstStyle/>
          <a:p>
            <a:pPr defTabSz="914377"/>
            <a:endParaRPr 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矩形 33"/>
          <p:cNvSpPr/>
          <p:nvPr/>
        </p:nvSpPr>
        <p:spPr>
          <a:xfrm>
            <a:off x="13335"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5" name="组合 34">
            <a:extLst>
              <a:ext uri="{FF2B5EF4-FFF2-40B4-BE49-F238E27FC236}">
                <a16:creationId xmlns:a16="http://schemas.microsoft.com/office/drawing/2014/main" id="{8E0925DB-6607-4E06-BFAB-A37016268DC7}"/>
              </a:ext>
            </a:extLst>
          </p:cNvPr>
          <p:cNvGrpSpPr/>
          <p:nvPr>
            <p:custDataLst>
              <p:tags r:id="rId1"/>
            </p:custDataLst>
          </p:nvPr>
        </p:nvGrpSpPr>
        <p:grpSpPr>
          <a:xfrm>
            <a:off x="8314328" y="258964"/>
            <a:ext cx="3593293" cy="646277"/>
            <a:chOff x="3159125" y="2914650"/>
            <a:chExt cx="5867400" cy="1031876"/>
          </a:xfrm>
        </p:grpSpPr>
        <p:sp>
          <p:nvSpPr>
            <p:cNvPr id="36" name="Freeform 5">
              <a:extLst>
                <a:ext uri="{FF2B5EF4-FFF2-40B4-BE49-F238E27FC236}">
                  <a16:creationId xmlns:a16="http://schemas.microsoft.com/office/drawing/2014/main" id="{2CED46C1-A63D-42A7-9EE7-C1A5DBED0ACD}"/>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6">
              <a:extLst>
                <a:ext uri="{FF2B5EF4-FFF2-40B4-BE49-F238E27FC236}">
                  <a16:creationId xmlns:a16="http://schemas.microsoft.com/office/drawing/2014/main" id="{A8A94575-8E5D-4120-8588-9462321DA60E}"/>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7">
              <a:extLst>
                <a:ext uri="{FF2B5EF4-FFF2-40B4-BE49-F238E27FC236}">
                  <a16:creationId xmlns:a16="http://schemas.microsoft.com/office/drawing/2014/main" id="{5C9299B7-B145-412C-921B-17ACABC6AF3E}"/>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8">
              <a:extLst>
                <a:ext uri="{FF2B5EF4-FFF2-40B4-BE49-F238E27FC236}">
                  <a16:creationId xmlns:a16="http://schemas.microsoft.com/office/drawing/2014/main" id="{834D6411-CE3F-4197-8AF6-37AA71856012}"/>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9">
              <a:extLst>
                <a:ext uri="{FF2B5EF4-FFF2-40B4-BE49-F238E27FC236}">
                  <a16:creationId xmlns:a16="http://schemas.microsoft.com/office/drawing/2014/main" id="{38BC1F96-A091-4F9A-A166-C7BFC2EC5C54}"/>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0">
              <a:extLst>
                <a:ext uri="{FF2B5EF4-FFF2-40B4-BE49-F238E27FC236}">
                  <a16:creationId xmlns:a16="http://schemas.microsoft.com/office/drawing/2014/main" id="{EDE06627-1A0C-4656-BE0C-223E363C47F2}"/>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1">
              <a:extLst>
                <a:ext uri="{FF2B5EF4-FFF2-40B4-BE49-F238E27FC236}">
                  <a16:creationId xmlns:a16="http://schemas.microsoft.com/office/drawing/2014/main" id="{0CC3534C-CF9D-4515-8305-AEDDE748F6EF}"/>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2">
              <a:extLst>
                <a:ext uri="{FF2B5EF4-FFF2-40B4-BE49-F238E27FC236}">
                  <a16:creationId xmlns:a16="http://schemas.microsoft.com/office/drawing/2014/main" id="{D0A082D9-75CB-434E-A172-71139063FB8A}"/>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13">
              <a:extLst>
                <a:ext uri="{FF2B5EF4-FFF2-40B4-BE49-F238E27FC236}">
                  <a16:creationId xmlns:a16="http://schemas.microsoft.com/office/drawing/2014/main" id="{6CBAA6EF-5E0F-4F06-A349-E98E2D6C209F}"/>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4">
              <a:extLst>
                <a:ext uri="{FF2B5EF4-FFF2-40B4-BE49-F238E27FC236}">
                  <a16:creationId xmlns:a16="http://schemas.microsoft.com/office/drawing/2014/main" id="{C3167452-7E85-4C91-AEC3-B413FF0B4398}"/>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5">
              <a:extLst>
                <a:ext uri="{FF2B5EF4-FFF2-40B4-BE49-F238E27FC236}">
                  <a16:creationId xmlns:a16="http://schemas.microsoft.com/office/drawing/2014/main" id="{606D0AA6-553C-425E-99C6-993D10179EEB}"/>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6">
              <a:extLst>
                <a:ext uri="{FF2B5EF4-FFF2-40B4-BE49-F238E27FC236}">
                  <a16:creationId xmlns:a16="http://schemas.microsoft.com/office/drawing/2014/main" id="{33B22EDD-F0CF-43EE-A031-99AA2E33C69D}"/>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7">
              <a:extLst>
                <a:ext uri="{FF2B5EF4-FFF2-40B4-BE49-F238E27FC236}">
                  <a16:creationId xmlns:a16="http://schemas.microsoft.com/office/drawing/2014/main" id="{50B8AB74-2FEF-4117-8E08-94DFBC1222B2}"/>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8">
              <a:extLst>
                <a:ext uri="{FF2B5EF4-FFF2-40B4-BE49-F238E27FC236}">
                  <a16:creationId xmlns:a16="http://schemas.microsoft.com/office/drawing/2014/main" id="{7FA5841E-3450-427B-A741-5251A7369FFC}"/>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19">
              <a:extLst>
                <a:ext uri="{FF2B5EF4-FFF2-40B4-BE49-F238E27FC236}">
                  <a16:creationId xmlns:a16="http://schemas.microsoft.com/office/drawing/2014/main" id="{707EFC63-9EB1-481E-8BE1-5AEE1A339A05}"/>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4137912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animEffect transition="in" filter="fade">
                                      <p:cBhvr>
                                        <p:cTn id="15" dur="500"/>
                                        <p:tgtEl>
                                          <p:spTgt spid="27"/>
                                        </p:tgtEl>
                                      </p:cBhvr>
                                    </p:animEffect>
                                  </p:childTnLst>
                                </p:cTn>
                              </p:par>
                            </p:childTnLst>
                          </p:cTn>
                        </p:par>
                        <p:par>
                          <p:cTn id="16" fill="hold">
                            <p:stCondLst>
                              <p:cond delay="1000"/>
                            </p:stCondLst>
                            <p:childTnLst>
                              <p:par>
                                <p:cTn id="17" presetID="53"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par>
                          <p:cTn id="22" fill="hold">
                            <p:stCondLst>
                              <p:cond delay="1500"/>
                            </p:stCondLst>
                            <p:childTnLst>
                              <p:par>
                                <p:cTn id="23" presetID="53"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childTnLst>
                          </p:cTn>
                        </p:par>
                        <p:par>
                          <p:cTn id="28" fill="hold">
                            <p:stCondLst>
                              <p:cond delay="2000"/>
                            </p:stCondLst>
                            <p:childTnLst>
                              <p:par>
                                <p:cTn id="29" presetID="22" presetClass="entr" presetSubtype="2"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right)">
                                      <p:cBhvr>
                                        <p:cTn id="31" dur="500"/>
                                        <p:tgtEl>
                                          <p:spTgt spid="21"/>
                                        </p:tgtEl>
                                      </p:cBhvr>
                                    </p:animEffect>
                                  </p:childTnLst>
                                </p:cTn>
                              </p:par>
                            </p:childTnLst>
                          </p:cTn>
                        </p:par>
                        <p:par>
                          <p:cTn id="32" fill="hold">
                            <p:stCondLst>
                              <p:cond delay="2500"/>
                            </p:stCondLst>
                            <p:childTnLst>
                              <p:par>
                                <p:cTn id="33" presetID="18" presetClass="entr" presetSubtype="3"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strips(upRight)">
                                      <p:cBhvr>
                                        <p:cTn id="35" dur="500"/>
                                        <p:tgtEl>
                                          <p:spTgt spid="8"/>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childTnLst>
                          </p:cTn>
                        </p:par>
                        <p:par>
                          <p:cTn id="42" fill="hold">
                            <p:stCondLst>
                              <p:cond delay="3500"/>
                            </p:stCondLst>
                            <p:childTnLst>
                              <p:par>
                                <p:cTn id="43" presetID="53" presetClass="entr" presetSubtype="0"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Effect transition="in" filter="fade">
                                      <p:cBhvr>
                                        <p:cTn id="47" dur="500"/>
                                        <p:tgtEl>
                                          <p:spTgt spid="33"/>
                                        </p:tgtEl>
                                      </p:cBhvr>
                                    </p:animEffect>
                                  </p:childTnLst>
                                </p:cTn>
                              </p:par>
                            </p:childTnLst>
                          </p:cTn>
                        </p:par>
                        <p:par>
                          <p:cTn id="48" fill="hold">
                            <p:stCondLst>
                              <p:cond delay="4000"/>
                            </p:stCondLst>
                            <p:childTnLst>
                              <p:par>
                                <p:cTn id="49" presetID="22" presetClass="entr" presetSubtype="8"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left)">
                                      <p:cBhvr>
                                        <p:cTn id="51" dur="500"/>
                                        <p:tgtEl>
                                          <p:spTgt spid="23"/>
                                        </p:tgtEl>
                                      </p:cBhvr>
                                    </p:animEffect>
                                  </p:childTnLst>
                                </p:cTn>
                              </p:par>
                            </p:childTnLst>
                          </p:cTn>
                        </p:par>
                        <p:par>
                          <p:cTn id="52" fill="hold">
                            <p:stCondLst>
                              <p:cond delay="4500"/>
                            </p:stCondLst>
                            <p:childTnLst>
                              <p:par>
                                <p:cTn id="53" presetID="18" presetClass="entr" presetSubtype="6"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strips(downRight)">
                                      <p:cBhvr>
                                        <p:cTn id="55" dur="500"/>
                                        <p:tgtEl>
                                          <p:spTgt spid="13"/>
                                        </p:tgtEl>
                                      </p:cBhvr>
                                    </p:animEffect>
                                  </p:childTnLst>
                                </p:cTn>
                              </p:par>
                            </p:childTnLst>
                          </p:cTn>
                        </p:par>
                        <p:par>
                          <p:cTn id="56" fill="hold">
                            <p:stCondLst>
                              <p:cond delay="5000"/>
                            </p:stCondLst>
                            <p:childTnLst>
                              <p:par>
                                <p:cTn id="57" presetID="53"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animEffect transition="in" filter="fade">
                                      <p:cBhvr>
                                        <p:cTn id="61" dur="500"/>
                                        <p:tgtEl>
                                          <p:spTgt spid="16"/>
                                        </p:tgtEl>
                                      </p:cBhvr>
                                    </p:animEffect>
                                  </p:childTnLst>
                                </p:cTn>
                              </p:par>
                            </p:childTnLst>
                          </p:cTn>
                        </p:par>
                        <p:par>
                          <p:cTn id="62" fill="hold">
                            <p:stCondLst>
                              <p:cond delay="5500"/>
                            </p:stCondLst>
                            <p:childTnLst>
                              <p:par>
                                <p:cTn id="63" presetID="53" presetClass="entr" presetSubtype="0" fill="hold" grpId="0" nodeType="after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p:cTn id="65" dur="500" fill="hold"/>
                                        <p:tgtEl>
                                          <p:spTgt spid="31"/>
                                        </p:tgtEl>
                                        <p:attrNameLst>
                                          <p:attrName>ppt_w</p:attrName>
                                        </p:attrNameLst>
                                      </p:cBhvr>
                                      <p:tavLst>
                                        <p:tav tm="0">
                                          <p:val>
                                            <p:fltVal val="0"/>
                                          </p:val>
                                        </p:tav>
                                        <p:tav tm="100000">
                                          <p:val>
                                            <p:strVal val="#ppt_w"/>
                                          </p:val>
                                        </p:tav>
                                      </p:tavLst>
                                    </p:anim>
                                    <p:anim calcmode="lin" valueType="num">
                                      <p:cBhvr>
                                        <p:cTn id="66" dur="500" fill="hold"/>
                                        <p:tgtEl>
                                          <p:spTgt spid="31"/>
                                        </p:tgtEl>
                                        <p:attrNameLst>
                                          <p:attrName>ppt_h</p:attrName>
                                        </p:attrNameLst>
                                      </p:cBhvr>
                                      <p:tavLst>
                                        <p:tav tm="0">
                                          <p:val>
                                            <p:fltVal val="0"/>
                                          </p:val>
                                        </p:tav>
                                        <p:tav tm="100000">
                                          <p:val>
                                            <p:strVal val="#ppt_h"/>
                                          </p:val>
                                        </p:tav>
                                      </p:tavLst>
                                    </p:anim>
                                    <p:animEffect transition="in" filter="fade">
                                      <p:cBhvr>
                                        <p:cTn id="67" dur="500"/>
                                        <p:tgtEl>
                                          <p:spTgt spid="31"/>
                                        </p:tgtEl>
                                      </p:cBhvr>
                                    </p:animEffect>
                                  </p:childTnLst>
                                </p:cTn>
                              </p:par>
                            </p:childTnLst>
                          </p:cTn>
                        </p:par>
                        <p:par>
                          <p:cTn id="68" fill="hold">
                            <p:stCondLst>
                              <p:cond delay="6000"/>
                            </p:stCondLst>
                            <p:childTnLst>
                              <p:par>
                                <p:cTn id="69" presetID="22" presetClass="entr" presetSubtype="8"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left)">
                                      <p:cBhvr>
                                        <p:cTn id="71" dur="500"/>
                                        <p:tgtEl>
                                          <p:spTgt spid="22"/>
                                        </p:tgtEl>
                                      </p:cBhvr>
                                    </p:animEffect>
                                  </p:childTnLst>
                                </p:cTn>
                              </p:par>
                            </p:childTnLst>
                          </p:cTn>
                        </p:par>
                        <p:par>
                          <p:cTn id="72" fill="hold">
                            <p:stCondLst>
                              <p:cond delay="6500"/>
                            </p:stCondLst>
                            <p:childTnLst>
                              <p:par>
                                <p:cTn id="73" presetID="18" presetClass="entr" presetSubtype="12" fill="hold"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strips(downLeft)">
                                      <p:cBhvr>
                                        <p:cTn id="75" dur="500"/>
                                        <p:tgtEl>
                                          <p:spTgt spid="12"/>
                                        </p:tgtEl>
                                      </p:cBhvr>
                                    </p:animEffect>
                                  </p:childTnLst>
                                </p:cTn>
                              </p:par>
                            </p:childTnLst>
                          </p:cTn>
                        </p:par>
                        <p:par>
                          <p:cTn id="76" fill="hold">
                            <p:stCondLst>
                              <p:cond delay="7000"/>
                            </p:stCondLst>
                            <p:childTnLst>
                              <p:par>
                                <p:cTn id="77" presetID="53" presetClass="entr" presetSubtype="0"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500" fill="hold"/>
                                        <p:tgtEl>
                                          <p:spTgt spid="17"/>
                                        </p:tgtEl>
                                        <p:attrNameLst>
                                          <p:attrName>ppt_w</p:attrName>
                                        </p:attrNameLst>
                                      </p:cBhvr>
                                      <p:tavLst>
                                        <p:tav tm="0">
                                          <p:val>
                                            <p:fltVal val="0"/>
                                          </p:val>
                                        </p:tav>
                                        <p:tav tm="100000">
                                          <p:val>
                                            <p:strVal val="#ppt_w"/>
                                          </p:val>
                                        </p:tav>
                                      </p:tavLst>
                                    </p:anim>
                                    <p:anim calcmode="lin" valueType="num">
                                      <p:cBhvr>
                                        <p:cTn id="80" dur="500" fill="hold"/>
                                        <p:tgtEl>
                                          <p:spTgt spid="17"/>
                                        </p:tgtEl>
                                        <p:attrNameLst>
                                          <p:attrName>ppt_h</p:attrName>
                                        </p:attrNameLst>
                                      </p:cBhvr>
                                      <p:tavLst>
                                        <p:tav tm="0">
                                          <p:val>
                                            <p:fltVal val="0"/>
                                          </p:val>
                                        </p:tav>
                                        <p:tav tm="100000">
                                          <p:val>
                                            <p:strVal val="#ppt_h"/>
                                          </p:val>
                                        </p:tav>
                                      </p:tavLst>
                                    </p:anim>
                                    <p:animEffect transition="in" filter="fade">
                                      <p:cBhvr>
                                        <p:cTn id="81" dur="500"/>
                                        <p:tgtEl>
                                          <p:spTgt spid="17"/>
                                        </p:tgtEl>
                                      </p:cBhvr>
                                    </p:animEffect>
                                  </p:childTnLst>
                                </p:cTn>
                              </p:par>
                            </p:childTnLst>
                          </p:cTn>
                        </p:par>
                        <p:par>
                          <p:cTn id="82" fill="hold">
                            <p:stCondLst>
                              <p:cond delay="7500"/>
                            </p:stCondLst>
                            <p:childTnLst>
                              <p:par>
                                <p:cTn id="83" presetID="53" presetClass="entr" presetSubtype="0" fill="hold" grpId="0" nodeType="afterEffect">
                                  <p:stCondLst>
                                    <p:cond delay="0"/>
                                  </p:stCondLst>
                                  <p:childTnLst>
                                    <p:set>
                                      <p:cBhvr>
                                        <p:cTn id="84" dur="1" fill="hold">
                                          <p:stCondLst>
                                            <p:cond delay="0"/>
                                          </p:stCondLst>
                                        </p:cTn>
                                        <p:tgtEl>
                                          <p:spTgt spid="28"/>
                                        </p:tgtEl>
                                        <p:attrNameLst>
                                          <p:attrName>style.visibility</p:attrName>
                                        </p:attrNameLst>
                                      </p:cBhvr>
                                      <p:to>
                                        <p:strVal val="visible"/>
                                      </p:to>
                                    </p:set>
                                    <p:anim calcmode="lin" valueType="num">
                                      <p:cBhvr>
                                        <p:cTn id="85" dur="500" fill="hold"/>
                                        <p:tgtEl>
                                          <p:spTgt spid="28"/>
                                        </p:tgtEl>
                                        <p:attrNameLst>
                                          <p:attrName>ppt_w</p:attrName>
                                        </p:attrNameLst>
                                      </p:cBhvr>
                                      <p:tavLst>
                                        <p:tav tm="0">
                                          <p:val>
                                            <p:fltVal val="0"/>
                                          </p:val>
                                        </p:tav>
                                        <p:tav tm="100000">
                                          <p:val>
                                            <p:strVal val="#ppt_w"/>
                                          </p:val>
                                        </p:tav>
                                      </p:tavLst>
                                    </p:anim>
                                    <p:anim calcmode="lin" valueType="num">
                                      <p:cBhvr>
                                        <p:cTn id="86" dur="500" fill="hold"/>
                                        <p:tgtEl>
                                          <p:spTgt spid="28"/>
                                        </p:tgtEl>
                                        <p:attrNameLst>
                                          <p:attrName>ppt_h</p:attrName>
                                        </p:attrNameLst>
                                      </p:cBhvr>
                                      <p:tavLst>
                                        <p:tav tm="0">
                                          <p:val>
                                            <p:fltVal val="0"/>
                                          </p:val>
                                        </p:tav>
                                        <p:tav tm="100000">
                                          <p:val>
                                            <p:strVal val="#ppt_h"/>
                                          </p:val>
                                        </p:tav>
                                      </p:tavLst>
                                    </p:anim>
                                    <p:animEffect transition="in" filter="fade">
                                      <p:cBhvr>
                                        <p:cTn id="87" dur="500"/>
                                        <p:tgtEl>
                                          <p:spTgt spid="28"/>
                                        </p:tgtEl>
                                      </p:cBhvr>
                                    </p:animEffect>
                                  </p:childTnLst>
                                </p:cTn>
                              </p:par>
                            </p:childTnLst>
                          </p:cTn>
                        </p:par>
                        <p:par>
                          <p:cTn id="88" fill="hold">
                            <p:stCondLst>
                              <p:cond delay="8000"/>
                            </p:stCondLst>
                            <p:childTnLst>
                              <p:par>
                                <p:cTn id="89" presetID="22" presetClass="entr" presetSubtype="8" fill="hold" grpId="0" nodeType="after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wipe(left)">
                                      <p:cBhvr>
                                        <p:cTn id="91" dur="500"/>
                                        <p:tgtEl>
                                          <p:spTgt spid="25"/>
                                        </p:tgtEl>
                                      </p:cBhvr>
                                    </p:animEffect>
                                  </p:childTnLst>
                                </p:cTn>
                              </p:par>
                            </p:childTnLst>
                          </p:cTn>
                        </p:par>
                        <p:par>
                          <p:cTn id="92" fill="hold">
                            <p:stCondLst>
                              <p:cond delay="8500"/>
                            </p:stCondLst>
                            <p:childTnLst>
                              <p:par>
                                <p:cTn id="93" presetID="18" presetClass="entr" presetSubtype="12" fill="hold" nodeType="after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strips(downLeft)">
                                      <p:cBhvr>
                                        <p:cTn id="95" dur="500"/>
                                        <p:tgtEl>
                                          <p:spTgt spid="11"/>
                                        </p:tgtEl>
                                      </p:cBhvr>
                                    </p:animEffect>
                                  </p:childTnLst>
                                </p:cTn>
                              </p:par>
                            </p:childTnLst>
                          </p:cTn>
                        </p:par>
                        <p:par>
                          <p:cTn id="96" fill="hold">
                            <p:stCondLst>
                              <p:cond delay="9000"/>
                            </p:stCondLst>
                            <p:childTnLst>
                              <p:par>
                                <p:cTn id="97" presetID="53" presetClass="entr" presetSubtype="0" fill="hold" nodeType="afterEffect">
                                  <p:stCondLst>
                                    <p:cond delay="0"/>
                                  </p:stCondLst>
                                  <p:childTnLst>
                                    <p:set>
                                      <p:cBhvr>
                                        <p:cTn id="98" dur="1" fill="hold">
                                          <p:stCondLst>
                                            <p:cond delay="0"/>
                                          </p:stCondLst>
                                        </p:cTn>
                                        <p:tgtEl>
                                          <p:spTgt spid="18"/>
                                        </p:tgtEl>
                                        <p:attrNameLst>
                                          <p:attrName>style.visibility</p:attrName>
                                        </p:attrNameLst>
                                      </p:cBhvr>
                                      <p:to>
                                        <p:strVal val="visible"/>
                                      </p:to>
                                    </p:set>
                                    <p:anim calcmode="lin" valueType="num">
                                      <p:cBhvr>
                                        <p:cTn id="99" dur="500" fill="hold"/>
                                        <p:tgtEl>
                                          <p:spTgt spid="18"/>
                                        </p:tgtEl>
                                        <p:attrNameLst>
                                          <p:attrName>ppt_w</p:attrName>
                                        </p:attrNameLst>
                                      </p:cBhvr>
                                      <p:tavLst>
                                        <p:tav tm="0">
                                          <p:val>
                                            <p:fltVal val="0"/>
                                          </p:val>
                                        </p:tav>
                                        <p:tav tm="100000">
                                          <p:val>
                                            <p:strVal val="#ppt_w"/>
                                          </p:val>
                                        </p:tav>
                                      </p:tavLst>
                                    </p:anim>
                                    <p:anim calcmode="lin" valueType="num">
                                      <p:cBhvr>
                                        <p:cTn id="100" dur="500" fill="hold"/>
                                        <p:tgtEl>
                                          <p:spTgt spid="18"/>
                                        </p:tgtEl>
                                        <p:attrNameLst>
                                          <p:attrName>ppt_h</p:attrName>
                                        </p:attrNameLst>
                                      </p:cBhvr>
                                      <p:tavLst>
                                        <p:tav tm="0">
                                          <p:val>
                                            <p:fltVal val="0"/>
                                          </p:val>
                                        </p:tav>
                                        <p:tav tm="100000">
                                          <p:val>
                                            <p:strVal val="#ppt_h"/>
                                          </p:val>
                                        </p:tav>
                                      </p:tavLst>
                                    </p:anim>
                                    <p:animEffect transition="in" filter="fade">
                                      <p:cBhvr>
                                        <p:cTn id="101" dur="500"/>
                                        <p:tgtEl>
                                          <p:spTgt spid="18"/>
                                        </p:tgtEl>
                                      </p:cBhvr>
                                    </p:animEffect>
                                  </p:childTnLst>
                                </p:cTn>
                              </p:par>
                            </p:childTnLst>
                          </p:cTn>
                        </p:par>
                        <p:par>
                          <p:cTn id="102" fill="hold">
                            <p:stCondLst>
                              <p:cond delay="9500"/>
                            </p:stCondLst>
                            <p:childTnLst>
                              <p:par>
                                <p:cTn id="103" presetID="53" presetClass="entr" presetSubtype="0" fill="hold" grpId="0" nodeType="afterEffect">
                                  <p:stCondLst>
                                    <p:cond delay="0"/>
                                  </p:stCondLst>
                                  <p:childTnLst>
                                    <p:set>
                                      <p:cBhvr>
                                        <p:cTn id="104" dur="1" fill="hold">
                                          <p:stCondLst>
                                            <p:cond delay="0"/>
                                          </p:stCondLst>
                                        </p:cTn>
                                        <p:tgtEl>
                                          <p:spTgt spid="32"/>
                                        </p:tgtEl>
                                        <p:attrNameLst>
                                          <p:attrName>style.visibility</p:attrName>
                                        </p:attrNameLst>
                                      </p:cBhvr>
                                      <p:to>
                                        <p:strVal val="visible"/>
                                      </p:to>
                                    </p:set>
                                    <p:anim calcmode="lin" valueType="num">
                                      <p:cBhvr>
                                        <p:cTn id="105" dur="500" fill="hold"/>
                                        <p:tgtEl>
                                          <p:spTgt spid="32"/>
                                        </p:tgtEl>
                                        <p:attrNameLst>
                                          <p:attrName>ppt_w</p:attrName>
                                        </p:attrNameLst>
                                      </p:cBhvr>
                                      <p:tavLst>
                                        <p:tav tm="0">
                                          <p:val>
                                            <p:fltVal val="0"/>
                                          </p:val>
                                        </p:tav>
                                        <p:tav tm="100000">
                                          <p:val>
                                            <p:strVal val="#ppt_w"/>
                                          </p:val>
                                        </p:tav>
                                      </p:tavLst>
                                    </p:anim>
                                    <p:anim calcmode="lin" valueType="num">
                                      <p:cBhvr>
                                        <p:cTn id="106" dur="500" fill="hold"/>
                                        <p:tgtEl>
                                          <p:spTgt spid="32"/>
                                        </p:tgtEl>
                                        <p:attrNameLst>
                                          <p:attrName>ppt_h</p:attrName>
                                        </p:attrNameLst>
                                      </p:cBhvr>
                                      <p:tavLst>
                                        <p:tav tm="0">
                                          <p:val>
                                            <p:fltVal val="0"/>
                                          </p:val>
                                        </p:tav>
                                        <p:tav tm="100000">
                                          <p:val>
                                            <p:strVal val="#ppt_h"/>
                                          </p:val>
                                        </p:tav>
                                      </p:tavLst>
                                    </p:anim>
                                    <p:animEffect transition="in" filter="fade">
                                      <p:cBhvr>
                                        <p:cTn id="107" dur="500"/>
                                        <p:tgtEl>
                                          <p:spTgt spid="32"/>
                                        </p:tgtEl>
                                      </p:cBhvr>
                                    </p:animEffect>
                                  </p:childTnLst>
                                </p:cTn>
                              </p:par>
                            </p:childTnLst>
                          </p:cTn>
                        </p:par>
                        <p:par>
                          <p:cTn id="108" fill="hold">
                            <p:stCondLst>
                              <p:cond delay="10000"/>
                            </p:stCondLst>
                            <p:childTnLst>
                              <p:par>
                                <p:cTn id="109" presetID="22" presetClass="entr" presetSubtype="2" fill="hold" grpId="0" nodeType="after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wipe(right)">
                                      <p:cBhvr>
                                        <p:cTn id="111" dur="500"/>
                                        <p:tgtEl>
                                          <p:spTgt spid="26"/>
                                        </p:tgtEl>
                                      </p:cBhvr>
                                    </p:animEffect>
                                  </p:childTnLst>
                                </p:cTn>
                              </p:par>
                            </p:childTnLst>
                          </p:cTn>
                        </p:par>
                        <p:par>
                          <p:cTn id="112" fill="hold">
                            <p:stCondLst>
                              <p:cond delay="10500"/>
                            </p:stCondLst>
                            <p:childTnLst>
                              <p:par>
                                <p:cTn id="113" presetID="18" presetClass="entr" presetSubtype="9" fill="hold" nodeType="afterEffect">
                                  <p:stCondLst>
                                    <p:cond delay="0"/>
                                  </p:stCondLst>
                                  <p:childTnLst>
                                    <p:set>
                                      <p:cBhvr>
                                        <p:cTn id="114" dur="1" fill="hold">
                                          <p:stCondLst>
                                            <p:cond delay="0"/>
                                          </p:stCondLst>
                                        </p:cTn>
                                        <p:tgtEl>
                                          <p:spTgt spid="10"/>
                                        </p:tgtEl>
                                        <p:attrNameLst>
                                          <p:attrName>style.visibility</p:attrName>
                                        </p:attrNameLst>
                                      </p:cBhvr>
                                      <p:to>
                                        <p:strVal val="visible"/>
                                      </p:to>
                                    </p:set>
                                    <p:animEffect transition="in" filter="strips(upLeft)">
                                      <p:cBhvr>
                                        <p:cTn id="115" dur="500"/>
                                        <p:tgtEl>
                                          <p:spTgt spid="10"/>
                                        </p:tgtEl>
                                      </p:cBhvr>
                                    </p:animEffect>
                                  </p:childTnLst>
                                </p:cTn>
                              </p:par>
                            </p:childTnLst>
                          </p:cTn>
                        </p:par>
                        <p:par>
                          <p:cTn id="116" fill="hold">
                            <p:stCondLst>
                              <p:cond delay="11000"/>
                            </p:stCondLst>
                            <p:childTnLst>
                              <p:par>
                                <p:cTn id="117" presetID="53" presetClass="entr" presetSubtype="0" fill="hold" nodeType="afterEffect">
                                  <p:stCondLst>
                                    <p:cond delay="0"/>
                                  </p:stCondLst>
                                  <p:childTnLst>
                                    <p:set>
                                      <p:cBhvr>
                                        <p:cTn id="118" dur="1" fill="hold">
                                          <p:stCondLst>
                                            <p:cond delay="0"/>
                                          </p:stCondLst>
                                        </p:cTn>
                                        <p:tgtEl>
                                          <p:spTgt spid="19"/>
                                        </p:tgtEl>
                                        <p:attrNameLst>
                                          <p:attrName>style.visibility</p:attrName>
                                        </p:attrNameLst>
                                      </p:cBhvr>
                                      <p:to>
                                        <p:strVal val="visible"/>
                                      </p:to>
                                    </p:set>
                                    <p:anim calcmode="lin" valueType="num">
                                      <p:cBhvr>
                                        <p:cTn id="119" dur="500" fill="hold"/>
                                        <p:tgtEl>
                                          <p:spTgt spid="19"/>
                                        </p:tgtEl>
                                        <p:attrNameLst>
                                          <p:attrName>ppt_w</p:attrName>
                                        </p:attrNameLst>
                                      </p:cBhvr>
                                      <p:tavLst>
                                        <p:tav tm="0">
                                          <p:val>
                                            <p:fltVal val="0"/>
                                          </p:val>
                                        </p:tav>
                                        <p:tav tm="100000">
                                          <p:val>
                                            <p:strVal val="#ppt_w"/>
                                          </p:val>
                                        </p:tav>
                                      </p:tavLst>
                                    </p:anim>
                                    <p:anim calcmode="lin" valueType="num">
                                      <p:cBhvr>
                                        <p:cTn id="120" dur="500" fill="hold"/>
                                        <p:tgtEl>
                                          <p:spTgt spid="19"/>
                                        </p:tgtEl>
                                        <p:attrNameLst>
                                          <p:attrName>ppt_h</p:attrName>
                                        </p:attrNameLst>
                                      </p:cBhvr>
                                      <p:tavLst>
                                        <p:tav tm="0">
                                          <p:val>
                                            <p:fltVal val="0"/>
                                          </p:val>
                                        </p:tav>
                                        <p:tav tm="100000">
                                          <p:val>
                                            <p:strVal val="#ppt_h"/>
                                          </p:val>
                                        </p:tav>
                                      </p:tavLst>
                                    </p:anim>
                                    <p:animEffect transition="in" filter="fade">
                                      <p:cBhvr>
                                        <p:cTn id="121" dur="500"/>
                                        <p:tgtEl>
                                          <p:spTgt spid="19"/>
                                        </p:tgtEl>
                                      </p:cBhvr>
                                    </p:animEffect>
                                  </p:childTnLst>
                                </p:cTn>
                              </p:par>
                            </p:childTnLst>
                          </p:cTn>
                        </p:par>
                        <p:par>
                          <p:cTn id="122" fill="hold">
                            <p:stCondLst>
                              <p:cond delay="11500"/>
                            </p:stCondLst>
                            <p:childTnLst>
                              <p:par>
                                <p:cTn id="123" presetID="53" presetClass="entr" presetSubtype="0" fill="hold" grpId="0" nodeType="afterEffect">
                                  <p:stCondLst>
                                    <p:cond delay="0"/>
                                  </p:stCondLst>
                                  <p:childTnLst>
                                    <p:set>
                                      <p:cBhvr>
                                        <p:cTn id="124" dur="1" fill="hold">
                                          <p:stCondLst>
                                            <p:cond delay="0"/>
                                          </p:stCondLst>
                                        </p:cTn>
                                        <p:tgtEl>
                                          <p:spTgt spid="30"/>
                                        </p:tgtEl>
                                        <p:attrNameLst>
                                          <p:attrName>style.visibility</p:attrName>
                                        </p:attrNameLst>
                                      </p:cBhvr>
                                      <p:to>
                                        <p:strVal val="visible"/>
                                      </p:to>
                                    </p:set>
                                    <p:anim calcmode="lin" valueType="num">
                                      <p:cBhvr>
                                        <p:cTn id="125" dur="500" fill="hold"/>
                                        <p:tgtEl>
                                          <p:spTgt spid="30"/>
                                        </p:tgtEl>
                                        <p:attrNameLst>
                                          <p:attrName>ppt_w</p:attrName>
                                        </p:attrNameLst>
                                      </p:cBhvr>
                                      <p:tavLst>
                                        <p:tav tm="0">
                                          <p:val>
                                            <p:fltVal val="0"/>
                                          </p:val>
                                        </p:tav>
                                        <p:tav tm="100000">
                                          <p:val>
                                            <p:strVal val="#ppt_w"/>
                                          </p:val>
                                        </p:tav>
                                      </p:tavLst>
                                    </p:anim>
                                    <p:anim calcmode="lin" valueType="num">
                                      <p:cBhvr>
                                        <p:cTn id="126" dur="500" fill="hold"/>
                                        <p:tgtEl>
                                          <p:spTgt spid="30"/>
                                        </p:tgtEl>
                                        <p:attrNameLst>
                                          <p:attrName>ppt_h</p:attrName>
                                        </p:attrNameLst>
                                      </p:cBhvr>
                                      <p:tavLst>
                                        <p:tav tm="0">
                                          <p:val>
                                            <p:fltVal val="0"/>
                                          </p:val>
                                        </p:tav>
                                        <p:tav tm="100000">
                                          <p:val>
                                            <p:strVal val="#ppt_h"/>
                                          </p:val>
                                        </p:tav>
                                      </p:tavLst>
                                    </p:anim>
                                    <p:animEffect transition="in" filter="fade">
                                      <p:cBhvr>
                                        <p:cTn id="127" dur="500"/>
                                        <p:tgtEl>
                                          <p:spTgt spid="30"/>
                                        </p:tgtEl>
                                      </p:cBhvr>
                                    </p:animEffect>
                                  </p:childTnLst>
                                </p:cTn>
                              </p:par>
                            </p:childTnLst>
                          </p:cTn>
                        </p:par>
                        <p:par>
                          <p:cTn id="128" fill="hold">
                            <p:stCondLst>
                              <p:cond delay="12000"/>
                            </p:stCondLst>
                            <p:childTnLst>
                              <p:par>
                                <p:cTn id="129" presetID="22" presetClass="entr" presetSubtype="2" fill="hold" grpId="0" nodeType="afterEffect">
                                  <p:stCondLst>
                                    <p:cond delay="0"/>
                                  </p:stCondLst>
                                  <p:childTnLst>
                                    <p:set>
                                      <p:cBhvr>
                                        <p:cTn id="130" dur="1" fill="hold">
                                          <p:stCondLst>
                                            <p:cond delay="0"/>
                                          </p:stCondLst>
                                        </p:cTn>
                                        <p:tgtEl>
                                          <p:spTgt spid="24"/>
                                        </p:tgtEl>
                                        <p:attrNameLst>
                                          <p:attrName>style.visibility</p:attrName>
                                        </p:attrNameLst>
                                      </p:cBhvr>
                                      <p:to>
                                        <p:strVal val="visible"/>
                                      </p:to>
                                    </p:set>
                                    <p:animEffect transition="in" filter="wipe(right)">
                                      <p:cBhvr>
                                        <p:cTn id="131" dur="500"/>
                                        <p:tgtEl>
                                          <p:spTgt spid="24"/>
                                        </p:tgtEl>
                                      </p:cBhvr>
                                    </p:animEffect>
                                  </p:childTnLst>
                                </p:cTn>
                              </p:par>
                            </p:childTnLst>
                          </p:cTn>
                        </p:par>
                        <p:par>
                          <p:cTn id="132" fill="hold">
                            <p:stCondLst>
                              <p:cond delay="12500"/>
                            </p:stCondLst>
                            <p:childTnLst>
                              <p:par>
                                <p:cTn id="133" presetID="18" presetClass="entr" presetSubtype="9" fill="hold" nodeType="afterEffect">
                                  <p:stCondLst>
                                    <p:cond delay="0"/>
                                  </p:stCondLst>
                                  <p:childTnLst>
                                    <p:set>
                                      <p:cBhvr>
                                        <p:cTn id="134" dur="1" fill="hold">
                                          <p:stCondLst>
                                            <p:cond delay="0"/>
                                          </p:stCondLst>
                                        </p:cTn>
                                        <p:tgtEl>
                                          <p:spTgt spid="9"/>
                                        </p:tgtEl>
                                        <p:attrNameLst>
                                          <p:attrName>style.visibility</p:attrName>
                                        </p:attrNameLst>
                                      </p:cBhvr>
                                      <p:to>
                                        <p:strVal val="visible"/>
                                      </p:to>
                                    </p:set>
                                    <p:animEffect transition="in" filter="strips(upLeft)">
                                      <p:cBhvr>
                                        <p:cTn id="1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animBg="1"/>
      <p:bldP spid="28" grpId="0" animBg="1"/>
      <p:bldP spid="29" grpId="0" animBg="1"/>
      <p:bldP spid="30" grpId="0" animBg="1"/>
      <p:bldP spid="31" grpId="0" animBg="1"/>
      <p:bldP spid="32" grpId="0" animBg="1"/>
      <p:bldP spid="3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MH" val="20160830110823"/>
  <p:tag name="MH_LIBRARY" val="CONTENTS"/>
  <p:tag name="MH_TYPE" val="NUMBER"/>
  <p:tag name="ID" val="545823"/>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830110823"/>
  <p:tag name="MH_LIBRARY" val="CONTENTS"/>
  <p:tag name="MH_TYPE" val="OTHERS"/>
  <p:tag name="ID" val="545823"/>
</p:tagLst>
</file>

<file path=ppt/tags/tag12.xml><?xml version="1.0" encoding="utf-8"?>
<p:tagLst xmlns:a="http://schemas.openxmlformats.org/drawingml/2006/main" xmlns:r="http://schemas.openxmlformats.org/officeDocument/2006/relationships" xmlns:p="http://schemas.openxmlformats.org/presentationml/2006/main">
  <p:tag name="MH" val="20160830110823"/>
  <p:tag name="MH_LIBRARY" val="CONTENTS"/>
  <p:tag name="MH_TYPE" val="OTHERS"/>
  <p:tag name="ID" val="545823"/>
</p:tagLst>
</file>

<file path=ppt/tags/tag13.xml><?xml version="1.0" encoding="utf-8"?>
<p:tagLst xmlns:a="http://schemas.openxmlformats.org/drawingml/2006/main" xmlns:r="http://schemas.openxmlformats.org/officeDocument/2006/relationships" xmlns:p="http://schemas.openxmlformats.org/presentationml/2006/main">
  <p:tag name="MH" val="20160830110244"/>
  <p:tag name="MH_LIBRARY" val="CONTENTS"/>
  <p:tag name="MH_TYPE" val="OTHERS"/>
  <p:tag name="ID" val="547143"/>
</p:tagLst>
</file>

<file path=ppt/tags/tag14.xml><?xml version="1.0" encoding="utf-8"?>
<p:tagLst xmlns:a="http://schemas.openxmlformats.org/drawingml/2006/main" xmlns:r="http://schemas.openxmlformats.org/officeDocument/2006/relationships" xmlns:p="http://schemas.openxmlformats.org/presentationml/2006/main">
  <p:tag name="MH" val="20160830110244"/>
  <p:tag name="MH_LIBRARY" val="CONTENTS"/>
  <p:tag name="MH_TYPE" val="OTHERS"/>
  <p:tag name="ID" val="547143"/>
</p:tagLst>
</file>

<file path=ppt/tags/tag15.xml><?xml version="1.0" encoding="utf-8"?>
<p:tagLst xmlns:a="http://schemas.openxmlformats.org/drawingml/2006/main" xmlns:r="http://schemas.openxmlformats.org/officeDocument/2006/relationships" xmlns:p="http://schemas.openxmlformats.org/presentationml/2006/main">
  <p:tag name="MH" val="20160830110823"/>
  <p:tag name="MH_LIBRARY" val="CONTENTS"/>
  <p:tag name="MH_TYPE" val="ENTRY"/>
  <p:tag name="ID" val="545823"/>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0830110823"/>
  <p:tag name="MH_LIBRARY" val="CONTENTS"/>
  <p:tag name="MH_TYPE" val="NUMBER"/>
  <p:tag name="ID" val="545823"/>
  <p:tag name="MH_ORDER" val="4"/>
</p:tagLst>
</file>

<file path=ppt/tags/tag17.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18.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19.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2.xml><?xml version="1.0" encoding="utf-8"?>
<p:tagLst xmlns:a="http://schemas.openxmlformats.org/drawingml/2006/main" xmlns:r="http://schemas.openxmlformats.org/officeDocument/2006/relationships" xmlns:p="http://schemas.openxmlformats.org/presentationml/2006/main">
  <p:tag name="MH" val="20160830110823"/>
  <p:tag name="MH_LIBRARY" val="CONTENTS"/>
  <p:tag name="MH_AUTOCOLOR" val="TRUE"/>
  <p:tag name="MH_TYPE" val="CONTENTS"/>
  <p:tag name="ID" val="545823"/>
</p:tagLst>
</file>

<file path=ppt/tags/tag20.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21.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22.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23.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24.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25.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26.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27.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28.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29.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3.xml><?xml version="1.0" encoding="utf-8"?>
<p:tagLst xmlns:a="http://schemas.openxmlformats.org/drawingml/2006/main" xmlns:r="http://schemas.openxmlformats.org/officeDocument/2006/relationships" xmlns:p="http://schemas.openxmlformats.org/presentationml/2006/main">
  <p:tag name="MH" val="20160830110823"/>
  <p:tag name="MH_LIBRARY" val="CONTENTS"/>
  <p:tag name="MH_TYPE" val="ENTRY"/>
  <p:tag name="ID" val="545823"/>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31.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32.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33.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34.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35.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36.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37.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38.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39.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4.xml><?xml version="1.0" encoding="utf-8"?>
<p:tagLst xmlns:a="http://schemas.openxmlformats.org/drawingml/2006/main" xmlns:r="http://schemas.openxmlformats.org/officeDocument/2006/relationships" xmlns:p="http://schemas.openxmlformats.org/presentationml/2006/main">
  <p:tag name="MH" val="20160830110823"/>
  <p:tag name="MH_LIBRARY" val="CONTENTS"/>
  <p:tag name="MH_TYPE" val="NUMBER"/>
  <p:tag name="ID" val="545823"/>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41.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42.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43.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44.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ISLIDE.ADDREMOVEWATERMARK" val="CBglGNBfY4"/>
</p:tagLst>
</file>

<file path=ppt/tags/tag5.xml><?xml version="1.0" encoding="utf-8"?>
<p:tagLst xmlns:a="http://schemas.openxmlformats.org/drawingml/2006/main" xmlns:r="http://schemas.openxmlformats.org/officeDocument/2006/relationships" xmlns:p="http://schemas.openxmlformats.org/presentationml/2006/main">
  <p:tag name="MH" val="20160830110823"/>
  <p:tag name="MH_LIBRARY" val="CONTENTS"/>
  <p:tag name="MH_TYPE" val="ENTRY"/>
  <p:tag name="ID" val="545823"/>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0830110823"/>
  <p:tag name="MH_LIBRARY" val="CONTENTS"/>
  <p:tag name="MH_TYPE" val="NUMBER"/>
  <p:tag name="ID" val="545823"/>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830110823"/>
  <p:tag name="MH_LIBRARY" val="CONTENTS"/>
  <p:tag name="MH_TYPE" val="ENTRY"/>
  <p:tag name="ID" val="545823"/>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60830110823"/>
  <p:tag name="MH_LIBRARY" val="CONTENTS"/>
  <p:tag name="MH_TYPE" val="NUMBER"/>
  <p:tag name="ID" val="545823"/>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0830110823"/>
  <p:tag name="MH_LIBRARY" val="CONTENTS"/>
  <p:tag name="MH_TYPE" val="ENTRY"/>
  <p:tag name="ID" val="545823"/>
  <p:tag name="MH_ORDER" val="4"/>
</p:tagLst>
</file>

<file path=ppt/theme/theme1.xml><?xml version="1.0" encoding="utf-8"?>
<a:theme xmlns:a="http://schemas.openxmlformats.org/drawingml/2006/main" name="1_Office 主题​​">
  <a:themeElements>
    <a:clrScheme name="咖啡色">
      <a:dk1>
        <a:srgbClr val="000000"/>
      </a:dk1>
      <a:lt1>
        <a:srgbClr val="FFFFFF"/>
      </a:lt1>
      <a:dk2>
        <a:srgbClr val="44546A"/>
      </a:dk2>
      <a:lt2>
        <a:srgbClr val="E7E6E6"/>
      </a:lt2>
      <a:accent1>
        <a:srgbClr val="9C3535"/>
      </a:accent1>
      <a:accent2>
        <a:srgbClr val="591E30"/>
      </a:accent2>
      <a:accent3>
        <a:srgbClr val="9C3535"/>
      </a:accent3>
      <a:accent4>
        <a:srgbClr val="591E30"/>
      </a:accent4>
      <a:accent5>
        <a:srgbClr val="9C3535"/>
      </a:accent5>
      <a:accent6>
        <a:srgbClr val="591E30"/>
      </a:accent6>
      <a:hlink>
        <a:srgbClr val="9C3535"/>
      </a:hlink>
      <a:folHlink>
        <a:srgbClr val="591E3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Light"/>
        <a:ea typeface="微软雅黑 Light"/>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4262</Words>
  <Application>Microsoft Office PowerPoint</Application>
  <PresentationFormat>Widescreen</PresentationFormat>
  <Paragraphs>325</Paragraphs>
  <Slides>31</Slides>
  <Notes>6</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31</vt:i4>
      </vt:variant>
    </vt:vector>
  </HeadingPairs>
  <TitlesOfParts>
    <vt:vector size="48" baseType="lpstr">
      <vt:lpstr>微软雅黑 Light</vt:lpstr>
      <vt:lpstr>逼格青春粗黑体简2.0</vt:lpstr>
      <vt:lpstr>微软雅黑</vt:lpstr>
      <vt:lpstr>Arial</vt:lpstr>
      <vt:lpstr>等线</vt:lpstr>
      <vt:lpstr>等线 Light</vt:lpstr>
      <vt:lpstr>Open Sans Condensed</vt:lpstr>
      <vt:lpstr>Lato Regular</vt:lpstr>
      <vt:lpstr>Times New Roman</vt:lpstr>
      <vt:lpstr>Open Sans Light</vt:lpstr>
      <vt:lpstr>Lato Light</vt:lpstr>
      <vt:lpstr>宋体</vt:lpstr>
      <vt:lpstr>方正品尚黑简体</vt:lpstr>
      <vt:lpstr>Verdana</vt:lpstr>
      <vt:lpstr>Open Sans Extrabold</vt:lpstr>
      <vt:lpstr>1_Office 主题​​</vt:lpstr>
      <vt:lpstr>2_Office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wenhan jiang</cp:lastModifiedBy>
  <cp:revision>3</cp:revision>
  <dcterms:created xsi:type="dcterms:W3CDTF">2018-04-04T12:24:30Z</dcterms:created>
  <dcterms:modified xsi:type="dcterms:W3CDTF">2019-04-26T02:57:16Z</dcterms:modified>
</cp:coreProperties>
</file>